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Cy Grotesk Wide Bold" charset="1" panose="00000805000000000000"/>
      <p:regular r:id="rId22"/>
    </p:embeddedFont>
    <p:embeddedFont>
      <p:font typeface="TT Interphases Bold" charset="1" panose="02000803060000020004"/>
      <p:regular r:id="rId23"/>
    </p:embeddedFont>
    <p:embeddedFont>
      <p:font typeface="TT Interphases" charset="1" panose="02000503020000020004"/>
      <p:regular r:id="rId24"/>
    </p:embeddedFont>
    <p:embeddedFont>
      <p:font typeface="Cy Grotesk Grand Bold" charset="1" panose="00000807000000000000"/>
      <p:regular r:id="rId25"/>
    </p:embeddedFont>
    <p:embeddedFont>
      <p:font typeface="Cy Grotesk Grand" charset="1" panose="00000507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svg" Type="http://schemas.openxmlformats.org/officeDocument/2006/relationships/image"/><Relationship Id="rId4" Target="../media/image25.png" Type="http://schemas.openxmlformats.org/officeDocument/2006/relationships/image"/><Relationship Id="rId5" Target="../media/image21.png" Type="http://schemas.openxmlformats.org/officeDocument/2006/relationships/image"/><Relationship Id="rId6" Target="../media/image41.png" Type="http://schemas.openxmlformats.org/officeDocument/2006/relationships/image"/><Relationship Id="rId7" Target="../media/image42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vscode.dev/github/maria99ariza/juegos_clasicos_python/blob/main" TargetMode="External" Type="http://schemas.openxmlformats.org/officeDocument/2006/relationships/hyperlink"/><Relationship Id="rId11" Target="../media/image43.png" Type="http://schemas.openxmlformats.org/officeDocument/2006/relationships/image"/><Relationship Id="rId12" Target="https://vscode.dev/github/maria99ariza/juegos_clasicos_python/blob/main" TargetMode="External" Type="http://schemas.openxmlformats.org/officeDocument/2006/relationships/hyperlink"/><Relationship Id="rId13" Target="https://vscode.dev/github/maria99ariza/juegos_clasicos_python/blob/main" TargetMode="External" Type="http://schemas.openxmlformats.org/officeDocument/2006/relationships/hyperlink"/><Relationship Id="rId14" Target="../media/image37.png" Type="http://schemas.openxmlformats.org/officeDocument/2006/relationships/image"/><Relationship Id="rId15" Target="../media/image38.svg" Type="http://schemas.openxmlformats.org/officeDocument/2006/relationships/image"/><Relationship Id="rId2" Target="../media/image39.png" Type="http://schemas.openxmlformats.org/officeDocument/2006/relationships/image"/><Relationship Id="rId3" Target="../media/image40.svg" Type="http://schemas.openxmlformats.org/officeDocument/2006/relationships/image"/><Relationship Id="rId4" Target="../media/image25.png" Type="http://schemas.openxmlformats.org/officeDocument/2006/relationships/image"/><Relationship Id="rId5" Target="../media/image21.png" Type="http://schemas.openxmlformats.org/officeDocument/2006/relationships/image"/><Relationship Id="rId6" Target="../media/image41.png" Type="http://schemas.openxmlformats.org/officeDocument/2006/relationships/image"/><Relationship Id="rId7" Target="../media/image42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34.png" Type="http://schemas.openxmlformats.org/officeDocument/2006/relationships/image"/><Relationship Id="rId6" Target="../media/image35.svg" Type="http://schemas.openxmlformats.org/officeDocument/2006/relationships/image"/><Relationship Id="rId7" Target="../media/image26.png" Type="http://schemas.openxmlformats.org/officeDocument/2006/relationships/image"/><Relationship Id="rId8" Target="../media/image2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34.png" Type="http://schemas.openxmlformats.org/officeDocument/2006/relationships/image"/><Relationship Id="rId6" Target="../media/image35.svg" Type="http://schemas.openxmlformats.org/officeDocument/2006/relationships/image"/><Relationship Id="rId7" Target="../media/image26.png" Type="http://schemas.openxmlformats.org/officeDocument/2006/relationships/image"/><Relationship Id="rId8" Target="../media/image2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4.png" Type="http://schemas.openxmlformats.org/officeDocument/2006/relationships/image"/><Relationship Id="rId11" Target="https://vscode.dev/github/maria99ariza/juegos_clasicos_python/blob/main" TargetMode="External" Type="http://schemas.openxmlformats.org/officeDocument/2006/relationships/hyperlink"/><Relationship Id="rId12" Target="https://vscode.dev/github/maria99ariza/juegos_clasicos_python/blob/main" TargetMode="External" Type="http://schemas.openxmlformats.org/officeDocument/2006/relationships/hyperlink"/><Relationship Id="rId13" Target="../media/image37.png" Type="http://schemas.openxmlformats.org/officeDocument/2006/relationships/image"/><Relationship Id="rId14" Target="../media/image38.svg" Type="http://schemas.openxmlformats.org/officeDocument/2006/relationships/image"/><Relationship Id="rId2" Target="../media/image21.pn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34.png" Type="http://schemas.openxmlformats.org/officeDocument/2006/relationships/image"/><Relationship Id="rId6" Target="../media/image35.svg" Type="http://schemas.openxmlformats.org/officeDocument/2006/relationships/image"/><Relationship Id="rId7" Target="../media/image26.png" Type="http://schemas.openxmlformats.org/officeDocument/2006/relationships/image"/><Relationship Id="rId8" Target="../media/image27.png" Type="http://schemas.openxmlformats.org/officeDocument/2006/relationships/image"/><Relationship Id="rId9" Target="https://vscode.dev/github/maria99ariza/juegos_clasicos_python/blob/main" TargetMode="External" Type="http://schemas.openxmlformats.org/officeDocument/2006/relationships/hyperlink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1.pn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34.png" Type="http://schemas.openxmlformats.org/officeDocument/2006/relationships/image"/><Relationship Id="rId8" Target="../media/image35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Relationship Id="rId3" Target="../media/image46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21.png" Type="http://schemas.openxmlformats.org/officeDocument/2006/relationships/image"/><Relationship Id="rId7" Target="../media/image37.png" Type="http://schemas.openxmlformats.org/officeDocument/2006/relationships/image"/><Relationship Id="rId8" Target="../media/image3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24.png" Type="http://schemas.openxmlformats.org/officeDocument/2006/relationships/image"/><Relationship Id="rId8" Target="../media/image25.png" Type="http://schemas.openxmlformats.org/officeDocument/2006/relationships/image"/><Relationship Id="rId9" Target="../media/image2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28.png" Type="http://schemas.openxmlformats.org/officeDocument/2006/relationships/image"/><Relationship Id="rId7" Target="../media/image29.svg" Type="http://schemas.openxmlformats.org/officeDocument/2006/relationships/image"/><Relationship Id="rId8" Target="../media/image21.pn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34.png" Type="http://schemas.openxmlformats.org/officeDocument/2006/relationships/image"/><Relationship Id="rId6" Target="../media/image35.svg" Type="http://schemas.openxmlformats.org/officeDocument/2006/relationships/image"/><Relationship Id="rId7" Target="../media/image2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34.png" Type="http://schemas.openxmlformats.org/officeDocument/2006/relationships/image"/><Relationship Id="rId6" Target="../media/image35.svg" Type="http://schemas.openxmlformats.org/officeDocument/2006/relationships/image"/><Relationship Id="rId7" Target="../media/image2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vscode.dev/github/maria99ariza/juegos_clasicos_python/blob/main" TargetMode="External" Type="http://schemas.openxmlformats.org/officeDocument/2006/relationships/hyperlink"/><Relationship Id="rId11" Target="https://vscode.dev/github/maria99ariza/juegos_clasicos_python/blob/main" TargetMode="External" Type="http://schemas.openxmlformats.org/officeDocument/2006/relationships/hyperlink"/><Relationship Id="rId12" Target="../media/image37.png" Type="http://schemas.openxmlformats.org/officeDocument/2006/relationships/image"/><Relationship Id="rId13" Target="../media/image38.svg" Type="http://schemas.openxmlformats.org/officeDocument/2006/relationships/image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Relationship Id="rId6" Target="../media/image21.png" Type="http://schemas.openxmlformats.org/officeDocument/2006/relationships/image"/><Relationship Id="rId7" Target="../media/image24.png" Type="http://schemas.openxmlformats.org/officeDocument/2006/relationships/image"/><Relationship Id="rId8" Target="https://vscode.dev/github/maria99ariza/juegos_clasicos_python/blob/main" TargetMode="External" Type="http://schemas.openxmlformats.org/officeDocument/2006/relationships/hyperlink"/><Relationship Id="rId9" Target="../media/image3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svg" Type="http://schemas.openxmlformats.org/officeDocument/2006/relationships/image"/><Relationship Id="rId4" Target="../media/image21.png" Type="http://schemas.openxmlformats.org/officeDocument/2006/relationships/image"/><Relationship Id="rId5" Target="../media/image41.png" Type="http://schemas.openxmlformats.org/officeDocument/2006/relationships/image"/><Relationship Id="rId6" Target="../media/image42.sv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Relationship Id="rId9" Target="../media/image2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00064" y="-1347854"/>
            <a:ext cx="5676624" cy="5449559"/>
          </a:xfrm>
          <a:custGeom>
            <a:avLst/>
            <a:gdLst/>
            <a:ahLst/>
            <a:cxnLst/>
            <a:rect r="r" b="b" t="t" l="l"/>
            <a:pathLst>
              <a:path h="5449559" w="5676624">
                <a:moveTo>
                  <a:pt x="0" y="0"/>
                </a:moveTo>
                <a:lnTo>
                  <a:pt x="5676624" y="0"/>
                </a:lnTo>
                <a:lnTo>
                  <a:pt x="5676624" y="5449559"/>
                </a:lnTo>
                <a:lnTo>
                  <a:pt x="0" y="54495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828692"/>
            <a:ext cx="14057756" cy="2438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99"/>
              </a:lnSpc>
            </a:pPr>
            <a:r>
              <a:rPr lang="en-US" sz="9999" b="true">
                <a:solidFill>
                  <a:srgbClr val="FF681D"/>
                </a:solidFill>
                <a:latin typeface="Cy Grotesk Wide Bold"/>
                <a:ea typeface="Cy Grotesk Wide Bold"/>
                <a:cs typeface="Cy Grotesk Wide Bold"/>
                <a:sym typeface="Cy Grotesk Wide Bold"/>
              </a:rPr>
              <a:t>Juegos ¿clásicos?en Python: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065564" y="-1645920"/>
            <a:ext cx="7315200" cy="3291840"/>
          </a:xfrm>
          <a:custGeom>
            <a:avLst/>
            <a:gdLst/>
            <a:ahLst/>
            <a:cxnLst/>
            <a:rect r="r" b="b" t="t" l="l"/>
            <a:pathLst>
              <a:path h="3291840" w="7315200">
                <a:moveTo>
                  <a:pt x="0" y="0"/>
                </a:moveTo>
                <a:lnTo>
                  <a:pt x="7315200" y="0"/>
                </a:lnTo>
                <a:lnTo>
                  <a:pt x="7315200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2086895" y="8255508"/>
            <a:ext cx="9454243" cy="4727121"/>
          </a:xfrm>
          <a:custGeom>
            <a:avLst/>
            <a:gdLst/>
            <a:ahLst/>
            <a:cxnLst/>
            <a:rect r="r" b="b" t="t" l="l"/>
            <a:pathLst>
              <a:path h="4727121" w="9454243">
                <a:moveTo>
                  <a:pt x="0" y="4727122"/>
                </a:moveTo>
                <a:lnTo>
                  <a:pt x="9454243" y="4727122"/>
                </a:lnTo>
                <a:lnTo>
                  <a:pt x="9454243" y="0"/>
                </a:lnTo>
                <a:lnTo>
                  <a:pt x="0" y="0"/>
                </a:lnTo>
                <a:lnTo>
                  <a:pt x="0" y="472712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026898" y="8051401"/>
            <a:ext cx="5574236" cy="4114800"/>
          </a:xfrm>
          <a:custGeom>
            <a:avLst/>
            <a:gdLst/>
            <a:ahLst/>
            <a:cxnLst/>
            <a:rect r="r" b="b" t="t" l="l"/>
            <a:pathLst>
              <a:path h="4114800" w="5574236">
                <a:moveTo>
                  <a:pt x="0" y="0"/>
                </a:moveTo>
                <a:lnTo>
                  <a:pt x="5574237" y="0"/>
                </a:lnTo>
                <a:lnTo>
                  <a:pt x="55742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34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18475" y="6988172"/>
            <a:ext cx="10379813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b="true">
                <a:solidFill>
                  <a:srgbClr val="3D746C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by The (L)oders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3720082" y="-2057400"/>
            <a:ext cx="5574236" cy="4114800"/>
          </a:xfrm>
          <a:custGeom>
            <a:avLst/>
            <a:gdLst/>
            <a:ahLst/>
            <a:cxnLst/>
            <a:rect r="r" b="b" t="t" l="l"/>
            <a:pathLst>
              <a:path h="4114800" w="5574236">
                <a:moveTo>
                  <a:pt x="0" y="0"/>
                </a:moveTo>
                <a:lnTo>
                  <a:pt x="5574237" y="0"/>
                </a:lnTo>
                <a:lnTo>
                  <a:pt x="55742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8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2456089" y="-2318068"/>
            <a:ext cx="5574236" cy="4114800"/>
          </a:xfrm>
          <a:custGeom>
            <a:avLst/>
            <a:gdLst/>
            <a:ahLst/>
            <a:cxnLst/>
            <a:rect r="r" b="b" t="t" l="l"/>
            <a:pathLst>
              <a:path h="4114800" w="5574236">
                <a:moveTo>
                  <a:pt x="0" y="0"/>
                </a:moveTo>
                <a:lnTo>
                  <a:pt x="5574236" y="0"/>
                </a:lnTo>
                <a:lnTo>
                  <a:pt x="55742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34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313371" y="8145041"/>
            <a:ext cx="7315200" cy="3927519"/>
          </a:xfrm>
          <a:custGeom>
            <a:avLst/>
            <a:gdLst/>
            <a:ahLst/>
            <a:cxnLst/>
            <a:rect r="r" b="b" t="t" l="l"/>
            <a:pathLst>
              <a:path h="3927519" w="7315200">
                <a:moveTo>
                  <a:pt x="0" y="0"/>
                </a:moveTo>
                <a:lnTo>
                  <a:pt x="7315200" y="0"/>
                </a:lnTo>
                <a:lnTo>
                  <a:pt x="7315200" y="3927520"/>
                </a:lnTo>
                <a:lnTo>
                  <a:pt x="0" y="39275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9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566901">
            <a:off x="7054061" y="-2346294"/>
            <a:ext cx="3785616" cy="4114800"/>
          </a:xfrm>
          <a:custGeom>
            <a:avLst/>
            <a:gdLst/>
            <a:ahLst/>
            <a:cxnLst/>
            <a:rect r="r" b="b" t="t" l="l"/>
            <a:pathLst>
              <a:path h="4114800" w="3785616">
                <a:moveTo>
                  <a:pt x="0" y="0"/>
                </a:moveTo>
                <a:lnTo>
                  <a:pt x="3785616" y="0"/>
                </a:lnTo>
                <a:lnTo>
                  <a:pt x="378561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71575" y="998084"/>
            <a:ext cx="15944850" cy="8290832"/>
            <a:chOff x="0" y="0"/>
            <a:chExt cx="4199467" cy="218359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99467" cy="2183594"/>
            </a:xfrm>
            <a:custGeom>
              <a:avLst/>
              <a:gdLst/>
              <a:ahLst/>
              <a:cxnLst/>
              <a:rect r="r" b="b" t="t" l="l"/>
              <a:pathLst>
                <a:path h="2183594" w="4199467">
                  <a:moveTo>
                    <a:pt x="24763" y="0"/>
                  </a:moveTo>
                  <a:lnTo>
                    <a:pt x="4174704" y="0"/>
                  </a:lnTo>
                  <a:cubicBezTo>
                    <a:pt x="4188380" y="0"/>
                    <a:pt x="4199467" y="11087"/>
                    <a:pt x="4199467" y="24763"/>
                  </a:cubicBezTo>
                  <a:lnTo>
                    <a:pt x="4199467" y="2158831"/>
                  </a:lnTo>
                  <a:cubicBezTo>
                    <a:pt x="4199467" y="2172507"/>
                    <a:pt x="4188380" y="2183594"/>
                    <a:pt x="4174704" y="2183594"/>
                  </a:cubicBezTo>
                  <a:lnTo>
                    <a:pt x="24763" y="2183594"/>
                  </a:lnTo>
                  <a:cubicBezTo>
                    <a:pt x="11087" y="2183594"/>
                    <a:pt x="0" y="2172507"/>
                    <a:pt x="0" y="2158831"/>
                  </a:cubicBezTo>
                  <a:lnTo>
                    <a:pt x="0" y="24763"/>
                  </a:lnTo>
                  <a:cubicBezTo>
                    <a:pt x="0" y="11087"/>
                    <a:pt x="11087" y="0"/>
                    <a:pt x="24763" y="0"/>
                  </a:cubicBezTo>
                  <a:close/>
                </a:path>
              </a:pathLst>
            </a:custGeom>
            <a:solidFill>
              <a:srgbClr val="FFFEF8"/>
            </a:solidFill>
            <a:ln w="38100" cap="rnd">
              <a:solidFill>
                <a:srgbClr val="171819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4199467" cy="22121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9"/>
                </a:lnSpc>
              </a:pPr>
            </a:p>
          </p:txBody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4253379" y="-288894"/>
            <a:ext cx="4263220" cy="4367011"/>
            <a:chOff x="0" y="0"/>
            <a:chExt cx="2086610" cy="213741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2540" y="-2540"/>
              <a:ext cx="2087880" cy="2139950"/>
            </a:xfrm>
            <a:custGeom>
              <a:avLst/>
              <a:gdLst/>
              <a:ahLst/>
              <a:cxnLst/>
              <a:rect r="r" b="b" t="t" l="l"/>
              <a:pathLst>
                <a:path h="2139950" w="2087880">
                  <a:moveTo>
                    <a:pt x="1979930" y="486410"/>
                  </a:moveTo>
                  <a:cubicBezTo>
                    <a:pt x="1964690" y="454660"/>
                    <a:pt x="1948180" y="422910"/>
                    <a:pt x="1929130" y="393700"/>
                  </a:cubicBezTo>
                  <a:cubicBezTo>
                    <a:pt x="1908810" y="363220"/>
                    <a:pt x="1888490" y="330200"/>
                    <a:pt x="1861820" y="304800"/>
                  </a:cubicBezTo>
                  <a:cubicBezTo>
                    <a:pt x="1836420" y="280670"/>
                    <a:pt x="1808480" y="257810"/>
                    <a:pt x="1780540" y="236220"/>
                  </a:cubicBezTo>
                  <a:cubicBezTo>
                    <a:pt x="1725930" y="193040"/>
                    <a:pt x="1666240" y="154940"/>
                    <a:pt x="1606550" y="119380"/>
                  </a:cubicBezTo>
                  <a:cubicBezTo>
                    <a:pt x="1537970" y="77470"/>
                    <a:pt x="1461770" y="55880"/>
                    <a:pt x="1384300" y="34290"/>
                  </a:cubicBezTo>
                  <a:cubicBezTo>
                    <a:pt x="1337310" y="21590"/>
                    <a:pt x="1289050" y="11430"/>
                    <a:pt x="1239520" y="5080"/>
                  </a:cubicBezTo>
                  <a:cubicBezTo>
                    <a:pt x="1203960" y="0"/>
                    <a:pt x="1165860" y="2540"/>
                    <a:pt x="1129030" y="6350"/>
                  </a:cubicBezTo>
                  <a:cubicBezTo>
                    <a:pt x="1079500" y="10160"/>
                    <a:pt x="1029970" y="13970"/>
                    <a:pt x="980440" y="22860"/>
                  </a:cubicBezTo>
                  <a:cubicBezTo>
                    <a:pt x="943610" y="24130"/>
                    <a:pt x="908050" y="25400"/>
                    <a:pt x="869950" y="29210"/>
                  </a:cubicBezTo>
                  <a:cubicBezTo>
                    <a:pt x="850900" y="30480"/>
                    <a:pt x="831850" y="33020"/>
                    <a:pt x="812800" y="35560"/>
                  </a:cubicBezTo>
                  <a:cubicBezTo>
                    <a:pt x="800100" y="38100"/>
                    <a:pt x="788670" y="40640"/>
                    <a:pt x="777240" y="43180"/>
                  </a:cubicBezTo>
                  <a:cubicBezTo>
                    <a:pt x="730250" y="54610"/>
                    <a:pt x="685800" y="74930"/>
                    <a:pt x="645160" y="96520"/>
                  </a:cubicBezTo>
                  <a:cubicBezTo>
                    <a:pt x="562610" y="139700"/>
                    <a:pt x="483870" y="190500"/>
                    <a:pt x="411480" y="247650"/>
                  </a:cubicBezTo>
                  <a:cubicBezTo>
                    <a:pt x="381000" y="271780"/>
                    <a:pt x="351790" y="297180"/>
                    <a:pt x="322580" y="323850"/>
                  </a:cubicBezTo>
                  <a:cubicBezTo>
                    <a:pt x="270510" y="372110"/>
                    <a:pt x="227330" y="429260"/>
                    <a:pt x="187960" y="487680"/>
                  </a:cubicBezTo>
                  <a:cubicBezTo>
                    <a:pt x="158750" y="529590"/>
                    <a:pt x="134620" y="577850"/>
                    <a:pt x="114300" y="623570"/>
                  </a:cubicBezTo>
                  <a:cubicBezTo>
                    <a:pt x="99060" y="657860"/>
                    <a:pt x="82550" y="692150"/>
                    <a:pt x="72390" y="728980"/>
                  </a:cubicBezTo>
                  <a:cubicBezTo>
                    <a:pt x="44450" y="819150"/>
                    <a:pt x="22860" y="910590"/>
                    <a:pt x="8890" y="1003300"/>
                  </a:cubicBezTo>
                  <a:cubicBezTo>
                    <a:pt x="3810" y="1040130"/>
                    <a:pt x="1270" y="1076960"/>
                    <a:pt x="0" y="1115060"/>
                  </a:cubicBezTo>
                  <a:lnTo>
                    <a:pt x="0" y="1165860"/>
                  </a:lnTo>
                  <a:cubicBezTo>
                    <a:pt x="1270" y="1197610"/>
                    <a:pt x="2540" y="1236980"/>
                    <a:pt x="8890" y="1268730"/>
                  </a:cubicBezTo>
                  <a:cubicBezTo>
                    <a:pt x="15240" y="1305560"/>
                    <a:pt x="21590" y="1343660"/>
                    <a:pt x="31750" y="1379220"/>
                  </a:cubicBezTo>
                  <a:cubicBezTo>
                    <a:pt x="54610" y="1452880"/>
                    <a:pt x="78740" y="1527810"/>
                    <a:pt x="118110" y="1595120"/>
                  </a:cubicBezTo>
                  <a:cubicBezTo>
                    <a:pt x="138430" y="1629410"/>
                    <a:pt x="160020" y="1663700"/>
                    <a:pt x="182880" y="1695450"/>
                  </a:cubicBezTo>
                  <a:cubicBezTo>
                    <a:pt x="212090" y="1738630"/>
                    <a:pt x="241300" y="1780540"/>
                    <a:pt x="278130" y="1817370"/>
                  </a:cubicBezTo>
                  <a:cubicBezTo>
                    <a:pt x="322580" y="1863090"/>
                    <a:pt x="374650" y="1903730"/>
                    <a:pt x="427990" y="1939290"/>
                  </a:cubicBezTo>
                  <a:cubicBezTo>
                    <a:pt x="539750" y="2012950"/>
                    <a:pt x="673100" y="2054860"/>
                    <a:pt x="801370" y="2090420"/>
                  </a:cubicBezTo>
                  <a:cubicBezTo>
                    <a:pt x="831850" y="2099310"/>
                    <a:pt x="863600" y="2106930"/>
                    <a:pt x="895350" y="2113280"/>
                  </a:cubicBezTo>
                  <a:cubicBezTo>
                    <a:pt x="944880" y="2123440"/>
                    <a:pt x="994410" y="2134870"/>
                    <a:pt x="1043940" y="2137410"/>
                  </a:cubicBezTo>
                  <a:cubicBezTo>
                    <a:pt x="1083310" y="2139950"/>
                    <a:pt x="1123950" y="2136140"/>
                    <a:pt x="1163320" y="2133600"/>
                  </a:cubicBezTo>
                  <a:cubicBezTo>
                    <a:pt x="1216660" y="2129790"/>
                    <a:pt x="1270000" y="2124710"/>
                    <a:pt x="1323340" y="2113280"/>
                  </a:cubicBezTo>
                  <a:cubicBezTo>
                    <a:pt x="1375410" y="2101850"/>
                    <a:pt x="1424940" y="2084070"/>
                    <a:pt x="1473200" y="2062480"/>
                  </a:cubicBezTo>
                  <a:cubicBezTo>
                    <a:pt x="1549400" y="2029460"/>
                    <a:pt x="1623060" y="1983740"/>
                    <a:pt x="1678940" y="1921510"/>
                  </a:cubicBezTo>
                  <a:cubicBezTo>
                    <a:pt x="1739900" y="1852930"/>
                    <a:pt x="1798320" y="1783080"/>
                    <a:pt x="1847850" y="1705610"/>
                  </a:cubicBezTo>
                  <a:cubicBezTo>
                    <a:pt x="1896110" y="1630680"/>
                    <a:pt x="1936750" y="1550670"/>
                    <a:pt x="1976120" y="1469390"/>
                  </a:cubicBezTo>
                  <a:cubicBezTo>
                    <a:pt x="2007870" y="1403350"/>
                    <a:pt x="2039620" y="1334770"/>
                    <a:pt x="2056130" y="1262380"/>
                  </a:cubicBezTo>
                  <a:cubicBezTo>
                    <a:pt x="2067560" y="1212850"/>
                    <a:pt x="2077720" y="1162050"/>
                    <a:pt x="2082800" y="1112520"/>
                  </a:cubicBezTo>
                  <a:cubicBezTo>
                    <a:pt x="2086610" y="1074420"/>
                    <a:pt x="2087880" y="1037590"/>
                    <a:pt x="2087880" y="1000760"/>
                  </a:cubicBezTo>
                  <a:cubicBezTo>
                    <a:pt x="2087880" y="910590"/>
                    <a:pt x="2082800" y="820420"/>
                    <a:pt x="2067560" y="731520"/>
                  </a:cubicBezTo>
                  <a:cubicBezTo>
                    <a:pt x="2061210" y="695960"/>
                    <a:pt x="2052320" y="661670"/>
                    <a:pt x="2039620" y="628650"/>
                  </a:cubicBezTo>
                  <a:cubicBezTo>
                    <a:pt x="2019300" y="581660"/>
                    <a:pt x="2002790" y="533400"/>
                    <a:pt x="1979930" y="486410"/>
                  </a:cubicBezTo>
                  <a:close/>
                </a:path>
              </a:pathLst>
            </a:custGeom>
            <a:blipFill>
              <a:blip r:embed="rId4"/>
              <a:stretch>
                <a:fillRect l="0" t="-1720" r="0" b="-172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-485319">
            <a:off x="919974" y="1359057"/>
            <a:ext cx="8201135" cy="2152798"/>
          </a:xfrm>
          <a:custGeom>
            <a:avLst/>
            <a:gdLst/>
            <a:ahLst/>
            <a:cxnLst/>
            <a:rect r="r" b="b" t="t" l="l"/>
            <a:pathLst>
              <a:path h="2152798" w="8201135">
                <a:moveTo>
                  <a:pt x="0" y="0"/>
                </a:moveTo>
                <a:lnTo>
                  <a:pt x="8201135" y="0"/>
                </a:lnTo>
                <a:lnTo>
                  <a:pt x="8201135" y="2152798"/>
                </a:lnTo>
                <a:lnTo>
                  <a:pt x="0" y="21527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-475397">
            <a:off x="627291" y="1253975"/>
            <a:ext cx="8786500" cy="1615082"/>
            <a:chOff x="0" y="0"/>
            <a:chExt cx="2314140" cy="42537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314140" cy="425371"/>
            </a:xfrm>
            <a:custGeom>
              <a:avLst/>
              <a:gdLst/>
              <a:ahLst/>
              <a:cxnLst/>
              <a:rect r="r" b="b" t="t" l="l"/>
              <a:pathLst>
                <a:path h="425371" w="2314140">
                  <a:moveTo>
                    <a:pt x="44606" y="0"/>
                  </a:moveTo>
                  <a:lnTo>
                    <a:pt x="2269534" y="0"/>
                  </a:lnTo>
                  <a:cubicBezTo>
                    <a:pt x="2294169" y="0"/>
                    <a:pt x="2314140" y="19971"/>
                    <a:pt x="2314140" y="44606"/>
                  </a:cubicBezTo>
                  <a:lnTo>
                    <a:pt x="2314140" y="380765"/>
                  </a:lnTo>
                  <a:cubicBezTo>
                    <a:pt x="2314140" y="405400"/>
                    <a:pt x="2294169" y="425371"/>
                    <a:pt x="2269534" y="425371"/>
                  </a:cubicBezTo>
                  <a:lnTo>
                    <a:pt x="44606" y="425371"/>
                  </a:lnTo>
                  <a:cubicBezTo>
                    <a:pt x="19971" y="425371"/>
                    <a:pt x="0" y="405400"/>
                    <a:pt x="0" y="380765"/>
                  </a:cubicBezTo>
                  <a:lnTo>
                    <a:pt x="0" y="44606"/>
                  </a:lnTo>
                  <a:cubicBezTo>
                    <a:pt x="0" y="19971"/>
                    <a:pt x="19971" y="0"/>
                    <a:pt x="44606" y="0"/>
                  </a:cubicBezTo>
                  <a:close/>
                </a:path>
              </a:pathLst>
            </a:custGeom>
            <a:solidFill>
              <a:srgbClr val="CDD5FA"/>
            </a:solidFill>
            <a:ln w="38100" cap="rnd">
              <a:solidFill>
                <a:srgbClr val="171819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314140" cy="4539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24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2415878">
            <a:off x="13439775" y="7479196"/>
            <a:ext cx="7315200" cy="3927519"/>
          </a:xfrm>
          <a:custGeom>
            <a:avLst/>
            <a:gdLst/>
            <a:ahLst/>
            <a:cxnLst/>
            <a:rect r="r" b="b" t="t" l="l"/>
            <a:pathLst>
              <a:path h="3927519" w="7315200">
                <a:moveTo>
                  <a:pt x="0" y="0"/>
                </a:moveTo>
                <a:lnTo>
                  <a:pt x="7315200" y="0"/>
                </a:lnTo>
                <a:lnTo>
                  <a:pt x="7315200" y="3927520"/>
                </a:lnTo>
                <a:lnTo>
                  <a:pt x="0" y="39275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1650351" y="8215041"/>
            <a:ext cx="5643852" cy="3024572"/>
          </a:xfrm>
          <a:custGeom>
            <a:avLst/>
            <a:gdLst/>
            <a:ahLst/>
            <a:cxnLst/>
            <a:rect r="r" b="b" t="t" l="l"/>
            <a:pathLst>
              <a:path h="3024572" w="5643852">
                <a:moveTo>
                  <a:pt x="0" y="0"/>
                </a:moveTo>
                <a:lnTo>
                  <a:pt x="5643852" y="0"/>
                </a:lnTo>
                <a:lnTo>
                  <a:pt x="5643852" y="3024572"/>
                </a:lnTo>
                <a:lnTo>
                  <a:pt x="0" y="30245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-464265">
            <a:off x="1207938" y="1519691"/>
            <a:ext cx="7505783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b="true" sz="6999">
                <a:solidFill>
                  <a:srgbClr val="FF681D"/>
                </a:solidFill>
                <a:latin typeface="Cy Grotesk Wide Bold"/>
                <a:ea typeface="Cy Grotesk Wide Bold"/>
                <a:cs typeface="Cy Grotesk Wide Bold"/>
                <a:sym typeface="Cy Grotesk Wide Bold"/>
              </a:rPr>
              <a:t>El ahorcado: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946869" y="3586559"/>
            <a:ext cx="6484089" cy="4389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2499" b="true">
                <a:solidFill>
                  <a:srgbClr val="171819"/>
                </a:solidFill>
                <a:latin typeface="Cy Grotesk Grand Bold"/>
                <a:ea typeface="Cy Grotesk Grand Bold"/>
                <a:cs typeface="Cy Grotesk Grand Bold"/>
                <a:sym typeface="Cy Grotesk Grand Bold"/>
              </a:rPr>
              <a:t>¿Qué hitos hemos logrado?</a:t>
            </a:r>
          </a:p>
          <a:p>
            <a:pPr algn="l">
              <a:lnSpc>
                <a:spcPts val="3254"/>
              </a:lnSpc>
            </a:pPr>
          </a:p>
          <a:p>
            <a:pPr algn="l" marL="453387" indent="-226693" lvl="1">
              <a:lnSpc>
                <a:spcPts val="3149"/>
              </a:lnSpc>
              <a:buFont typeface="Arial"/>
              <a:buChar char="•"/>
            </a:pPr>
            <a:r>
              <a:rPr lang="en-US" sz="2099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Hemos logrado construir un </a:t>
            </a:r>
            <a:r>
              <a:rPr lang="en-US" b="true" sz="2099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código funcional, interactivo con el usuario, limpio y claro.</a:t>
            </a:r>
          </a:p>
          <a:p>
            <a:pPr algn="l">
              <a:lnSpc>
                <a:spcPts val="3149"/>
              </a:lnSpc>
            </a:pPr>
          </a:p>
          <a:p>
            <a:pPr algn="l" marL="453387" indent="-226693" lvl="1">
              <a:lnSpc>
                <a:spcPts val="3149"/>
              </a:lnSpc>
              <a:buFont typeface="Arial"/>
              <a:buChar char="•"/>
            </a:pPr>
            <a:r>
              <a:rPr lang="en-US" sz="2099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También hemos conseguido </a:t>
            </a:r>
            <a:r>
              <a:rPr lang="en-US" b="true" sz="2099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minimizar el número de errores hasta eliminarlos casi por completo</a:t>
            </a:r>
            <a:r>
              <a:rPr lang="en-US" sz="2099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, teniendo en cuenta que el usuario puede usar mayúsculas y minúsculas, números y repetir letras por cada input.</a:t>
            </a:r>
          </a:p>
          <a:p>
            <a:pPr algn="l">
              <a:lnSpc>
                <a:spcPts val="3149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2025534" y="3634184"/>
            <a:ext cx="6709217" cy="4666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9"/>
              </a:lnSpc>
            </a:pPr>
            <a:r>
              <a:rPr lang="en-US" sz="2499" b="true">
                <a:solidFill>
                  <a:srgbClr val="000000"/>
                </a:solidFill>
                <a:latin typeface="Cy Grotesk Grand Bold"/>
                <a:ea typeface="Cy Grotesk Grand Bold"/>
                <a:cs typeface="Cy Grotesk Grand Bold"/>
                <a:sym typeface="Cy Grotesk Grand Bold"/>
              </a:rPr>
              <a:t>¿Qué retos hemos encontrado?</a:t>
            </a:r>
          </a:p>
          <a:p>
            <a:pPr algn="l">
              <a:lnSpc>
                <a:spcPts val="3249"/>
              </a:lnSpc>
            </a:pPr>
          </a:p>
          <a:p>
            <a:pPr algn="l" marL="453387" indent="-226693" lvl="1">
              <a:lnSpc>
                <a:spcPts val="272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En primer lugar, nos costó averiguar </a:t>
            </a:r>
            <a:r>
              <a:rPr lang="en-US" b="true" sz="2099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cómo desbloquear letra a letra la palabra oculta</a:t>
            </a:r>
            <a:r>
              <a:rPr lang="en-US" sz="2099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, teniendo en cuenta las </a:t>
            </a:r>
            <a:r>
              <a:rPr lang="en-US" b="true" sz="2099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letras repetidas en la palabra.</a:t>
            </a:r>
          </a:p>
          <a:p>
            <a:pPr algn="l">
              <a:lnSpc>
                <a:spcPts val="2729"/>
              </a:lnSpc>
            </a:pPr>
          </a:p>
          <a:p>
            <a:pPr algn="l" marL="453387" indent="-226693" lvl="1">
              <a:lnSpc>
                <a:spcPts val="272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Poco a poco, conforme completamos el código, nos dimos cuenta de pequeños aspectos a mejorar, como la</a:t>
            </a:r>
            <a:r>
              <a:rPr lang="en-US" b="true" sz="2099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 disposición de las letras sugeridas y las erróneas</a:t>
            </a:r>
            <a:r>
              <a:rPr lang="en-US" sz="2099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, que daban lugar a </a:t>
            </a:r>
            <a:r>
              <a:rPr lang="en-US" b="true" sz="2099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confusión</a:t>
            </a:r>
            <a:r>
              <a:rPr lang="en-US" sz="2099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entre ellas.</a:t>
            </a:r>
          </a:p>
          <a:p>
            <a:pPr algn="l">
              <a:lnSpc>
                <a:spcPts val="2729"/>
              </a:lnSpc>
            </a:pPr>
          </a:p>
        </p:txBody>
      </p:sp>
    </p:spTree>
  </p:cSld>
  <p:clrMapOvr>
    <a:masterClrMapping/>
  </p:clrMapOvr>
  <p:transition spd="slow">
    <p:cover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9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566901">
            <a:off x="7054061" y="-2346294"/>
            <a:ext cx="3785616" cy="4114800"/>
          </a:xfrm>
          <a:custGeom>
            <a:avLst/>
            <a:gdLst/>
            <a:ahLst/>
            <a:cxnLst/>
            <a:rect r="r" b="b" t="t" l="l"/>
            <a:pathLst>
              <a:path h="4114800" w="3785616">
                <a:moveTo>
                  <a:pt x="0" y="0"/>
                </a:moveTo>
                <a:lnTo>
                  <a:pt x="3785616" y="0"/>
                </a:lnTo>
                <a:lnTo>
                  <a:pt x="378561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71575" y="998084"/>
            <a:ext cx="15944850" cy="8290832"/>
            <a:chOff x="0" y="0"/>
            <a:chExt cx="4199467" cy="218359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99467" cy="2183594"/>
            </a:xfrm>
            <a:custGeom>
              <a:avLst/>
              <a:gdLst/>
              <a:ahLst/>
              <a:cxnLst/>
              <a:rect r="r" b="b" t="t" l="l"/>
              <a:pathLst>
                <a:path h="2183594" w="4199467">
                  <a:moveTo>
                    <a:pt x="24763" y="0"/>
                  </a:moveTo>
                  <a:lnTo>
                    <a:pt x="4174704" y="0"/>
                  </a:lnTo>
                  <a:cubicBezTo>
                    <a:pt x="4188380" y="0"/>
                    <a:pt x="4199467" y="11087"/>
                    <a:pt x="4199467" y="24763"/>
                  </a:cubicBezTo>
                  <a:lnTo>
                    <a:pt x="4199467" y="2158831"/>
                  </a:lnTo>
                  <a:cubicBezTo>
                    <a:pt x="4199467" y="2172507"/>
                    <a:pt x="4188380" y="2183594"/>
                    <a:pt x="4174704" y="2183594"/>
                  </a:cubicBezTo>
                  <a:lnTo>
                    <a:pt x="24763" y="2183594"/>
                  </a:lnTo>
                  <a:cubicBezTo>
                    <a:pt x="11087" y="2183594"/>
                    <a:pt x="0" y="2172507"/>
                    <a:pt x="0" y="2158831"/>
                  </a:cubicBezTo>
                  <a:lnTo>
                    <a:pt x="0" y="24763"/>
                  </a:lnTo>
                  <a:cubicBezTo>
                    <a:pt x="0" y="11087"/>
                    <a:pt x="11087" y="0"/>
                    <a:pt x="24763" y="0"/>
                  </a:cubicBezTo>
                  <a:close/>
                </a:path>
              </a:pathLst>
            </a:custGeom>
            <a:solidFill>
              <a:srgbClr val="FFFEF8"/>
            </a:solidFill>
            <a:ln w="38100" cap="rnd">
              <a:solidFill>
                <a:srgbClr val="171819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4199467" cy="22121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9"/>
                </a:lnSpc>
              </a:pPr>
            </a:p>
          </p:txBody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4253379" y="-288894"/>
            <a:ext cx="4263220" cy="4367011"/>
            <a:chOff x="0" y="0"/>
            <a:chExt cx="2086610" cy="213741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2540" y="-2540"/>
              <a:ext cx="2087880" cy="2139950"/>
            </a:xfrm>
            <a:custGeom>
              <a:avLst/>
              <a:gdLst/>
              <a:ahLst/>
              <a:cxnLst/>
              <a:rect r="r" b="b" t="t" l="l"/>
              <a:pathLst>
                <a:path h="2139950" w="2087880">
                  <a:moveTo>
                    <a:pt x="1979930" y="486410"/>
                  </a:moveTo>
                  <a:cubicBezTo>
                    <a:pt x="1964690" y="454660"/>
                    <a:pt x="1948180" y="422910"/>
                    <a:pt x="1929130" y="393700"/>
                  </a:cubicBezTo>
                  <a:cubicBezTo>
                    <a:pt x="1908810" y="363220"/>
                    <a:pt x="1888490" y="330200"/>
                    <a:pt x="1861820" y="304800"/>
                  </a:cubicBezTo>
                  <a:cubicBezTo>
                    <a:pt x="1836420" y="280670"/>
                    <a:pt x="1808480" y="257810"/>
                    <a:pt x="1780540" y="236220"/>
                  </a:cubicBezTo>
                  <a:cubicBezTo>
                    <a:pt x="1725930" y="193040"/>
                    <a:pt x="1666240" y="154940"/>
                    <a:pt x="1606550" y="119380"/>
                  </a:cubicBezTo>
                  <a:cubicBezTo>
                    <a:pt x="1537970" y="77470"/>
                    <a:pt x="1461770" y="55880"/>
                    <a:pt x="1384300" y="34290"/>
                  </a:cubicBezTo>
                  <a:cubicBezTo>
                    <a:pt x="1337310" y="21590"/>
                    <a:pt x="1289050" y="11430"/>
                    <a:pt x="1239520" y="5080"/>
                  </a:cubicBezTo>
                  <a:cubicBezTo>
                    <a:pt x="1203960" y="0"/>
                    <a:pt x="1165860" y="2540"/>
                    <a:pt x="1129030" y="6350"/>
                  </a:cubicBezTo>
                  <a:cubicBezTo>
                    <a:pt x="1079500" y="10160"/>
                    <a:pt x="1029970" y="13970"/>
                    <a:pt x="980440" y="22860"/>
                  </a:cubicBezTo>
                  <a:cubicBezTo>
                    <a:pt x="943610" y="24130"/>
                    <a:pt x="908050" y="25400"/>
                    <a:pt x="869950" y="29210"/>
                  </a:cubicBezTo>
                  <a:cubicBezTo>
                    <a:pt x="850900" y="30480"/>
                    <a:pt x="831850" y="33020"/>
                    <a:pt x="812800" y="35560"/>
                  </a:cubicBezTo>
                  <a:cubicBezTo>
                    <a:pt x="800100" y="38100"/>
                    <a:pt x="788670" y="40640"/>
                    <a:pt x="777240" y="43180"/>
                  </a:cubicBezTo>
                  <a:cubicBezTo>
                    <a:pt x="730250" y="54610"/>
                    <a:pt x="685800" y="74930"/>
                    <a:pt x="645160" y="96520"/>
                  </a:cubicBezTo>
                  <a:cubicBezTo>
                    <a:pt x="562610" y="139700"/>
                    <a:pt x="483870" y="190500"/>
                    <a:pt x="411480" y="247650"/>
                  </a:cubicBezTo>
                  <a:cubicBezTo>
                    <a:pt x="381000" y="271780"/>
                    <a:pt x="351790" y="297180"/>
                    <a:pt x="322580" y="323850"/>
                  </a:cubicBezTo>
                  <a:cubicBezTo>
                    <a:pt x="270510" y="372110"/>
                    <a:pt x="227330" y="429260"/>
                    <a:pt x="187960" y="487680"/>
                  </a:cubicBezTo>
                  <a:cubicBezTo>
                    <a:pt x="158750" y="529590"/>
                    <a:pt x="134620" y="577850"/>
                    <a:pt x="114300" y="623570"/>
                  </a:cubicBezTo>
                  <a:cubicBezTo>
                    <a:pt x="99060" y="657860"/>
                    <a:pt x="82550" y="692150"/>
                    <a:pt x="72390" y="728980"/>
                  </a:cubicBezTo>
                  <a:cubicBezTo>
                    <a:pt x="44450" y="819150"/>
                    <a:pt x="22860" y="910590"/>
                    <a:pt x="8890" y="1003300"/>
                  </a:cubicBezTo>
                  <a:cubicBezTo>
                    <a:pt x="3810" y="1040130"/>
                    <a:pt x="1270" y="1076960"/>
                    <a:pt x="0" y="1115060"/>
                  </a:cubicBezTo>
                  <a:lnTo>
                    <a:pt x="0" y="1165860"/>
                  </a:lnTo>
                  <a:cubicBezTo>
                    <a:pt x="1270" y="1197610"/>
                    <a:pt x="2540" y="1236980"/>
                    <a:pt x="8890" y="1268730"/>
                  </a:cubicBezTo>
                  <a:cubicBezTo>
                    <a:pt x="15240" y="1305560"/>
                    <a:pt x="21590" y="1343660"/>
                    <a:pt x="31750" y="1379220"/>
                  </a:cubicBezTo>
                  <a:cubicBezTo>
                    <a:pt x="54610" y="1452880"/>
                    <a:pt x="78740" y="1527810"/>
                    <a:pt x="118110" y="1595120"/>
                  </a:cubicBezTo>
                  <a:cubicBezTo>
                    <a:pt x="138430" y="1629410"/>
                    <a:pt x="160020" y="1663700"/>
                    <a:pt x="182880" y="1695450"/>
                  </a:cubicBezTo>
                  <a:cubicBezTo>
                    <a:pt x="212090" y="1738630"/>
                    <a:pt x="241300" y="1780540"/>
                    <a:pt x="278130" y="1817370"/>
                  </a:cubicBezTo>
                  <a:cubicBezTo>
                    <a:pt x="322580" y="1863090"/>
                    <a:pt x="374650" y="1903730"/>
                    <a:pt x="427990" y="1939290"/>
                  </a:cubicBezTo>
                  <a:cubicBezTo>
                    <a:pt x="539750" y="2012950"/>
                    <a:pt x="673100" y="2054860"/>
                    <a:pt x="801370" y="2090420"/>
                  </a:cubicBezTo>
                  <a:cubicBezTo>
                    <a:pt x="831850" y="2099310"/>
                    <a:pt x="863600" y="2106930"/>
                    <a:pt x="895350" y="2113280"/>
                  </a:cubicBezTo>
                  <a:cubicBezTo>
                    <a:pt x="944880" y="2123440"/>
                    <a:pt x="994410" y="2134870"/>
                    <a:pt x="1043940" y="2137410"/>
                  </a:cubicBezTo>
                  <a:cubicBezTo>
                    <a:pt x="1083310" y="2139950"/>
                    <a:pt x="1123950" y="2136140"/>
                    <a:pt x="1163320" y="2133600"/>
                  </a:cubicBezTo>
                  <a:cubicBezTo>
                    <a:pt x="1216660" y="2129790"/>
                    <a:pt x="1270000" y="2124710"/>
                    <a:pt x="1323340" y="2113280"/>
                  </a:cubicBezTo>
                  <a:cubicBezTo>
                    <a:pt x="1375410" y="2101850"/>
                    <a:pt x="1424940" y="2084070"/>
                    <a:pt x="1473200" y="2062480"/>
                  </a:cubicBezTo>
                  <a:cubicBezTo>
                    <a:pt x="1549400" y="2029460"/>
                    <a:pt x="1623060" y="1983740"/>
                    <a:pt x="1678940" y="1921510"/>
                  </a:cubicBezTo>
                  <a:cubicBezTo>
                    <a:pt x="1739900" y="1852930"/>
                    <a:pt x="1798320" y="1783080"/>
                    <a:pt x="1847850" y="1705610"/>
                  </a:cubicBezTo>
                  <a:cubicBezTo>
                    <a:pt x="1896110" y="1630680"/>
                    <a:pt x="1936750" y="1550670"/>
                    <a:pt x="1976120" y="1469390"/>
                  </a:cubicBezTo>
                  <a:cubicBezTo>
                    <a:pt x="2007870" y="1403350"/>
                    <a:pt x="2039620" y="1334770"/>
                    <a:pt x="2056130" y="1262380"/>
                  </a:cubicBezTo>
                  <a:cubicBezTo>
                    <a:pt x="2067560" y="1212850"/>
                    <a:pt x="2077720" y="1162050"/>
                    <a:pt x="2082800" y="1112520"/>
                  </a:cubicBezTo>
                  <a:cubicBezTo>
                    <a:pt x="2086610" y="1074420"/>
                    <a:pt x="2087880" y="1037590"/>
                    <a:pt x="2087880" y="1000760"/>
                  </a:cubicBezTo>
                  <a:cubicBezTo>
                    <a:pt x="2087880" y="910590"/>
                    <a:pt x="2082800" y="820420"/>
                    <a:pt x="2067560" y="731520"/>
                  </a:cubicBezTo>
                  <a:cubicBezTo>
                    <a:pt x="2061210" y="695960"/>
                    <a:pt x="2052320" y="661670"/>
                    <a:pt x="2039620" y="628650"/>
                  </a:cubicBezTo>
                  <a:cubicBezTo>
                    <a:pt x="2019300" y="581660"/>
                    <a:pt x="2002790" y="533400"/>
                    <a:pt x="1979930" y="486410"/>
                  </a:cubicBezTo>
                  <a:close/>
                </a:path>
              </a:pathLst>
            </a:custGeom>
            <a:blipFill>
              <a:blip r:embed="rId4"/>
              <a:stretch>
                <a:fillRect l="0" t="-1720" r="0" b="-172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-485319">
            <a:off x="919974" y="1359057"/>
            <a:ext cx="8201135" cy="2152798"/>
          </a:xfrm>
          <a:custGeom>
            <a:avLst/>
            <a:gdLst/>
            <a:ahLst/>
            <a:cxnLst/>
            <a:rect r="r" b="b" t="t" l="l"/>
            <a:pathLst>
              <a:path h="2152798" w="8201135">
                <a:moveTo>
                  <a:pt x="0" y="0"/>
                </a:moveTo>
                <a:lnTo>
                  <a:pt x="8201135" y="0"/>
                </a:lnTo>
                <a:lnTo>
                  <a:pt x="8201135" y="2152798"/>
                </a:lnTo>
                <a:lnTo>
                  <a:pt x="0" y="21527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-475397">
            <a:off x="627291" y="1253975"/>
            <a:ext cx="8786500" cy="1615082"/>
            <a:chOff x="0" y="0"/>
            <a:chExt cx="2314140" cy="42537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314140" cy="425371"/>
            </a:xfrm>
            <a:custGeom>
              <a:avLst/>
              <a:gdLst/>
              <a:ahLst/>
              <a:cxnLst/>
              <a:rect r="r" b="b" t="t" l="l"/>
              <a:pathLst>
                <a:path h="425371" w="2314140">
                  <a:moveTo>
                    <a:pt x="44606" y="0"/>
                  </a:moveTo>
                  <a:lnTo>
                    <a:pt x="2269534" y="0"/>
                  </a:lnTo>
                  <a:cubicBezTo>
                    <a:pt x="2294169" y="0"/>
                    <a:pt x="2314140" y="19971"/>
                    <a:pt x="2314140" y="44606"/>
                  </a:cubicBezTo>
                  <a:lnTo>
                    <a:pt x="2314140" y="380765"/>
                  </a:lnTo>
                  <a:cubicBezTo>
                    <a:pt x="2314140" y="405400"/>
                    <a:pt x="2294169" y="425371"/>
                    <a:pt x="2269534" y="425371"/>
                  </a:cubicBezTo>
                  <a:lnTo>
                    <a:pt x="44606" y="425371"/>
                  </a:lnTo>
                  <a:cubicBezTo>
                    <a:pt x="19971" y="425371"/>
                    <a:pt x="0" y="405400"/>
                    <a:pt x="0" y="380765"/>
                  </a:cubicBezTo>
                  <a:lnTo>
                    <a:pt x="0" y="44606"/>
                  </a:lnTo>
                  <a:cubicBezTo>
                    <a:pt x="0" y="19971"/>
                    <a:pt x="19971" y="0"/>
                    <a:pt x="44606" y="0"/>
                  </a:cubicBezTo>
                  <a:close/>
                </a:path>
              </a:pathLst>
            </a:custGeom>
            <a:solidFill>
              <a:srgbClr val="CDD5FA"/>
            </a:solidFill>
            <a:ln w="38100" cap="rnd">
              <a:solidFill>
                <a:srgbClr val="171819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314140" cy="4539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24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2415878">
            <a:off x="13439775" y="7479196"/>
            <a:ext cx="7315200" cy="3927519"/>
          </a:xfrm>
          <a:custGeom>
            <a:avLst/>
            <a:gdLst/>
            <a:ahLst/>
            <a:cxnLst/>
            <a:rect r="r" b="b" t="t" l="l"/>
            <a:pathLst>
              <a:path h="3927519" w="7315200">
                <a:moveTo>
                  <a:pt x="0" y="0"/>
                </a:moveTo>
                <a:lnTo>
                  <a:pt x="7315200" y="0"/>
                </a:lnTo>
                <a:lnTo>
                  <a:pt x="7315200" y="3927520"/>
                </a:lnTo>
                <a:lnTo>
                  <a:pt x="0" y="39275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1650351" y="8215041"/>
            <a:ext cx="5643852" cy="3024572"/>
          </a:xfrm>
          <a:custGeom>
            <a:avLst/>
            <a:gdLst/>
            <a:ahLst/>
            <a:cxnLst/>
            <a:rect r="r" b="b" t="t" l="l"/>
            <a:pathLst>
              <a:path h="3024572" w="5643852">
                <a:moveTo>
                  <a:pt x="0" y="0"/>
                </a:moveTo>
                <a:lnTo>
                  <a:pt x="5643852" y="0"/>
                </a:lnTo>
                <a:lnTo>
                  <a:pt x="5643852" y="3024572"/>
                </a:lnTo>
                <a:lnTo>
                  <a:pt x="0" y="30245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4906690" y="3501449"/>
            <a:ext cx="8133907" cy="5246370"/>
            <a:chOff x="0" y="0"/>
            <a:chExt cx="6350000" cy="4095750"/>
          </a:xfrm>
        </p:grpSpPr>
        <p:sp>
          <p:nvSpPr>
            <p:cNvPr name="Freeform 15" id="15">
              <a:hlinkClick r:id="rId10" tooltip="https://vscode.dev/github/maria99ariza/juegos_clasicos_python/blob/main"/>
            </p:cNvPr>
            <p:cNvSpPr/>
            <p:nvPr/>
          </p:nvSpPr>
          <p:spPr>
            <a:xfrm flipH="false" flipV="false" rot="0">
              <a:off x="101600" y="521970"/>
              <a:ext cx="6146800" cy="3472180"/>
            </a:xfrm>
            <a:custGeom>
              <a:avLst/>
              <a:gdLst/>
              <a:ahLst/>
              <a:cxnLst/>
              <a:rect r="r" b="b" t="t" l="l"/>
              <a:pathLst>
                <a:path h="3472180" w="6146800">
                  <a:moveTo>
                    <a:pt x="0" y="0"/>
                  </a:moveTo>
                  <a:lnTo>
                    <a:pt x="6146800" y="0"/>
                  </a:lnTo>
                  <a:lnTo>
                    <a:pt x="6146800" y="3472180"/>
                  </a:lnTo>
                  <a:lnTo>
                    <a:pt x="0" y="34721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-12845" r="0" b="-12845"/>
              </a:stretch>
            </a:blipFill>
          </p:spPr>
        </p:sp>
        <p:sp>
          <p:nvSpPr>
            <p:cNvPr name="Freeform 16" id="16">
              <a:hlinkClick r:id="rId12" tooltip="https://vscode.dev/github/maria99ariza/juegos_clasicos_python/blob/main"/>
            </p:cNvPr>
            <p:cNvSpPr/>
            <p:nvPr/>
          </p:nvSpPr>
          <p:spPr>
            <a:xfrm flipH="false" flipV="false" rot="0">
              <a:off x="95250" y="110490"/>
              <a:ext cx="1186180" cy="311150"/>
            </a:xfrm>
            <a:custGeom>
              <a:avLst/>
              <a:gdLst/>
              <a:ahLst/>
              <a:cxnLst/>
              <a:rect r="r" b="b" t="t" l="l"/>
              <a:pathLst>
                <a:path h="311150" w="1186180">
                  <a:moveTo>
                    <a:pt x="537210" y="99060"/>
                  </a:moveTo>
                  <a:lnTo>
                    <a:pt x="648970" y="99060"/>
                  </a:lnTo>
                  <a:lnTo>
                    <a:pt x="648970" y="210820"/>
                  </a:lnTo>
                  <a:lnTo>
                    <a:pt x="537210" y="210820"/>
                  </a:lnTo>
                  <a:lnTo>
                    <a:pt x="537210" y="99060"/>
                  </a:lnTo>
                  <a:close/>
                  <a:moveTo>
                    <a:pt x="6350" y="0"/>
                  </a:moveTo>
                  <a:lnTo>
                    <a:pt x="312420" y="0"/>
                  </a:lnTo>
                  <a:lnTo>
                    <a:pt x="312420" y="311150"/>
                  </a:lnTo>
                  <a:lnTo>
                    <a:pt x="6350" y="311150"/>
                  </a:lnTo>
                  <a:lnTo>
                    <a:pt x="0" y="311150"/>
                  </a:lnTo>
                  <a:lnTo>
                    <a:pt x="0" y="0"/>
                  </a:lnTo>
                  <a:lnTo>
                    <a:pt x="6350" y="0"/>
                  </a:lnTo>
                  <a:close/>
                  <a:moveTo>
                    <a:pt x="120650" y="156210"/>
                  </a:moveTo>
                  <a:lnTo>
                    <a:pt x="43180" y="232410"/>
                  </a:lnTo>
                  <a:lnTo>
                    <a:pt x="78740" y="267970"/>
                  </a:lnTo>
                  <a:lnTo>
                    <a:pt x="156210" y="190500"/>
                  </a:lnTo>
                  <a:lnTo>
                    <a:pt x="233680" y="267970"/>
                  </a:lnTo>
                  <a:lnTo>
                    <a:pt x="269240" y="232410"/>
                  </a:lnTo>
                  <a:lnTo>
                    <a:pt x="191770" y="156210"/>
                  </a:lnTo>
                  <a:lnTo>
                    <a:pt x="269240" y="78740"/>
                  </a:lnTo>
                  <a:lnTo>
                    <a:pt x="233680" y="43180"/>
                  </a:lnTo>
                  <a:lnTo>
                    <a:pt x="156210" y="120650"/>
                  </a:lnTo>
                  <a:lnTo>
                    <a:pt x="78740" y="43180"/>
                  </a:lnTo>
                  <a:lnTo>
                    <a:pt x="43180" y="78740"/>
                  </a:lnTo>
                  <a:lnTo>
                    <a:pt x="120650" y="156210"/>
                  </a:lnTo>
                  <a:close/>
                  <a:moveTo>
                    <a:pt x="436880" y="0"/>
                  </a:moveTo>
                  <a:lnTo>
                    <a:pt x="748030" y="0"/>
                  </a:lnTo>
                  <a:lnTo>
                    <a:pt x="748030" y="311150"/>
                  </a:lnTo>
                  <a:lnTo>
                    <a:pt x="436880" y="311150"/>
                  </a:lnTo>
                  <a:lnTo>
                    <a:pt x="436880" y="0"/>
                  </a:lnTo>
                  <a:close/>
                  <a:moveTo>
                    <a:pt x="486410" y="261620"/>
                  </a:moveTo>
                  <a:lnTo>
                    <a:pt x="699770" y="261620"/>
                  </a:lnTo>
                  <a:lnTo>
                    <a:pt x="699770" y="48260"/>
                  </a:lnTo>
                  <a:lnTo>
                    <a:pt x="486410" y="48260"/>
                  </a:lnTo>
                  <a:lnTo>
                    <a:pt x="486410" y="261620"/>
                  </a:lnTo>
                  <a:close/>
                  <a:moveTo>
                    <a:pt x="1186180" y="0"/>
                  </a:moveTo>
                  <a:lnTo>
                    <a:pt x="1186180" y="311150"/>
                  </a:lnTo>
                  <a:lnTo>
                    <a:pt x="875030" y="311150"/>
                  </a:lnTo>
                  <a:lnTo>
                    <a:pt x="875030" y="0"/>
                  </a:lnTo>
                  <a:lnTo>
                    <a:pt x="1186180" y="0"/>
                  </a:lnTo>
                  <a:close/>
                  <a:moveTo>
                    <a:pt x="1135380" y="185420"/>
                  </a:moveTo>
                  <a:lnTo>
                    <a:pt x="924560" y="185420"/>
                  </a:lnTo>
                  <a:lnTo>
                    <a:pt x="924560" y="236220"/>
                  </a:lnTo>
                  <a:lnTo>
                    <a:pt x="1135380" y="236220"/>
                  </a:lnTo>
                  <a:lnTo>
                    <a:pt x="1135380" y="185420"/>
                  </a:lnTo>
                  <a:close/>
                </a:path>
              </a:pathLst>
            </a:custGeom>
            <a:solidFill>
              <a:srgbClr val="FACEE1"/>
            </a:solidFill>
          </p:spPr>
        </p:sp>
        <p:sp>
          <p:nvSpPr>
            <p:cNvPr name="Freeform 17" id="17">
              <a:hlinkClick r:id="rId13" tooltip="https://vscode.dev/github/maria99ariza/juegos_clasicos_python/blob/main"/>
            </p:cNvPr>
            <p:cNvSpPr/>
            <p:nvPr/>
          </p:nvSpPr>
          <p:spPr>
            <a:xfrm flipH="false" flipV="false" rot="0">
              <a:off x="0" y="0"/>
              <a:ext cx="6350000" cy="4095750"/>
            </a:xfrm>
            <a:custGeom>
              <a:avLst/>
              <a:gdLst/>
              <a:ahLst/>
              <a:cxnLst/>
              <a:rect r="r" b="b" t="t" l="l"/>
              <a:pathLst>
                <a:path h="4095750" w="6350000">
                  <a:moveTo>
                    <a:pt x="0" y="0"/>
                  </a:moveTo>
                  <a:lnTo>
                    <a:pt x="0" y="521970"/>
                  </a:lnTo>
                  <a:lnTo>
                    <a:pt x="0" y="4095750"/>
                  </a:lnTo>
                  <a:lnTo>
                    <a:pt x="6350000" y="4095750"/>
                  </a:lnTo>
                  <a:lnTo>
                    <a:pt x="6350000" y="521970"/>
                  </a:lnTo>
                  <a:lnTo>
                    <a:pt x="6350000" y="0"/>
                  </a:lnTo>
                  <a:lnTo>
                    <a:pt x="0" y="0"/>
                  </a:lnTo>
                  <a:close/>
                  <a:moveTo>
                    <a:pt x="6248400" y="3994150"/>
                  </a:moveTo>
                  <a:lnTo>
                    <a:pt x="101600" y="3994150"/>
                  </a:lnTo>
                  <a:lnTo>
                    <a:pt x="101600" y="521970"/>
                  </a:lnTo>
                  <a:lnTo>
                    <a:pt x="6248400" y="521970"/>
                  </a:lnTo>
                  <a:lnTo>
                    <a:pt x="6248400" y="3994150"/>
                  </a:lnTo>
                  <a:close/>
                  <a:moveTo>
                    <a:pt x="1281430" y="110490"/>
                  </a:moveTo>
                  <a:lnTo>
                    <a:pt x="1281430" y="421640"/>
                  </a:lnTo>
                  <a:lnTo>
                    <a:pt x="970280" y="421640"/>
                  </a:lnTo>
                  <a:lnTo>
                    <a:pt x="970280" y="110490"/>
                  </a:lnTo>
                  <a:lnTo>
                    <a:pt x="1281430" y="110490"/>
                  </a:lnTo>
                  <a:close/>
                  <a:moveTo>
                    <a:pt x="844550" y="110490"/>
                  </a:moveTo>
                  <a:lnTo>
                    <a:pt x="844550" y="421640"/>
                  </a:lnTo>
                  <a:lnTo>
                    <a:pt x="532130" y="421640"/>
                  </a:lnTo>
                  <a:lnTo>
                    <a:pt x="532130" y="110490"/>
                  </a:lnTo>
                  <a:lnTo>
                    <a:pt x="844550" y="110490"/>
                  </a:lnTo>
                  <a:close/>
                  <a:moveTo>
                    <a:pt x="407670" y="110490"/>
                  </a:moveTo>
                  <a:lnTo>
                    <a:pt x="407670" y="421640"/>
                  </a:lnTo>
                  <a:lnTo>
                    <a:pt x="101600" y="421640"/>
                  </a:lnTo>
                  <a:lnTo>
                    <a:pt x="95250" y="421640"/>
                  </a:lnTo>
                  <a:lnTo>
                    <a:pt x="95250" y="110490"/>
                  </a:lnTo>
                  <a:lnTo>
                    <a:pt x="101600" y="110490"/>
                  </a:lnTo>
                  <a:lnTo>
                    <a:pt x="407670" y="110490"/>
                  </a:lnTo>
                  <a:close/>
                  <a:moveTo>
                    <a:pt x="364490" y="189230"/>
                  </a:moveTo>
                  <a:lnTo>
                    <a:pt x="287020" y="266700"/>
                  </a:lnTo>
                  <a:lnTo>
                    <a:pt x="364490" y="344170"/>
                  </a:lnTo>
                  <a:lnTo>
                    <a:pt x="328930" y="379730"/>
                  </a:lnTo>
                  <a:lnTo>
                    <a:pt x="251460" y="302260"/>
                  </a:lnTo>
                  <a:lnTo>
                    <a:pt x="173990" y="379730"/>
                  </a:lnTo>
                  <a:lnTo>
                    <a:pt x="138430" y="342900"/>
                  </a:lnTo>
                  <a:lnTo>
                    <a:pt x="215900" y="266700"/>
                  </a:lnTo>
                  <a:lnTo>
                    <a:pt x="138430" y="189230"/>
                  </a:lnTo>
                  <a:lnTo>
                    <a:pt x="173990" y="153670"/>
                  </a:lnTo>
                  <a:lnTo>
                    <a:pt x="251460" y="231140"/>
                  </a:lnTo>
                  <a:lnTo>
                    <a:pt x="328930" y="153670"/>
                  </a:lnTo>
                  <a:lnTo>
                    <a:pt x="364490" y="189230"/>
                  </a:lnTo>
                  <a:close/>
                  <a:moveTo>
                    <a:pt x="795020" y="158750"/>
                  </a:moveTo>
                  <a:lnTo>
                    <a:pt x="581660" y="158750"/>
                  </a:lnTo>
                  <a:lnTo>
                    <a:pt x="581660" y="372110"/>
                  </a:lnTo>
                  <a:lnTo>
                    <a:pt x="795020" y="372110"/>
                  </a:lnTo>
                  <a:lnTo>
                    <a:pt x="795020" y="158750"/>
                  </a:lnTo>
                  <a:close/>
                  <a:moveTo>
                    <a:pt x="744220" y="321310"/>
                  </a:moveTo>
                  <a:lnTo>
                    <a:pt x="632460" y="321310"/>
                  </a:lnTo>
                  <a:lnTo>
                    <a:pt x="632460" y="209550"/>
                  </a:lnTo>
                  <a:lnTo>
                    <a:pt x="744220" y="209550"/>
                  </a:lnTo>
                  <a:lnTo>
                    <a:pt x="744220" y="321310"/>
                  </a:lnTo>
                  <a:close/>
                  <a:moveTo>
                    <a:pt x="1019810" y="295910"/>
                  </a:moveTo>
                  <a:lnTo>
                    <a:pt x="1230630" y="295910"/>
                  </a:lnTo>
                  <a:lnTo>
                    <a:pt x="1230630" y="346710"/>
                  </a:lnTo>
                  <a:lnTo>
                    <a:pt x="1019810" y="346710"/>
                  </a:lnTo>
                  <a:lnTo>
                    <a:pt x="1019810" y="295910"/>
                  </a:lnTo>
                  <a:close/>
                </a:path>
              </a:pathLst>
            </a:custGeom>
            <a:solidFill>
              <a:srgbClr val="6466AF"/>
            </a:solidFill>
          </p:spPr>
        </p:sp>
      </p:grpSp>
      <p:sp>
        <p:nvSpPr>
          <p:cNvPr name="TextBox 18" id="18"/>
          <p:cNvSpPr txBox="true"/>
          <p:nvPr/>
        </p:nvSpPr>
        <p:spPr>
          <a:xfrm rot="-464265">
            <a:off x="1207938" y="1519691"/>
            <a:ext cx="7505783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b="true" sz="6999">
                <a:solidFill>
                  <a:srgbClr val="FF681D"/>
                </a:solidFill>
                <a:latin typeface="Cy Grotesk Wide Bold"/>
                <a:ea typeface="Cy Grotesk Wide Bold"/>
                <a:cs typeface="Cy Grotesk Wide Bold"/>
                <a:sym typeface="Cy Grotesk Wide Bold"/>
              </a:rPr>
              <a:t>El ahorcado: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3173433" y="5596967"/>
            <a:ext cx="1029910" cy="1137451"/>
          </a:xfrm>
          <a:custGeom>
            <a:avLst/>
            <a:gdLst/>
            <a:ahLst/>
            <a:cxnLst/>
            <a:rect r="r" b="b" t="t" l="l"/>
            <a:pathLst>
              <a:path h="1137451" w="1029910">
                <a:moveTo>
                  <a:pt x="0" y="0"/>
                </a:moveTo>
                <a:lnTo>
                  <a:pt x="1029910" y="0"/>
                </a:lnTo>
                <a:lnTo>
                  <a:pt x="1029910" y="1137451"/>
                </a:lnTo>
                <a:lnTo>
                  <a:pt x="0" y="113745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735828" y="4874285"/>
            <a:ext cx="2875211" cy="660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0"/>
              </a:lnSpc>
            </a:pPr>
            <a:r>
              <a:rPr lang="en-US" sz="2000" b="true">
                <a:solidFill>
                  <a:srgbClr val="000000"/>
                </a:solidFill>
                <a:latin typeface="Cy Grotesk Grand Bold"/>
                <a:ea typeface="Cy Grotesk Grand Bold"/>
                <a:cs typeface="Cy Grotesk Grand Bold"/>
                <a:sym typeface="Cy Grotesk Grand Bold"/>
              </a:rPr>
              <a:t>Dale al play </a:t>
            </a:r>
          </a:p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Cy Grotesk Grand Bold"/>
                <a:ea typeface="Cy Grotesk Grand Bold"/>
                <a:cs typeface="Cy Grotesk Grand Bold"/>
                <a:sym typeface="Cy Grotesk Grand Bold"/>
              </a:rPr>
              <a:t>para ver la demo</a:t>
            </a:r>
          </a:p>
        </p:txBody>
      </p:sp>
    </p:spTree>
  </p:cSld>
  <p:clrMapOvr>
    <a:masterClrMapping/>
  </p:clrMapOvr>
  <p:transition spd="slow">
    <p:cover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4ED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74768" y="7581475"/>
            <a:ext cx="8886437" cy="2332690"/>
          </a:xfrm>
          <a:custGeom>
            <a:avLst/>
            <a:gdLst/>
            <a:ahLst/>
            <a:cxnLst/>
            <a:rect r="r" b="b" t="t" l="l"/>
            <a:pathLst>
              <a:path h="2332690" w="8886437">
                <a:moveTo>
                  <a:pt x="0" y="0"/>
                </a:moveTo>
                <a:lnTo>
                  <a:pt x="8886437" y="0"/>
                </a:lnTo>
                <a:lnTo>
                  <a:pt x="8886437" y="2332689"/>
                </a:lnTo>
                <a:lnTo>
                  <a:pt x="0" y="2332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6267679">
            <a:off x="16395192" y="7501050"/>
            <a:ext cx="3785616" cy="4114800"/>
          </a:xfrm>
          <a:custGeom>
            <a:avLst/>
            <a:gdLst/>
            <a:ahLst/>
            <a:cxnLst/>
            <a:rect r="r" b="b" t="t" l="l"/>
            <a:pathLst>
              <a:path h="4114800" w="3785616">
                <a:moveTo>
                  <a:pt x="0" y="0"/>
                </a:moveTo>
                <a:lnTo>
                  <a:pt x="3785616" y="0"/>
                </a:lnTo>
                <a:lnTo>
                  <a:pt x="378561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890030" y="3672284"/>
            <a:ext cx="8044413" cy="7079084"/>
          </a:xfrm>
          <a:custGeom>
            <a:avLst/>
            <a:gdLst/>
            <a:ahLst/>
            <a:cxnLst/>
            <a:rect r="r" b="b" t="t" l="l"/>
            <a:pathLst>
              <a:path h="7079084" w="8044413">
                <a:moveTo>
                  <a:pt x="0" y="0"/>
                </a:moveTo>
                <a:lnTo>
                  <a:pt x="8044413" y="0"/>
                </a:lnTo>
                <a:lnTo>
                  <a:pt x="8044413" y="7079083"/>
                </a:lnTo>
                <a:lnTo>
                  <a:pt x="0" y="70790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140959" y="2604934"/>
            <a:ext cx="16006082" cy="6719207"/>
            <a:chOff x="0" y="0"/>
            <a:chExt cx="4215594" cy="176966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15593" cy="1769668"/>
            </a:xfrm>
            <a:custGeom>
              <a:avLst/>
              <a:gdLst/>
              <a:ahLst/>
              <a:cxnLst/>
              <a:rect r="r" b="b" t="t" l="l"/>
              <a:pathLst>
                <a:path h="1769668" w="4215593">
                  <a:moveTo>
                    <a:pt x="24668" y="0"/>
                  </a:moveTo>
                  <a:lnTo>
                    <a:pt x="4190926" y="0"/>
                  </a:lnTo>
                  <a:cubicBezTo>
                    <a:pt x="4197468" y="0"/>
                    <a:pt x="4203742" y="2599"/>
                    <a:pt x="4208368" y="7225"/>
                  </a:cubicBezTo>
                  <a:cubicBezTo>
                    <a:pt x="4212994" y="11851"/>
                    <a:pt x="4215593" y="18126"/>
                    <a:pt x="4215593" y="24668"/>
                  </a:cubicBezTo>
                  <a:lnTo>
                    <a:pt x="4215593" y="1745000"/>
                  </a:lnTo>
                  <a:cubicBezTo>
                    <a:pt x="4215593" y="1751542"/>
                    <a:pt x="4212994" y="1757817"/>
                    <a:pt x="4208368" y="1762443"/>
                  </a:cubicBezTo>
                  <a:cubicBezTo>
                    <a:pt x="4203742" y="1767069"/>
                    <a:pt x="4197468" y="1769668"/>
                    <a:pt x="4190926" y="1769668"/>
                  </a:cubicBezTo>
                  <a:lnTo>
                    <a:pt x="24668" y="1769668"/>
                  </a:lnTo>
                  <a:cubicBezTo>
                    <a:pt x="18126" y="1769668"/>
                    <a:pt x="11851" y="1767069"/>
                    <a:pt x="7225" y="1762443"/>
                  </a:cubicBezTo>
                  <a:cubicBezTo>
                    <a:pt x="2599" y="1757817"/>
                    <a:pt x="0" y="1751542"/>
                    <a:pt x="0" y="1745000"/>
                  </a:cubicBezTo>
                  <a:lnTo>
                    <a:pt x="0" y="24668"/>
                  </a:lnTo>
                  <a:cubicBezTo>
                    <a:pt x="0" y="18126"/>
                    <a:pt x="2599" y="11851"/>
                    <a:pt x="7225" y="7225"/>
                  </a:cubicBezTo>
                  <a:cubicBezTo>
                    <a:pt x="11851" y="2599"/>
                    <a:pt x="18126" y="0"/>
                    <a:pt x="24668" y="0"/>
                  </a:cubicBezTo>
                  <a:close/>
                </a:path>
              </a:pathLst>
            </a:custGeom>
            <a:solidFill>
              <a:srgbClr val="FFFEF8"/>
            </a:solidFill>
            <a:ln w="38100" cap="rnd">
              <a:solidFill>
                <a:srgbClr val="171819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4215594" cy="17982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254046">
            <a:off x="4630879" y="1232636"/>
            <a:ext cx="8886437" cy="2332690"/>
          </a:xfrm>
          <a:custGeom>
            <a:avLst/>
            <a:gdLst/>
            <a:ahLst/>
            <a:cxnLst/>
            <a:rect r="r" b="b" t="t" l="l"/>
            <a:pathLst>
              <a:path h="2332690" w="8886437">
                <a:moveTo>
                  <a:pt x="0" y="0"/>
                </a:moveTo>
                <a:lnTo>
                  <a:pt x="8886437" y="0"/>
                </a:lnTo>
                <a:lnTo>
                  <a:pt x="8886437" y="2332690"/>
                </a:lnTo>
                <a:lnTo>
                  <a:pt x="0" y="23326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-175862">
            <a:off x="3688220" y="1210847"/>
            <a:ext cx="10816249" cy="1615082"/>
            <a:chOff x="0" y="0"/>
            <a:chExt cx="2848724" cy="42537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848724" cy="425371"/>
            </a:xfrm>
            <a:custGeom>
              <a:avLst/>
              <a:gdLst/>
              <a:ahLst/>
              <a:cxnLst/>
              <a:rect r="r" b="b" t="t" l="l"/>
              <a:pathLst>
                <a:path h="425371" w="2848724">
                  <a:moveTo>
                    <a:pt x="36236" y="0"/>
                  </a:moveTo>
                  <a:lnTo>
                    <a:pt x="2812488" y="0"/>
                  </a:lnTo>
                  <a:cubicBezTo>
                    <a:pt x="2832501" y="0"/>
                    <a:pt x="2848724" y="16223"/>
                    <a:pt x="2848724" y="36236"/>
                  </a:cubicBezTo>
                  <a:lnTo>
                    <a:pt x="2848724" y="389136"/>
                  </a:lnTo>
                  <a:cubicBezTo>
                    <a:pt x="2848724" y="409148"/>
                    <a:pt x="2832501" y="425371"/>
                    <a:pt x="2812488" y="425371"/>
                  </a:cubicBezTo>
                  <a:lnTo>
                    <a:pt x="36236" y="425371"/>
                  </a:lnTo>
                  <a:cubicBezTo>
                    <a:pt x="16223" y="425371"/>
                    <a:pt x="0" y="409148"/>
                    <a:pt x="0" y="389136"/>
                  </a:cubicBezTo>
                  <a:lnTo>
                    <a:pt x="0" y="36236"/>
                  </a:lnTo>
                  <a:cubicBezTo>
                    <a:pt x="0" y="16223"/>
                    <a:pt x="16223" y="0"/>
                    <a:pt x="36236" y="0"/>
                  </a:cubicBezTo>
                  <a:close/>
                </a:path>
              </a:pathLst>
            </a:custGeom>
            <a:solidFill>
              <a:srgbClr val="CDD5FA"/>
            </a:solidFill>
            <a:ln w="38100" cap="rnd">
              <a:solidFill>
                <a:srgbClr val="171819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848724" cy="4539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24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3224586">
            <a:off x="1261575" y="-2996794"/>
            <a:ext cx="3785616" cy="4114800"/>
          </a:xfrm>
          <a:custGeom>
            <a:avLst/>
            <a:gdLst/>
            <a:ahLst/>
            <a:cxnLst/>
            <a:rect r="r" b="b" t="t" l="l"/>
            <a:pathLst>
              <a:path h="4114800" w="3785616">
                <a:moveTo>
                  <a:pt x="0" y="0"/>
                </a:moveTo>
                <a:lnTo>
                  <a:pt x="3785616" y="0"/>
                </a:lnTo>
                <a:lnTo>
                  <a:pt x="378561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4792904" y="-97510"/>
            <a:ext cx="3680197" cy="3769794"/>
            <a:chOff x="0" y="0"/>
            <a:chExt cx="2086610" cy="213741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2540" y="-2540"/>
              <a:ext cx="2087880" cy="2139950"/>
            </a:xfrm>
            <a:custGeom>
              <a:avLst/>
              <a:gdLst/>
              <a:ahLst/>
              <a:cxnLst/>
              <a:rect r="r" b="b" t="t" l="l"/>
              <a:pathLst>
                <a:path h="2139950" w="2087880">
                  <a:moveTo>
                    <a:pt x="1979930" y="486410"/>
                  </a:moveTo>
                  <a:cubicBezTo>
                    <a:pt x="1964690" y="454660"/>
                    <a:pt x="1948180" y="422910"/>
                    <a:pt x="1929130" y="393700"/>
                  </a:cubicBezTo>
                  <a:cubicBezTo>
                    <a:pt x="1908810" y="363220"/>
                    <a:pt x="1888490" y="330200"/>
                    <a:pt x="1861820" y="304800"/>
                  </a:cubicBezTo>
                  <a:cubicBezTo>
                    <a:pt x="1836420" y="280670"/>
                    <a:pt x="1808480" y="257810"/>
                    <a:pt x="1780540" y="236220"/>
                  </a:cubicBezTo>
                  <a:cubicBezTo>
                    <a:pt x="1725930" y="193040"/>
                    <a:pt x="1666240" y="154940"/>
                    <a:pt x="1606550" y="119380"/>
                  </a:cubicBezTo>
                  <a:cubicBezTo>
                    <a:pt x="1537970" y="77470"/>
                    <a:pt x="1461770" y="55880"/>
                    <a:pt x="1384300" y="34290"/>
                  </a:cubicBezTo>
                  <a:cubicBezTo>
                    <a:pt x="1337310" y="21590"/>
                    <a:pt x="1289050" y="11430"/>
                    <a:pt x="1239520" y="5080"/>
                  </a:cubicBezTo>
                  <a:cubicBezTo>
                    <a:pt x="1203960" y="0"/>
                    <a:pt x="1165860" y="2540"/>
                    <a:pt x="1129030" y="6350"/>
                  </a:cubicBezTo>
                  <a:cubicBezTo>
                    <a:pt x="1079500" y="10160"/>
                    <a:pt x="1029970" y="13970"/>
                    <a:pt x="980440" y="22860"/>
                  </a:cubicBezTo>
                  <a:cubicBezTo>
                    <a:pt x="943610" y="24130"/>
                    <a:pt x="908050" y="25400"/>
                    <a:pt x="869950" y="29210"/>
                  </a:cubicBezTo>
                  <a:cubicBezTo>
                    <a:pt x="850900" y="30480"/>
                    <a:pt x="831850" y="33020"/>
                    <a:pt x="812800" y="35560"/>
                  </a:cubicBezTo>
                  <a:cubicBezTo>
                    <a:pt x="800100" y="38100"/>
                    <a:pt x="788670" y="40640"/>
                    <a:pt x="777240" y="43180"/>
                  </a:cubicBezTo>
                  <a:cubicBezTo>
                    <a:pt x="730250" y="54610"/>
                    <a:pt x="685800" y="74930"/>
                    <a:pt x="645160" y="96520"/>
                  </a:cubicBezTo>
                  <a:cubicBezTo>
                    <a:pt x="562610" y="139700"/>
                    <a:pt x="483870" y="190500"/>
                    <a:pt x="411480" y="247650"/>
                  </a:cubicBezTo>
                  <a:cubicBezTo>
                    <a:pt x="381000" y="271780"/>
                    <a:pt x="351790" y="297180"/>
                    <a:pt x="322580" y="323850"/>
                  </a:cubicBezTo>
                  <a:cubicBezTo>
                    <a:pt x="270510" y="372110"/>
                    <a:pt x="227330" y="429260"/>
                    <a:pt x="187960" y="487680"/>
                  </a:cubicBezTo>
                  <a:cubicBezTo>
                    <a:pt x="158750" y="529590"/>
                    <a:pt x="134620" y="577850"/>
                    <a:pt x="114300" y="623570"/>
                  </a:cubicBezTo>
                  <a:cubicBezTo>
                    <a:pt x="99060" y="657860"/>
                    <a:pt x="82550" y="692150"/>
                    <a:pt x="72390" y="728980"/>
                  </a:cubicBezTo>
                  <a:cubicBezTo>
                    <a:pt x="44450" y="819150"/>
                    <a:pt x="22860" y="910590"/>
                    <a:pt x="8890" y="1003300"/>
                  </a:cubicBezTo>
                  <a:cubicBezTo>
                    <a:pt x="3810" y="1040130"/>
                    <a:pt x="1270" y="1076960"/>
                    <a:pt x="0" y="1115060"/>
                  </a:cubicBezTo>
                  <a:lnTo>
                    <a:pt x="0" y="1165860"/>
                  </a:lnTo>
                  <a:cubicBezTo>
                    <a:pt x="1270" y="1197610"/>
                    <a:pt x="2540" y="1236980"/>
                    <a:pt x="8890" y="1268730"/>
                  </a:cubicBezTo>
                  <a:cubicBezTo>
                    <a:pt x="15240" y="1305560"/>
                    <a:pt x="21590" y="1343660"/>
                    <a:pt x="31750" y="1379220"/>
                  </a:cubicBezTo>
                  <a:cubicBezTo>
                    <a:pt x="54610" y="1452880"/>
                    <a:pt x="78740" y="1527810"/>
                    <a:pt x="118110" y="1595120"/>
                  </a:cubicBezTo>
                  <a:cubicBezTo>
                    <a:pt x="138430" y="1629410"/>
                    <a:pt x="160020" y="1663700"/>
                    <a:pt x="182880" y="1695450"/>
                  </a:cubicBezTo>
                  <a:cubicBezTo>
                    <a:pt x="212090" y="1738630"/>
                    <a:pt x="241300" y="1780540"/>
                    <a:pt x="278130" y="1817370"/>
                  </a:cubicBezTo>
                  <a:cubicBezTo>
                    <a:pt x="322580" y="1863090"/>
                    <a:pt x="374650" y="1903730"/>
                    <a:pt x="427990" y="1939290"/>
                  </a:cubicBezTo>
                  <a:cubicBezTo>
                    <a:pt x="539750" y="2012950"/>
                    <a:pt x="673100" y="2054860"/>
                    <a:pt x="801370" y="2090420"/>
                  </a:cubicBezTo>
                  <a:cubicBezTo>
                    <a:pt x="831850" y="2099310"/>
                    <a:pt x="863600" y="2106930"/>
                    <a:pt x="895350" y="2113280"/>
                  </a:cubicBezTo>
                  <a:cubicBezTo>
                    <a:pt x="944880" y="2123440"/>
                    <a:pt x="994410" y="2134870"/>
                    <a:pt x="1043940" y="2137410"/>
                  </a:cubicBezTo>
                  <a:cubicBezTo>
                    <a:pt x="1083310" y="2139950"/>
                    <a:pt x="1123950" y="2136140"/>
                    <a:pt x="1163320" y="2133600"/>
                  </a:cubicBezTo>
                  <a:cubicBezTo>
                    <a:pt x="1216660" y="2129790"/>
                    <a:pt x="1270000" y="2124710"/>
                    <a:pt x="1323340" y="2113280"/>
                  </a:cubicBezTo>
                  <a:cubicBezTo>
                    <a:pt x="1375410" y="2101850"/>
                    <a:pt x="1424940" y="2084070"/>
                    <a:pt x="1473200" y="2062480"/>
                  </a:cubicBezTo>
                  <a:cubicBezTo>
                    <a:pt x="1549400" y="2029460"/>
                    <a:pt x="1623060" y="1983740"/>
                    <a:pt x="1678940" y="1921510"/>
                  </a:cubicBezTo>
                  <a:cubicBezTo>
                    <a:pt x="1739900" y="1852930"/>
                    <a:pt x="1798320" y="1783080"/>
                    <a:pt x="1847850" y="1705610"/>
                  </a:cubicBezTo>
                  <a:cubicBezTo>
                    <a:pt x="1896110" y="1630680"/>
                    <a:pt x="1936750" y="1550670"/>
                    <a:pt x="1976120" y="1469390"/>
                  </a:cubicBezTo>
                  <a:cubicBezTo>
                    <a:pt x="2007870" y="1403350"/>
                    <a:pt x="2039620" y="1334770"/>
                    <a:pt x="2056130" y="1262380"/>
                  </a:cubicBezTo>
                  <a:cubicBezTo>
                    <a:pt x="2067560" y="1212850"/>
                    <a:pt x="2077720" y="1162050"/>
                    <a:pt x="2082800" y="1112520"/>
                  </a:cubicBezTo>
                  <a:cubicBezTo>
                    <a:pt x="2086610" y="1074420"/>
                    <a:pt x="2087880" y="1037590"/>
                    <a:pt x="2087880" y="1000760"/>
                  </a:cubicBezTo>
                  <a:cubicBezTo>
                    <a:pt x="2087880" y="910590"/>
                    <a:pt x="2082800" y="820420"/>
                    <a:pt x="2067560" y="731520"/>
                  </a:cubicBezTo>
                  <a:cubicBezTo>
                    <a:pt x="2061210" y="695960"/>
                    <a:pt x="2052320" y="661670"/>
                    <a:pt x="2039620" y="628650"/>
                  </a:cubicBezTo>
                  <a:cubicBezTo>
                    <a:pt x="2019300" y="581660"/>
                    <a:pt x="2002790" y="533400"/>
                    <a:pt x="1979930" y="486410"/>
                  </a:cubicBezTo>
                  <a:close/>
                </a:path>
              </a:pathLst>
            </a:custGeom>
            <a:blipFill>
              <a:blip r:embed="rId7"/>
              <a:stretch>
                <a:fillRect l="0" t="-464" r="0" b="-464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-525814" y="7581475"/>
            <a:ext cx="3319334" cy="3400145"/>
            <a:chOff x="0" y="0"/>
            <a:chExt cx="2086610" cy="213741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2540" y="-2540"/>
              <a:ext cx="2087880" cy="2139950"/>
            </a:xfrm>
            <a:custGeom>
              <a:avLst/>
              <a:gdLst/>
              <a:ahLst/>
              <a:cxnLst/>
              <a:rect r="r" b="b" t="t" l="l"/>
              <a:pathLst>
                <a:path h="2139950" w="2087880">
                  <a:moveTo>
                    <a:pt x="1979930" y="486410"/>
                  </a:moveTo>
                  <a:cubicBezTo>
                    <a:pt x="1964690" y="454660"/>
                    <a:pt x="1948180" y="422910"/>
                    <a:pt x="1929130" y="393700"/>
                  </a:cubicBezTo>
                  <a:cubicBezTo>
                    <a:pt x="1908810" y="363220"/>
                    <a:pt x="1888490" y="330200"/>
                    <a:pt x="1861820" y="304800"/>
                  </a:cubicBezTo>
                  <a:cubicBezTo>
                    <a:pt x="1836420" y="280670"/>
                    <a:pt x="1808480" y="257810"/>
                    <a:pt x="1780540" y="236220"/>
                  </a:cubicBezTo>
                  <a:cubicBezTo>
                    <a:pt x="1725930" y="193040"/>
                    <a:pt x="1666240" y="154940"/>
                    <a:pt x="1606550" y="119380"/>
                  </a:cubicBezTo>
                  <a:cubicBezTo>
                    <a:pt x="1537970" y="77470"/>
                    <a:pt x="1461770" y="55880"/>
                    <a:pt x="1384300" y="34290"/>
                  </a:cubicBezTo>
                  <a:cubicBezTo>
                    <a:pt x="1337310" y="21590"/>
                    <a:pt x="1289050" y="11430"/>
                    <a:pt x="1239520" y="5080"/>
                  </a:cubicBezTo>
                  <a:cubicBezTo>
                    <a:pt x="1203960" y="0"/>
                    <a:pt x="1165860" y="2540"/>
                    <a:pt x="1129030" y="6350"/>
                  </a:cubicBezTo>
                  <a:cubicBezTo>
                    <a:pt x="1079500" y="10160"/>
                    <a:pt x="1029970" y="13970"/>
                    <a:pt x="980440" y="22860"/>
                  </a:cubicBezTo>
                  <a:cubicBezTo>
                    <a:pt x="943610" y="24130"/>
                    <a:pt x="908050" y="25400"/>
                    <a:pt x="869950" y="29210"/>
                  </a:cubicBezTo>
                  <a:cubicBezTo>
                    <a:pt x="850900" y="30480"/>
                    <a:pt x="831850" y="33020"/>
                    <a:pt x="812800" y="35560"/>
                  </a:cubicBezTo>
                  <a:cubicBezTo>
                    <a:pt x="800100" y="38100"/>
                    <a:pt x="788670" y="40640"/>
                    <a:pt x="777240" y="43180"/>
                  </a:cubicBezTo>
                  <a:cubicBezTo>
                    <a:pt x="730250" y="54610"/>
                    <a:pt x="685800" y="74930"/>
                    <a:pt x="645160" y="96520"/>
                  </a:cubicBezTo>
                  <a:cubicBezTo>
                    <a:pt x="562610" y="139700"/>
                    <a:pt x="483870" y="190500"/>
                    <a:pt x="411480" y="247650"/>
                  </a:cubicBezTo>
                  <a:cubicBezTo>
                    <a:pt x="381000" y="271780"/>
                    <a:pt x="351790" y="297180"/>
                    <a:pt x="322580" y="323850"/>
                  </a:cubicBezTo>
                  <a:cubicBezTo>
                    <a:pt x="270510" y="372110"/>
                    <a:pt x="227330" y="429260"/>
                    <a:pt x="187960" y="487680"/>
                  </a:cubicBezTo>
                  <a:cubicBezTo>
                    <a:pt x="158750" y="529590"/>
                    <a:pt x="134620" y="577850"/>
                    <a:pt x="114300" y="623570"/>
                  </a:cubicBezTo>
                  <a:cubicBezTo>
                    <a:pt x="99060" y="657860"/>
                    <a:pt x="82550" y="692150"/>
                    <a:pt x="72390" y="728980"/>
                  </a:cubicBezTo>
                  <a:cubicBezTo>
                    <a:pt x="44450" y="819150"/>
                    <a:pt x="22860" y="910590"/>
                    <a:pt x="8890" y="1003300"/>
                  </a:cubicBezTo>
                  <a:cubicBezTo>
                    <a:pt x="3810" y="1040130"/>
                    <a:pt x="1270" y="1076960"/>
                    <a:pt x="0" y="1115060"/>
                  </a:cubicBezTo>
                  <a:lnTo>
                    <a:pt x="0" y="1165860"/>
                  </a:lnTo>
                  <a:cubicBezTo>
                    <a:pt x="1270" y="1197610"/>
                    <a:pt x="2540" y="1236980"/>
                    <a:pt x="8890" y="1268730"/>
                  </a:cubicBezTo>
                  <a:cubicBezTo>
                    <a:pt x="15240" y="1305560"/>
                    <a:pt x="21590" y="1343660"/>
                    <a:pt x="31750" y="1379220"/>
                  </a:cubicBezTo>
                  <a:cubicBezTo>
                    <a:pt x="54610" y="1452880"/>
                    <a:pt x="78740" y="1527810"/>
                    <a:pt x="118110" y="1595120"/>
                  </a:cubicBezTo>
                  <a:cubicBezTo>
                    <a:pt x="138430" y="1629410"/>
                    <a:pt x="160020" y="1663700"/>
                    <a:pt x="182880" y="1695450"/>
                  </a:cubicBezTo>
                  <a:cubicBezTo>
                    <a:pt x="212090" y="1738630"/>
                    <a:pt x="241300" y="1780540"/>
                    <a:pt x="278130" y="1817370"/>
                  </a:cubicBezTo>
                  <a:cubicBezTo>
                    <a:pt x="322580" y="1863090"/>
                    <a:pt x="374650" y="1903730"/>
                    <a:pt x="427990" y="1939290"/>
                  </a:cubicBezTo>
                  <a:cubicBezTo>
                    <a:pt x="539750" y="2012950"/>
                    <a:pt x="673100" y="2054860"/>
                    <a:pt x="801370" y="2090420"/>
                  </a:cubicBezTo>
                  <a:cubicBezTo>
                    <a:pt x="831850" y="2099310"/>
                    <a:pt x="863600" y="2106930"/>
                    <a:pt x="895350" y="2113280"/>
                  </a:cubicBezTo>
                  <a:cubicBezTo>
                    <a:pt x="944880" y="2123440"/>
                    <a:pt x="994410" y="2134870"/>
                    <a:pt x="1043940" y="2137410"/>
                  </a:cubicBezTo>
                  <a:cubicBezTo>
                    <a:pt x="1083310" y="2139950"/>
                    <a:pt x="1123950" y="2136140"/>
                    <a:pt x="1163320" y="2133600"/>
                  </a:cubicBezTo>
                  <a:cubicBezTo>
                    <a:pt x="1216660" y="2129790"/>
                    <a:pt x="1270000" y="2124710"/>
                    <a:pt x="1323340" y="2113280"/>
                  </a:cubicBezTo>
                  <a:cubicBezTo>
                    <a:pt x="1375410" y="2101850"/>
                    <a:pt x="1424940" y="2084070"/>
                    <a:pt x="1473200" y="2062480"/>
                  </a:cubicBezTo>
                  <a:cubicBezTo>
                    <a:pt x="1549400" y="2029460"/>
                    <a:pt x="1623060" y="1983740"/>
                    <a:pt x="1678940" y="1921510"/>
                  </a:cubicBezTo>
                  <a:cubicBezTo>
                    <a:pt x="1739900" y="1852930"/>
                    <a:pt x="1798320" y="1783080"/>
                    <a:pt x="1847850" y="1705610"/>
                  </a:cubicBezTo>
                  <a:cubicBezTo>
                    <a:pt x="1896110" y="1630680"/>
                    <a:pt x="1936750" y="1550670"/>
                    <a:pt x="1976120" y="1469390"/>
                  </a:cubicBezTo>
                  <a:cubicBezTo>
                    <a:pt x="2007870" y="1403350"/>
                    <a:pt x="2039620" y="1334770"/>
                    <a:pt x="2056130" y="1262380"/>
                  </a:cubicBezTo>
                  <a:cubicBezTo>
                    <a:pt x="2067560" y="1212850"/>
                    <a:pt x="2077720" y="1162050"/>
                    <a:pt x="2082800" y="1112520"/>
                  </a:cubicBezTo>
                  <a:cubicBezTo>
                    <a:pt x="2086610" y="1074420"/>
                    <a:pt x="2087880" y="1037590"/>
                    <a:pt x="2087880" y="1000760"/>
                  </a:cubicBezTo>
                  <a:cubicBezTo>
                    <a:pt x="2087880" y="910590"/>
                    <a:pt x="2082800" y="820420"/>
                    <a:pt x="2067560" y="731520"/>
                  </a:cubicBezTo>
                  <a:cubicBezTo>
                    <a:pt x="2061210" y="695960"/>
                    <a:pt x="2052320" y="661670"/>
                    <a:pt x="2039620" y="628650"/>
                  </a:cubicBezTo>
                  <a:cubicBezTo>
                    <a:pt x="2019300" y="581660"/>
                    <a:pt x="2002790" y="533400"/>
                    <a:pt x="1979930" y="486410"/>
                  </a:cubicBezTo>
                  <a:close/>
                </a:path>
              </a:pathLst>
            </a:custGeom>
            <a:blipFill>
              <a:blip r:embed="rId8"/>
              <a:stretch>
                <a:fillRect l="0" t="-11950" r="0" b="-1195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-184101">
            <a:off x="3828391" y="1648052"/>
            <a:ext cx="10491412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80"/>
              </a:lnSpc>
              <a:spcBef>
                <a:spcPct val="0"/>
              </a:spcBef>
            </a:pPr>
            <a:r>
              <a:rPr lang="en-US" b="true" sz="4900" spc="98">
                <a:solidFill>
                  <a:srgbClr val="FF681D"/>
                </a:solidFill>
                <a:latin typeface="Cy Grotesk Wide Bold"/>
                <a:ea typeface="Cy Grotesk Wide Bold"/>
                <a:cs typeface="Cy Grotesk Wide Bold"/>
                <a:sym typeface="Cy Grotesk Wide Bold"/>
              </a:rPr>
              <a:t>El algoritmo de la verdad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21259" y="4222880"/>
            <a:ext cx="7796728" cy="3417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9"/>
              </a:lnSpc>
            </a:pPr>
            <a:r>
              <a:rPr lang="en-US" sz="2299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No estamos seguras de si el polígrafo funciona, lo que sí sabemos es que el </a:t>
            </a:r>
            <a:r>
              <a:rPr lang="en-US" sz="2299" b="true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Algoritmo de la verdad NO FALLA.</a:t>
            </a:r>
          </a:p>
          <a:p>
            <a:pPr algn="ctr">
              <a:lnSpc>
                <a:spcPts val="3449"/>
              </a:lnSpc>
            </a:pPr>
          </a:p>
          <a:p>
            <a:pPr algn="ctr">
              <a:lnSpc>
                <a:spcPts val="3449"/>
              </a:lnSpc>
            </a:pPr>
            <a:r>
              <a:rPr lang="en-US" sz="2299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En este juego de preguntas, v</a:t>
            </a:r>
            <a:r>
              <a:rPr lang="en-US" sz="2299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as a tener que </a:t>
            </a:r>
            <a:r>
              <a:rPr lang="en-US" sz="2299" b="true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discernir entre qué es verdad o qué es Fake News</a:t>
            </a:r>
            <a:r>
              <a:rPr lang="en-US" sz="2299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y te puede llegar a sorprender mucho porque, y aquí está la gracia...</a:t>
            </a:r>
          </a:p>
          <a:p>
            <a:pPr algn="ctr">
              <a:lnSpc>
                <a:spcPts val="3449"/>
              </a:lnSpc>
            </a:pPr>
          </a:p>
          <a:p>
            <a:pPr algn="ctr" marL="0" indent="0" lvl="0">
              <a:lnSpc>
                <a:spcPts val="3449"/>
              </a:lnSpc>
              <a:spcBef>
                <a:spcPct val="0"/>
              </a:spcBef>
            </a:pPr>
            <a:r>
              <a:rPr lang="en-US" b="true" sz="2299">
                <a:solidFill>
                  <a:srgbClr val="171819"/>
                </a:solidFill>
                <a:latin typeface="Cy Grotesk Grand Bold"/>
                <a:ea typeface="Cy Grotesk Grand Bold"/>
                <a:cs typeface="Cy Grotesk Grand Bold"/>
                <a:sym typeface="Cy Grotesk Grand Bold"/>
              </a:rPr>
              <a:t>NADA ES LO QUE PARECE.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654475" y="4222880"/>
            <a:ext cx="6484089" cy="448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 b="true">
                <a:solidFill>
                  <a:srgbClr val="171819"/>
                </a:solidFill>
                <a:latin typeface="Cy Grotesk Grand Bold"/>
                <a:ea typeface="Cy Grotesk Grand Bold"/>
                <a:cs typeface="Cy Grotesk Grand Bold"/>
                <a:sym typeface="Cy Grotesk Grand Bold"/>
              </a:rPr>
              <a:t>Reglas del juego:</a:t>
            </a:r>
          </a:p>
          <a:p>
            <a:pPr algn="l">
              <a:lnSpc>
                <a:spcPts val="2399"/>
              </a:lnSpc>
            </a:pPr>
          </a:p>
          <a:p>
            <a:pPr algn="l" marL="431801" indent="-215900" lvl="1">
              <a:lnSpc>
                <a:spcPts val="3000"/>
              </a:lnSpc>
              <a:buFont typeface="Arial"/>
              <a:buChar char="•"/>
            </a:pPr>
            <a:r>
              <a:rPr lang="en-US" sz="2000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El juego consiste en </a:t>
            </a:r>
            <a:r>
              <a:rPr lang="en-US" b="true" sz="2000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10 preguntas que se les hará al usuario con una sola respuesta correcta. </a:t>
            </a:r>
          </a:p>
          <a:p>
            <a:pPr algn="l">
              <a:lnSpc>
                <a:spcPts val="3000"/>
              </a:lnSpc>
            </a:pPr>
          </a:p>
          <a:p>
            <a:pPr algn="l" marL="431801" indent="-215900" lvl="1">
              <a:lnSpc>
                <a:spcPts val="3000"/>
              </a:lnSpc>
              <a:buFont typeface="Arial"/>
              <a:buChar char="•"/>
            </a:pPr>
            <a:r>
              <a:rPr lang="en-US" sz="2000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Tiene que escoger </a:t>
            </a:r>
            <a:r>
              <a:rPr lang="en-US" b="true" sz="2000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1 opción de 4 posibilidades </a:t>
            </a:r>
            <a:r>
              <a:rPr lang="en-US" sz="2000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y escribir una de las letras a),b),c),d)</a:t>
            </a:r>
          </a:p>
          <a:p>
            <a:pPr algn="l">
              <a:lnSpc>
                <a:spcPts val="3000"/>
              </a:lnSpc>
            </a:pPr>
          </a:p>
          <a:p>
            <a:pPr algn="l" marL="431801" indent="-215900" lvl="1">
              <a:lnSpc>
                <a:spcPts val="3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Aparece un mensaje personalizado dependiendo del puntaje que consigue el usuario y </a:t>
            </a:r>
            <a:r>
              <a:rPr lang="en-US" b="true" sz="2000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por debajo de la mitad de las respuestas acertadas, se anima al usuario a volver a intentarlo.</a:t>
            </a:r>
          </a:p>
        </p:txBody>
      </p:sp>
    </p:spTree>
  </p:cSld>
  <p:clrMapOvr>
    <a:masterClrMapping/>
  </p:clrMapOvr>
  <p:transition spd="slow">
    <p:cover dir="l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4ED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74768" y="7581475"/>
            <a:ext cx="8886437" cy="2332690"/>
          </a:xfrm>
          <a:custGeom>
            <a:avLst/>
            <a:gdLst/>
            <a:ahLst/>
            <a:cxnLst/>
            <a:rect r="r" b="b" t="t" l="l"/>
            <a:pathLst>
              <a:path h="2332690" w="8886437">
                <a:moveTo>
                  <a:pt x="0" y="0"/>
                </a:moveTo>
                <a:lnTo>
                  <a:pt x="8886437" y="0"/>
                </a:lnTo>
                <a:lnTo>
                  <a:pt x="8886437" y="2332689"/>
                </a:lnTo>
                <a:lnTo>
                  <a:pt x="0" y="2332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6267679">
            <a:off x="16395192" y="7501050"/>
            <a:ext cx="3785616" cy="4114800"/>
          </a:xfrm>
          <a:custGeom>
            <a:avLst/>
            <a:gdLst/>
            <a:ahLst/>
            <a:cxnLst/>
            <a:rect r="r" b="b" t="t" l="l"/>
            <a:pathLst>
              <a:path h="4114800" w="3785616">
                <a:moveTo>
                  <a:pt x="0" y="0"/>
                </a:moveTo>
                <a:lnTo>
                  <a:pt x="3785616" y="0"/>
                </a:lnTo>
                <a:lnTo>
                  <a:pt x="378561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890030" y="3672284"/>
            <a:ext cx="8044413" cy="7079084"/>
          </a:xfrm>
          <a:custGeom>
            <a:avLst/>
            <a:gdLst/>
            <a:ahLst/>
            <a:cxnLst/>
            <a:rect r="r" b="b" t="t" l="l"/>
            <a:pathLst>
              <a:path h="7079084" w="8044413">
                <a:moveTo>
                  <a:pt x="0" y="0"/>
                </a:moveTo>
                <a:lnTo>
                  <a:pt x="8044413" y="0"/>
                </a:lnTo>
                <a:lnTo>
                  <a:pt x="8044413" y="7079083"/>
                </a:lnTo>
                <a:lnTo>
                  <a:pt x="0" y="70790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140959" y="2604934"/>
            <a:ext cx="16006082" cy="6719207"/>
            <a:chOff x="0" y="0"/>
            <a:chExt cx="4215594" cy="176966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15593" cy="1769668"/>
            </a:xfrm>
            <a:custGeom>
              <a:avLst/>
              <a:gdLst/>
              <a:ahLst/>
              <a:cxnLst/>
              <a:rect r="r" b="b" t="t" l="l"/>
              <a:pathLst>
                <a:path h="1769668" w="4215593">
                  <a:moveTo>
                    <a:pt x="24668" y="0"/>
                  </a:moveTo>
                  <a:lnTo>
                    <a:pt x="4190926" y="0"/>
                  </a:lnTo>
                  <a:cubicBezTo>
                    <a:pt x="4197468" y="0"/>
                    <a:pt x="4203742" y="2599"/>
                    <a:pt x="4208368" y="7225"/>
                  </a:cubicBezTo>
                  <a:cubicBezTo>
                    <a:pt x="4212994" y="11851"/>
                    <a:pt x="4215593" y="18126"/>
                    <a:pt x="4215593" y="24668"/>
                  </a:cubicBezTo>
                  <a:lnTo>
                    <a:pt x="4215593" y="1745000"/>
                  </a:lnTo>
                  <a:cubicBezTo>
                    <a:pt x="4215593" y="1751542"/>
                    <a:pt x="4212994" y="1757817"/>
                    <a:pt x="4208368" y="1762443"/>
                  </a:cubicBezTo>
                  <a:cubicBezTo>
                    <a:pt x="4203742" y="1767069"/>
                    <a:pt x="4197468" y="1769668"/>
                    <a:pt x="4190926" y="1769668"/>
                  </a:cubicBezTo>
                  <a:lnTo>
                    <a:pt x="24668" y="1769668"/>
                  </a:lnTo>
                  <a:cubicBezTo>
                    <a:pt x="18126" y="1769668"/>
                    <a:pt x="11851" y="1767069"/>
                    <a:pt x="7225" y="1762443"/>
                  </a:cubicBezTo>
                  <a:cubicBezTo>
                    <a:pt x="2599" y="1757817"/>
                    <a:pt x="0" y="1751542"/>
                    <a:pt x="0" y="1745000"/>
                  </a:cubicBezTo>
                  <a:lnTo>
                    <a:pt x="0" y="24668"/>
                  </a:lnTo>
                  <a:cubicBezTo>
                    <a:pt x="0" y="18126"/>
                    <a:pt x="2599" y="11851"/>
                    <a:pt x="7225" y="7225"/>
                  </a:cubicBezTo>
                  <a:cubicBezTo>
                    <a:pt x="11851" y="2599"/>
                    <a:pt x="18126" y="0"/>
                    <a:pt x="24668" y="0"/>
                  </a:cubicBezTo>
                  <a:close/>
                </a:path>
              </a:pathLst>
            </a:custGeom>
            <a:solidFill>
              <a:srgbClr val="FFFEF8"/>
            </a:solidFill>
            <a:ln w="38100" cap="rnd">
              <a:solidFill>
                <a:srgbClr val="171819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4215594" cy="17982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254046">
            <a:off x="4630879" y="1232636"/>
            <a:ext cx="8886437" cy="2332690"/>
          </a:xfrm>
          <a:custGeom>
            <a:avLst/>
            <a:gdLst/>
            <a:ahLst/>
            <a:cxnLst/>
            <a:rect r="r" b="b" t="t" l="l"/>
            <a:pathLst>
              <a:path h="2332690" w="8886437">
                <a:moveTo>
                  <a:pt x="0" y="0"/>
                </a:moveTo>
                <a:lnTo>
                  <a:pt x="8886437" y="0"/>
                </a:lnTo>
                <a:lnTo>
                  <a:pt x="8886437" y="2332690"/>
                </a:lnTo>
                <a:lnTo>
                  <a:pt x="0" y="23326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-175862">
            <a:off x="3688220" y="1210847"/>
            <a:ext cx="10816249" cy="1615082"/>
            <a:chOff x="0" y="0"/>
            <a:chExt cx="2848724" cy="42537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848724" cy="425371"/>
            </a:xfrm>
            <a:custGeom>
              <a:avLst/>
              <a:gdLst/>
              <a:ahLst/>
              <a:cxnLst/>
              <a:rect r="r" b="b" t="t" l="l"/>
              <a:pathLst>
                <a:path h="425371" w="2848724">
                  <a:moveTo>
                    <a:pt x="36236" y="0"/>
                  </a:moveTo>
                  <a:lnTo>
                    <a:pt x="2812488" y="0"/>
                  </a:lnTo>
                  <a:cubicBezTo>
                    <a:pt x="2832501" y="0"/>
                    <a:pt x="2848724" y="16223"/>
                    <a:pt x="2848724" y="36236"/>
                  </a:cubicBezTo>
                  <a:lnTo>
                    <a:pt x="2848724" y="389136"/>
                  </a:lnTo>
                  <a:cubicBezTo>
                    <a:pt x="2848724" y="409148"/>
                    <a:pt x="2832501" y="425371"/>
                    <a:pt x="2812488" y="425371"/>
                  </a:cubicBezTo>
                  <a:lnTo>
                    <a:pt x="36236" y="425371"/>
                  </a:lnTo>
                  <a:cubicBezTo>
                    <a:pt x="16223" y="425371"/>
                    <a:pt x="0" y="409148"/>
                    <a:pt x="0" y="389136"/>
                  </a:cubicBezTo>
                  <a:lnTo>
                    <a:pt x="0" y="36236"/>
                  </a:lnTo>
                  <a:cubicBezTo>
                    <a:pt x="0" y="16223"/>
                    <a:pt x="16223" y="0"/>
                    <a:pt x="36236" y="0"/>
                  </a:cubicBezTo>
                  <a:close/>
                </a:path>
              </a:pathLst>
            </a:custGeom>
            <a:solidFill>
              <a:srgbClr val="CDD5FA"/>
            </a:solidFill>
            <a:ln w="38100" cap="rnd">
              <a:solidFill>
                <a:srgbClr val="171819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848724" cy="4539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24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3224586">
            <a:off x="1261575" y="-2996794"/>
            <a:ext cx="3785616" cy="4114800"/>
          </a:xfrm>
          <a:custGeom>
            <a:avLst/>
            <a:gdLst/>
            <a:ahLst/>
            <a:cxnLst/>
            <a:rect r="r" b="b" t="t" l="l"/>
            <a:pathLst>
              <a:path h="4114800" w="3785616">
                <a:moveTo>
                  <a:pt x="0" y="0"/>
                </a:moveTo>
                <a:lnTo>
                  <a:pt x="3785616" y="0"/>
                </a:lnTo>
                <a:lnTo>
                  <a:pt x="378561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4792904" y="-97510"/>
            <a:ext cx="3680197" cy="3769794"/>
            <a:chOff x="0" y="0"/>
            <a:chExt cx="2086610" cy="213741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2540" y="-2540"/>
              <a:ext cx="2087880" cy="2139950"/>
            </a:xfrm>
            <a:custGeom>
              <a:avLst/>
              <a:gdLst/>
              <a:ahLst/>
              <a:cxnLst/>
              <a:rect r="r" b="b" t="t" l="l"/>
              <a:pathLst>
                <a:path h="2139950" w="2087880">
                  <a:moveTo>
                    <a:pt x="1979930" y="486410"/>
                  </a:moveTo>
                  <a:cubicBezTo>
                    <a:pt x="1964690" y="454660"/>
                    <a:pt x="1948180" y="422910"/>
                    <a:pt x="1929130" y="393700"/>
                  </a:cubicBezTo>
                  <a:cubicBezTo>
                    <a:pt x="1908810" y="363220"/>
                    <a:pt x="1888490" y="330200"/>
                    <a:pt x="1861820" y="304800"/>
                  </a:cubicBezTo>
                  <a:cubicBezTo>
                    <a:pt x="1836420" y="280670"/>
                    <a:pt x="1808480" y="257810"/>
                    <a:pt x="1780540" y="236220"/>
                  </a:cubicBezTo>
                  <a:cubicBezTo>
                    <a:pt x="1725930" y="193040"/>
                    <a:pt x="1666240" y="154940"/>
                    <a:pt x="1606550" y="119380"/>
                  </a:cubicBezTo>
                  <a:cubicBezTo>
                    <a:pt x="1537970" y="77470"/>
                    <a:pt x="1461770" y="55880"/>
                    <a:pt x="1384300" y="34290"/>
                  </a:cubicBezTo>
                  <a:cubicBezTo>
                    <a:pt x="1337310" y="21590"/>
                    <a:pt x="1289050" y="11430"/>
                    <a:pt x="1239520" y="5080"/>
                  </a:cubicBezTo>
                  <a:cubicBezTo>
                    <a:pt x="1203960" y="0"/>
                    <a:pt x="1165860" y="2540"/>
                    <a:pt x="1129030" y="6350"/>
                  </a:cubicBezTo>
                  <a:cubicBezTo>
                    <a:pt x="1079500" y="10160"/>
                    <a:pt x="1029970" y="13970"/>
                    <a:pt x="980440" y="22860"/>
                  </a:cubicBezTo>
                  <a:cubicBezTo>
                    <a:pt x="943610" y="24130"/>
                    <a:pt x="908050" y="25400"/>
                    <a:pt x="869950" y="29210"/>
                  </a:cubicBezTo>
                  <a:cubicBezTo>
                    <a:pt x="850900" y="30480"/>
                    <a:pt x="831850" y="33020"/>
                    <a:pt x="812800" y="35560"/>
                  </a:cubicBezTo>
                  <a:cubicBezTo>
                    <a:pt x="800100" y="38100"/>
                    <a:pt x="788670" y="40640"/>
                    <a:pt x="777240" y="43180"/>
                  </a:cubicBezTo>
                  <a:cubicBezTo>
                    <a:pt x="730250" y="54610"/>
                    <a:pt x="685800" y="74930"/>
                    <a:pt x="645160" y="96520"/>
                  </a:cubicBezTo>
                  <a:cubicBezTo>
                    <a:pt x="562610" y="139700"/>
                    <a:pt x="483870" y="190500"/>
                    <a:pt x="411480" y="247650"/>
                  </a:cubicBezTo>
                  <a:cubicBezTo>
                    <a:pt x="381000" y="271780"/>
                    <a:pt x="351790" y="297180"/>
                    <a:pt x="322580" y="323850"/>
                  </a:cubicBezTo>
                  <a:cubicBezTo>
                    <a:pt x="270510" y="372110"/>
                    <a:pt x="227330" y="429260"/>
                    <a:pt x="187960" y="487680"/>
                  </a:cubicBezTo>
                  <a:cubicBezTo>
                    <a:pt x="158750" y="529590"/>
                    <a:pt x="134620" y="577850"/>
                    <a:pt x="114300" y="623570"/>
                  </a:cubicBezTo>
                  <a:cubicBezTo>
                    <a:pt x="99060" y="657860"/>
                    <a:pt x="82550" y="692150"/>
                    <a:pt x="72390" y="728980"/>
                  </a:cubicBezTo>
                  <a:cubicBezTo>
                    <a:pt x="44450" y="819150"/>
                    <a:pt x="22860" y="910590"/>
                    <a:pt x="8890" y="1003300"/>
                  </a:cubicBezTo>
                  <a:cubicBezTo>
                    <a:pt x="3810" y="1040130"/>
                    <a:pt x="1270" y="1076960"/>
                    <a:pt x="0" y="1115060"/>
                  </a:cubicBezTo>
                  <a:lnTo>
                    <a:pt x="0" y="1165860"/>
                  </a:lnTo>
                  <a:cubicBezTo>
                    <a:pt x="1270" y="1197610"/>
                    <a:pt x="2540" y="1236980"/>
                    <a:pt x="8890" y="1268730"/>
                  </a:cubicBezTo>
                  <a:cubicBezTo>
                    <a:pt x="15240" y="1305560"/>
                    <a:pt x="21590" y="1343660"/>
                    <a:pt x="31750" y="1379220"/>
                  </a:cubicBezTo>
                  <a:cubicBezTo>
                    <a:pt x="54610" y="1452880"/>
                    <a:pt x="78740" y="1527810"/>
                    <a:pt x="118110" y="1595120"/>
                  </a:cubicBezTo>
                  <a:cubicBezTo>
                    <a:pt x="138430" y="1629410"/>
                    <a:pt x="160020" y="1663700"/>
                    <a:pt x="182880" y="1695450"/>
                  </a:cubicBezTo>
                  <a:cubicBezTo>
                    <a:pt x="212090" y="1738630"/>
                    <a:pt x="241300" y="1780540"/>
                    <a:pt x="278130" y="1817370"/>
                  </a:cubicBezTo>
                  <a:cubicBezTo>
                    <a:pt x="322580" y="1863090"/>
                    <a:pt x="374650" y="1903730"/>
                    <a:pt x="427990" y="1939290"/>
                  </a:cubicBezTo>
                  <a:cubicBezTo>
                    <a:pt x="539750" y="2012950"/>
                    <a:pt x="673100" y="2054860"/>
                    <a:pt x="801370" y="2090420"/>
                  </a:cubicBezTo>
                  <a:cubicBezTo>
                    <a:pt x="831850" y="2099310"/>
                    <a:pt x="863600" y="2106930"/>
                    <a:pt x="895350" y="2113280"/>
                  </a:cubicBezTo>
                  <a:cubicBezTo>
                    <a:pt x="944880" y="2123440"/>
                    <a:pt x="994410" y="2134870"/>
                    <a:pt x="1043940" y="2137410"/>
                  </a:cubicBezTo>
                  <a:cubicBezTo>
                    <a:pt x="1083310" y="2139950"/>
                    <a:pt x="1123950" y="2136140"/>
                    <a:pt x="1163320" y="2133600"/>
                  </a:cubicBezTo>
                  <a:cubicBezTo>
                    <a:pt x="1216660" y="2129790"/>
                    <a:pt x="1270000" y="2124710"/>
                    <a:pt x="1323340" y="2113280"/>
                  </a:cubicBezTo>
                  <a:cubicBezTo>
                    <a:pt x="1375410" y="2101850"/>
                    <a:pt x="1424940" y="2084070"/>
                    <a:pt x="1473200" y="2062480"/>
                  </a:cubicBezTo>
                  <a:cubicBezTo>
                    <a:pt x="1549400" y="2029460"/>
                    <a:pt x="1623060" y="1983740"/>
                    <a:pt x="1678940" y="1921510"/>
                  </a:cubicBezTo>
                  <a:cubicBezTo>
                    <a:pt x="1739900" y="1852930"/>
                    <a:pt x="1798320" y="1783080"/>
                    <a:pt x="1847850" y="1705610"/>
                  </a:cubicBezTo>
                  <a:cubicBezTo>
                    <a:pt x="1896110" y="1630680"/>
                    <a:pt x="1936750" y="1550670"/>
                    <a:pt x="1976120" y="1469390"/>
                  </a:cubicBezTo>
                  <a:cubicBezTo>
                    <a:pt x="2007870" y="1403350"/>
                    <a:pt x="2039620" y="1334770"/>
                    <a:pt x="2056130" y="1262380"/>
                  </a:cubicBezTo>
                  <a:cubicBezTo>
                    <a:pt x="2067560" y="1212850"/>
                    <a:pt x="2077720" y="1162050"/>
                    <a:pt x="2082800" y="1112520"/>
                  </a:cubicBezTo>
                  <a:cubicBezTo>
                    <a:pt x="2086610" y="1074420"/>
                    <a:pt x="2087880" y="1037590"/>
                    <a:pt x="2087880" y="1000760"/>
                  </a:cubicBezTo>
                  <a:cubicBezTo>
                    <a:pt x="2087880" y="910590"/>
                    <a:pt x="2082800" y="820420"/>
                    <a:pt x="2067560" y="731520"/>
                  </a:cubicBezTo>
                  <a:cubicBezTo>
                    <a:pt x="2061210" y="695960"/>
                    <a:pt x="2052320" y="661670"/>
                    <a:pt x="2039620" y="628650"/>
                  </a:cubicBezTo>
                  <a:cubicBezTo>
                    <a:pt x="2019300" y="581660"/>
                    <a:pt x="2002790" y="533400"/>
                    <a:pt x="1979930" y="486410"/>
                  </a:cubicBezTo>
                  <a:close/>
                </a:path>
              </a:pathLst>
            </a:custGeom>
            <a:blipFill>
              <a:blip r:embed="rId7"/>
              <a:stretch>
                <a:fillRect l="0" t="-464" r="0" b="-464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-184101">
            <a:off x="3828391" y="1648052"/>
            <a:ext cx="10491412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80"/>
              </a:lnSpc>
              <a:spcBef>
                <a:spcPct val="0"/>
              </a:spcBef>
            </a:pPr>
            <a:r>
              <a:rPr lang="en-US" b="true" sz="4900" spc="98">
                <a:solidFill>
                  <a:srgbClr val="FF681D"/>
                </a:solidFill>
                <a:latin typeface="Cy Grotesk Wide Bold"/>
                <a:ea typeface="Cy Grotesk Wide Bold"/>
                <a:cs typeface="Cy Grotesk Wide Bold"/>
                <a:sym typeface="Cy Grotesk Wide Bold"/>
              </a:rPr>
              <a:t>El algoritmo de la verdad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339013" y="3586559"/>
            <a:ext cx="6484089" cy="3608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2499" b="true">
                <a:solidFill>
                  <a:srgbClr val="171819"/>
                </a:solidFill>
                <a:latin typeface="Cy Grotesk Grand Bold"/>
                <a:ea typeface="Cy Grotesk Grand Bold"/>
                <a:cs typeface="Cy Grotesk Grand Bold"/>
                <a:sym typeface="Cy Grotesk Grand Bold"/>
              </a:rPr>
              <a:t>¿Qué hitos hemos logrado?</a:t>
            </a:r>
          </a:p>
          <a:p>
            <a:pPr algn="l">
              <a:lnSpc>
                <a:spcPts val="3254"/>
              </a:lnSpc>
            </a:pPr>
          </a:p>
          <a:p>
            <a:pPr algn="l" marL="453387" indent="-226693" lvl="1">
              <a:lnSpc>
                <a:spcPts val="3149"/>
              </a:lnSpc>
              <a:buFont typeface="Arial"/>
              <a:buChar char="•"/>
            </a:pPr>
            <a:r>
              <a:rPr lang="en-US" sz="2099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Hemos añadido r</a:t>
            </a:r>
            <a:r>
              <a:rPr lang="en-US" b="true" sz="2099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espuestas personalizadas dependiendo del puntaje que consiga la jugadora.</a:t>
            </a:r>
            <a:r>
              <a:rPr lang="en-US" sz="2099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</a:t>
            </a:r>
          </a:p>
          <a:p>
            <a:pPr algn="l">
              <a:lnSpc>
                <a:spcPts val="3149"/>
              </a:lnSpc>
            </a:pPr>
          </a:p>
          <a:p>
            <a:pPr algn="l" marL="453387" indent="-226693" lvl="1">
              <a:lnSpc>
                <a:spcPts val="3149"/>
              </a:lnSpc>
              <a:buFont typeface="Arial"/>
              <a:buChar char="•"/>
            </a:pPr>
            <a:r>
              <a:rPr lang="en-US" sz="2099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Hemos añadido una </a:t>
            </a:r>
            <a:r>
              <a:rPr lang="en-US" b="true" sz="2099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respuesta automática por si la usuaria añade una letra errónea. </a:t>
            </a:r>
          </a:p>
          <a:p>
            <a:pPr algn="l">
              <a:lnSpc>
                <a:spcPts val="3149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2025534" y="3634184"/>
            <a:ext cx="6709217" cy="3637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9"/>
              </a:lnSpc>
            </a:pPr>
            <a:r>
              <a:rPr lang="en-US" sz="2499" b="true">
                <a:solidFill>
                  <a:srgbClr val="000000"/>
                </a:solidFill>
                <a:latin typeface="Cy Grotesk Grand Bold"/>
                <a:ea typeface="Cy Grotesk Grand Bold"/>
                <a:cs typeface="Cy Grotesk Grand Bold"/>
                <a:sym typeface="Cy Grotesk Grand Bold"/>
              </a:rPr>
              <a:t>¿Qué retos hemos encontrado?</a:t>
            </a:r>
          </a:p>
          <a:p>
            <a:pPr algn="l">
              <a:lnSpc>
                <a:spcPts val="3249"/>
              </a:lnSpc>
            </a:pPr>
          </a:p>
          <a:p>
            <a:pPr algn="l" marL="453390" indent="-226695" lvl="1">
              <a:lnSpc>
                <a:spcPts val="273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Añadir las </a:t>
            </a:r>
            <a:r>
              <a:rPr lang="en-US" b="true" sz="2100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pausas entre preguntas.</a:t>
            </a:r>
            <a:r>
              <a:rPr lang="en-US" sz="21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</a:t>
            </a:r>
          </a:p>
          <a:p>
            <a:pPr algn="l" marL="453390" indent="-226695" lvl="1">
              <a:lnSpc>
                <a:spcPts val="273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Añadir mensaje personalizado si el usuario </a:t>
            </a:r>
            <a:r>
              <a:rPr lang="en-US" b="true" sz="2100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escribe algo que no sea una letra. </a:t>
            </a:r>
          </a:p>
          <a:p>
            <a:pPr algn="l" marL="453387" indent="-226693" lvl="1">
              <a:lnSpc>
                <a:spcPts val="2729"/>
              </a:lnSpc>
              <a:buFont typeface="Arial"/>
              <a:buChar char="•"/>
            </a:pPr>
            <a:r>
              <a:rPr lang="en-US" b="true" sz="2099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A</a:t>
            </a:r>
            <a:r>
              <a:rPr lang="en-US" b="true" sz="2099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ñadir información a la respuesta para que a la usuaria se le printee una explicación </a:t>
            </a:r>
            <a:r>
              <a:rPr lang="en-US" sz="2099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</a:t>
            </a:r>
            <a:r>
              <a:rPr lang="en-US" sz="2099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(tanto si acierta como si se equivoca) mediante índices. </a:t>
            </a:r>
          </a:p>
          <a:p>
            <a:pPr algn="l">
              <a:lnSpc>
                <a:spcPts val="2729"/>
              </a:lnSpc>
            </a:pPr>
          </a:p>
        </p:txBody>
      </p: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-525814" y="7581475"/>
            <a:ext cx="3319334" cy="3400145"/>
            <a:chOff x="0" y="0"/>
            <a:chExt cx="2086610" cy="213741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2540" y="-2540"/>
              <a:ext cx="2087880" cy="2139950"/>
            </a:xfrm>
            <a:custGeom>
              <a:avLst/>
              <a:gdLst/>
              <a:ahLst/>
              <a:cxnLst/>
              <a:rect r="r" b="b" t="t" l="l"/>
              <a:pathLst>
                <a:path h="2139950" w="2087880">
                  <a:moveTo>
                    <a:pt x="1979930" y="486410"/>
                  </a:moveTo>
                  <a:cubicBezTo>
                    <a:pt x="1964690" y="454660"/>
                    <a:pt x="1948180" y="422910"/>
                    <a:pt x="1929130" y="393700"/>
                  </a:cubicBezTo>
                  <a:cubicBezTo>
                    <a:pt x="1908810" y="363220"/>
                    <a:pt x="1888490" y="330200"/>
                    <a:pt x="1861820" y="304800"/>
                  </a:cubicBezTo>
                  <a:cubicBezTo>
                    <a:pt x="1836420" y="280670"/>
                    <a:pt x="1808480" y="257810"/>
                    <a:pt x="1780540" y="236220"/>
                  </a:cubicBezTo>
                  <a:cubicBezTo>
                    <a:pt x="1725930" y="193040"/>
                    <a:pt x="1666240" y="154940"/>
                    <a:pt x="1606550" y="119380"/>
                  </a:cubicBezTo>
                  <a:cubicBezTo>
                    <a:pt x="1537970" y="77470"/>
                    <a:pt x="1461770" y="55880"/>
                    <a:pt x="1384300" y="34290"/>
                  </a:cubicBezTo>
                  <a:cubicBezTo>
                    <a:pt x="1337310" y="21590"/>
                    <a:pt x="1289050" y="11430"/>
                    <a:pt x="1239520" y="5080"/>
                  </a:cubicBezTo>
                  <a:cubicBezTo>
                    <a:pt x="1203960" y="0"/>
                    <a:pt x="1165860" y="2540"/>
                    <a:pt x="1129030" y="6350"/>
                  </a:cubicBezTo>
                  <a:cubicBezTo>
                    <a:pt x="1079500" y="10160"/>
                    <a:pt x="1029970" y="13970"/>
                    <a:pt x="980440" y="22860"/>
                  </a:cubicBezTo>
                  <a:cubicBezTo>
                    <a:pt x="943610" y="24130"/>
                    <a:pt x="908050" y="25400"/>
                    <a:pt x="869950" y="29210"/>
                  </a:cubicBezTo>
                  <a:cubicBezTo>
                    <a:pt x="850900" y="30480"/>
                    <a:pt x="831850" y="33020"/>
                    <a:pt x="812800" y="35560"/>
                  </a:cubicBezTo>
                  <a:cubicBezTo>
                    <a:pt x="800100" y="38100"/>
                    <a:pt x="788670" y="40640"/>
                    <a:pt x="777240" y="43180"/>
                  </a:cubicBezTo>
                  <a:cubicBezTo>
                    <a:pt x="730250" y="54610"/>
                    <a:pt x="685800" y="74930"/>
                    <a:pt x="645160" y="96520"/>
                  </a:cubicBezTo>
                  <a:cubicBezTo>
                    <a:pt x="562610" y="139700"/>
                    <a:pt x="483870" y="190500"/>
                    <a:pt x="411480" y="247650"/>
                  </a:cubicBezTo>
                  <a:cubicBezTo>
                    <a:pt x="381000" y="271780"/>
                    <a:pt x="351790" y="297180"/>
                    <a:pt x="322580" y="323850"/>
                  </a:cubicBezTo>
                  <a:cubicBezTo>
                    <a:pt x="270510" y="372110"/>
                    <a:pt x="227330" y="429260"/>
                    <a:pt x="187960" y="487680"/>
                  </a:cubicBezTo>
                  <a:cubicBezTo>
                    <a:pt x="158750" y="529590"/>
                    <a:pt x="134620" y="577850"/>
                    <a:pt x="114300" y="623570"/>
                  </a:cubicBezTo>
                  <a:cubicBezTo>
                    <a:pt x="99060" y="657860"/>
                    <a:pt x="82550" y="692150"/>
                    <a:pt x="72390" y="728980"/>
                  </a:cubicBezTo>
                  <a:cubicBezTo>
                    <a:pt x="44450" y="819150"/>
                    <a:pt x="22860" y="910590"/>
                    <a:pt x="8890" y="1003300"/>
                  </a:cubicBezTo>
                  <a:cubicBezTo>
                    <a:pt x="3810" y="1040130"/>
                    <a:pt x="1270" y="1076960"/>
                    <a:pt x="0" y="1115060"/>
                  </a:cubicBezTo>
                  <a:lnTo>
                    <a:pt x="0" y="1165860"/>
                  </a:lnTo>
                  <a:cubicBezTo>
                    <a:pt x="1270" y="1197610"/>
                    <a:pt x="2540" y="1236980"/>
                    <a:pt x="8890" y="1268730"/>
                  </a:cubicBezTo>
                  <a:cubicBezTo>
                    <a:pt x="15240" y="1305560"/>
                    <a:pt x="21590" y="1343660"/>
                    <a:pt x="31750" y="1379220"/>
                  </a:cubicBezTo>
                  <a:cubicBezTo>
                    <a:pt x="54610" y="1452880"/>
                    <a:pt x="78740" y="1527810"/>
                    <a:pt x="118110" y="1595120"/>
                  </a:cubicBezTo>
                  <a:cubicBezTo>
                    <a:pt x="138430" y="1629410"/>
                    <a:pt x="160020" y="1663700"/>
                    <a:pt x="182880" y="1695450"/>
                  </a:cubicBezTo>
                  <a:cubicBezTo>
                    <a:pt x="212090" y="1738630"/>
                    <a:pt x="241300" y="1780540"/>
                    <a:pt x="278130" y="1817370"/>
                  </a:cubicBezTo>
                  <a:cubicBezTo>
                    <a:pt x="322580" y="1863090"/>
                    <a:pt x="374650" y="1903730"/>
                    <a:pt x="427990" y="1939290"/>
                  </a:cubicBezTo>
                  <a:cubicBezTo>
                    <a:pt x="539750" y="2012950"/>
                    <a:pt x="673100" y="2054860"/>
                    <a:pt x="801370" y="2090420"/>
                  </a:cubicBezTo>
                  <a:cubicBezTo>
                    <a:pt x="831850" y="2099310"/>
                    <a:pt x="863600" y="2106930"/>
                    <a:pt x="895350" y="2113280"/>
                  </a:cubicBezTo>
                  <a:cubicBezTo>
                    <a:pt x="944880" y="2123440"/>
                    <a:pt x="994410" y="2134870"/>
                    <a:pt x="1043940" y="2137410"/>
                  </a:cubicBezTo>
                  <a:cubicBezTo>
                    <a:pt x="1083310" y="2139950"/>
                    <a:pt x="1123950" y="2136140"/>
                    <a:pt x="1163320" y="2133600"/>
                  </a:cubicBezTo>
                  <a:cubicBezTo>
                    <a:pt x="1216660" y="2129790"/>
                    <a:pt x="1270000" y="2124710"/>
                    <a:pt x="1323340" y="2113280"/>
                  </a:cubicBezTo>
                  <a:cubicBezTo>
                    <a:pt x="1375410" y="2101850"/>
                    <a:pt x="1424940" y="2084070"/>
                    <a:pt x="1473200" y="2062480"/>
                  </a:cubicBezTo>
                  <a:cubicBezTo>
                    <a:pt x="1549400" y="2029460"/>
                    <a:pt x="1623060" y="1983740"/>
                    <a:pt x="1678940" y="1921510"/>
                  </a:cubicBezTo>
                  <a:cubicBezTo>
                    <a:pt x="1739900" y="1852930"/>
                    <a:pt x="1798320" y="1783080"/>
                    <a:pt x="1847850" y="1705610"/>
                  </a:cubicBezTo>
                  <a:cubicBezTo>
                    <a:pt x="1896110" y="1630680"/>
                    <a:pt x="1936750" y="1550670"/>
                    <a:pt x="1976120" y="1469390"/>
                  </a:cubicBezTo>
                  <a:cubicBezTo>
                    <a:pt x="2007870" y="1403350"/>
                    <a:pt x="2039620" y="1334770"/>
                    <a:pt x="2056130" y="1262380"/>
                  </a:cubicBezTo>
                  <a:cubicBezTo>
                    <a:pt x="2067560" y="1212850"/>
                    <a:pt x="2077720" y="1162050"/>
                    <a:pt x="2082800" y="1112520"/>
                  </a:cubicBezTo>
                  <a:cubicBezTo>
                    <a:pt x="2086610" y="1074420"/>
                    <a:pt x="2087880" y="1037590"/>
                    <a:pt x="2087880" y="1000760"/>
                  </a:cubicBezTo>
                  <a:cubicBezTo>
                    <a:pt x="2087880" y="910590"/>
                    <a:pt x="2082800" y="820420"/>
                    <a:pt x="2067560" y="731520"/>
                  </a:cubicBezTo>
                  <a:cubicBezTo>
                    <a:pt x="2061210" y="695960"/>
                    <a:pt x="2052320" y="661670"/>
                    <a:pt x="2039620" y="628650"/>
                  </a:cubicBezTo>
                  <a:cubicBezTo>
                    <a:pt x="2019300" y="581660"/>
                    <a:pt x="2002790" y="533400"/>
                    <a:pt x="1979930" y="486410"/>
                  </a:cubicBezTo>
                  <a:close/>
                </a:path>
              </a:pathLst>
            </a:custGeom>
            <a:blipFill>
              <a:blip r:embed="rId8"/>
              <a:stretch>
                <a:fillRect l="0" t="-11950" r="0" b="-11950"/>
              </a:stretch>
            </a:blipFill>
          </p:spPr>
        </p:sp>
      </p:grpSp>
    </p:spTree>
  </p:cSld>
  <p:clrMapOvr>
    <a:masterClrMapping/>
  </p:clrMapOvr>
  <p:transition spd="slow">
    <p:cover dir="l"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4ED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74768" y="7581475"/>
            <a:ext cx="8886437" cy="2332690"/>
          </a:xfrm>
          <a:custGeom>
            <a:avLst/>
            <a:gdLst/>
            <a:ahLst/>
            <a:cxnLst/>
            <a:rect r="r" b="b" t="t" l="l"/>
            <a:pathLst>
              <a:path h="2332690" w="8886437">
                <a:moveTo>
                  <a:pt x="0" y="0"/>
                </a:moveTo>
                <a:lnTo>
                  <a:pt x="8886437" y="0"/>
                </a:lnTo>
                <a:lnTo>
                  <a:pt x="8886437" y="2332689"/>
                </a:lnTo>
                <a:lnTo>
                  <a:pt x="0" y="2332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6267679">
            <a:off x="16395192" y="7501050"/>
            <a:ext cx="3785616" cy="4114800"/>
          </a:xfrm>
          <a:custGeom>
            <a:avLst/>
            <a:gdLst/>
            <a:ahLst/>
            <a:cxnLst/>
            <a:rect r="r" b="b" t="t" l="l"/>
            <a:pathLst>
              <a:path h="4114800" w="3785616">
                <a:moveTo>
                  <a:pt x="0" y="0"/>
                </a:moveTo>
                <a:lnTo>
                  <a:pt x="3785616" y="0"/>
                </a:lnTo>
                <a:lnTo>
                  <a:pt x="378561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890030" y="3672284"/>
            <a:ext cx="8044413" cy="7079084"/>
          </a:xfrm>
          <a:custGeom>
            <a:avLst/>
            <a:gdLst/>
            <a:ahLst/>
            <a:cxnLst/>
            <a:rect r="r" b="b" t="t" l="l"/>
            <a:pathLst>
              <a:path h="7079084" w="8044413">
                <a:moveTo>
                  <a:pt x="0" y="0"/>
                </a:moveTo>
                <a:lnTo>
                  <a:pt x="8044413" y="0"/>
                </a:lnTo>
                <a:lnTo>
                  <a:pt x="8044413" y="7079083"/>
                </a:lnTo>
                <a:lnTo>
                  <a:pt x="0" y="70790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140959" y="2604934"/>
            <a:ext cx="16006082" cy="6719207"/>
            <a:chOff x="0" y="0"/>
            <a:chExt cx="4215594" cy="176966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15593" cy="1769668"/>
            </a:xfrm>
            <a:custGeom>
              <a:avLst/>
              <a:gdLst/>
              <a:ahLst/>
              <a:cxnLst/>
              <a:rect r="r" b="b" t="t" l="l"/>
              <a:pathLst>
                <a:path h="1769668" w="4215593">
                  <a:moveTo>
                    <a:pt x="24668" y="0"/>
                  </a:moveTo>
                  <a:lnTo>
                    <a:pt x="4190926" y="0"/>
                  </a:lnTo>
                  <a:cubicBezTo>
                    <a:pt x="4197468" y="0"/>
                    <a:pt x="4203742" y="2599"/>
                    <a:pt x="4208368" y="7225"/>
                  </a:cubicBezTo>
                  <a:cubicBezTo>
                    <a:pt x="4212994" y="11851"/>
                    <a:pt x="4215593" y="18126"/>
                    <a:pt x="4215593" y="24668"/>
                  </a:cubicBezTo>
                  <a:lnTo>
                    <a:pt x="4215593" y="1745000"/>
                  </a:lnTo>
                  <a:cubicBezTo>
                    <a:pt x="4215593" y="1751542"/>
                    <a:pt x="4212994" y="1757817"/>
                    <a:pt x="4208368" y="1762443"/>
                  </a:cubicBezTo>
                  <a:cubicBezTo>
                    <a:pt x="4203742" y="1767069"/>
                    <a:pt x="4197468" y="1769668"/>
                    <a:pt x="4190926" y="1769668"/>
                  </a:cubicBezTo>
                  <a:lnTo>
                    <a:pt x="24668" y="1769668"/>
                  </a:lnTo>
                  <a:cubicBezTo>
                    <a:pt x="18126" y="1769668"/>
                    <a:pt x="11851" y="1767069"/>
                    <a:pt x="7225" y="1762443"/>
                  </a:cubicBezTo>
                  <a:cubicBezTo>
                    <a:pt x="2599" y="1757817"/>
                    <a:pt x="0" y="1751542"/>
                    <a:pt x="0" y="1745000"/>
                  </a:cubicBezTo>
                  <a:lnTo>
                    <a:pt x="0" y="24668"/>
                  </a:lnTo>
                  <a:cubicBezTo>
                    <a:pt x="0" y="18126"/>
                    <a:pt x="2599" y="11851"/>
                    <a:pt x="7225" y="7225"/>
                  </a:cubicBezTo>
                  <a:cubicBezTo>
                    <a:pt x="11851" y="2599"/>
                    <a:pt x="18126" y="0"/>
                    <a:pt x="24668" y="0"/>
                  </a:cubicBezTo>
                  <a:close/>
                </a:path>
              </a:pathLst>
            </a:custGeom>
            <a:solidFill>
              <a:srgbClr val="FFFEF8"/>
            </a:solidFill>
            <a:ln w="38100" cap="rnd">
              <a:solidFill>
                <a:srgbClr val="171819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4215594" cy="17982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254046">
            <a:off x="4630879" y="1232636"/>
            <a:ext cx="8886437" cy="2332690"/>
          </a:xfrm>
          <a:custGeom>
            <a:avLst/>
            <a:gdLst/>
            <a:ahLst/>
            <a:cxnLst/>
            <a:rect r="r" b="b" t="t" l="l"/>
            <a:pathLst>
              <a:path h="2332690" w="8886437">
                <a:moveTo>
                  <a:pt x="0" y="0"/>
                </a:moveTo>
                <a:lnTo>
                  <a:pt x="8886437" y="0"/>
                </a:lnTo>
                <a:lnTo>
                  <a:pt x="8886437" y="2332690"/>
                </a:lnTo>
                <a:lnTo>
                  <a:pt x="0" y="23326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-175862">
            <a:off x="3688220" y="1210847"/>
            <a:ext cx="10816249" cy="1615082"/>
            <a:chOff x="0" y="0"/>
            <a:chExt cx="2848724" cy="42537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848724" cy="425371"/>
            </a:xfrm>
            <a:custGeom>
              <a:avLst/>
              <a:gdLst/>
              <a:ahLst/>
              <a:cxnLst/>
              <a:rect r="r" b="b" t="t" l="l"/>
              <a:pathLst>
                <a:path h="425371" w="2848724">
                  <a:moveTo>
                    <a:pt x="36236" y="0"/>
                  </a:moveTo>
                  <a:lnTo>
                    <a:pt x="2812488" y="0"/>
                  </a:lnTo>
                  <a:cubicBezTo>
                    <a:pt x="2832501" y="0"/>
                    <a:pt x="2848724" y="16223"/>
                    <a:pt x="2848724" y="36236"/>
                  </a:cubicBezTo>
                  <a:lnTo>
                    <a:pt x="2848724" y="389136"/>
                  </a:lnTo>
                  <a:cubicBezTo>
                    <a:pt x="2848724" y="409148"/>
                    <a:pt x="2832501" y="425371"/>
                    <a:pt x="2812488" y="425371"/>
                  </a:cubicBezTo>
                  <a:lnTo>
                    <a:pt x="36236" y="425371"/>
                  </a:lnTo>
                  <a:cubicBezTo>
                    <a:pt x="16223" y="425371"/>
                    <a:pt x="0" y="409148"/>
                    <a:pt x="0" y="389136"/>
                  </a:cubicBezTo>
                  <a:lnTo>
                    <a:pt x="0" y="36236"/>
                  </a:lnTo>
                  <a:cubicBezTo>
                    <a:pt x="0" y="16223"/>
                    <a:pt x="16223" y="0"/>
                    <a:pt x="36236" y="0"/>
                  </a:cubicBezTo>
                  <a:close/>
                </a:path>
              </a:pathLst>
            </a:custGeom>
            <a:solidFill>
              <a:srgbClr val="CDD5FA"/>
            </a:solidFill>
            <a:ln w="38100" cap="rnd">
              <a:solidFill>
                <a:srgbClr val="171819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848724" cy="4539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24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3224586">
            <a:off x="1261575" y="-2996794"/>
            <a:ext cx="3785616" cy="4114800"/>
          </a:xfrm>
          <a:custGeom>
            <a:avLst/>
            <a:gdLst/>
            <a:ahLst/>
            <a:cxnLst/>
            <a:rect r="r" b="b" t="t" l="l"/>
            <a:pathLst>
              <a:path h="4114800" w="3785616">
                <a:moveTo>
                  <a:pt x="0" y="0"/>
                </a:moveTo>
                <a:lnTo>
                  <a:pt x="3785616" y="0"/>
                </a:lnTo>
                <a:lnTo>
                  <a:pt x="378561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4792904" y="-97510"/>
            <a:ext cx="3680197" cy="3769794"/>
            <a:chOff x="0" y="0"/>
            <a:chExt cx="2086610" cy="213741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2540" y="-2540"/>
              <a:ext cx="2087880" cy="2139950"/>
            </a:xfrm>
            <a:custGeom>
              <a:avLst/>
              <a:gdLst/>
              <a:ahLst/>
              <a:cxnLst/>
              <a:rect r="r" b="b" t="t" l="l"/>
              <a:pathLst>
                <a:path h="2139950" w="2087880">
                  <a:moveTo>
                    <a:pt x="1979930" y="486410"/>
                  </a:moveTo>
                  <a:cubicBezTo>
                    <a:pt x="1964690" y="454660"/>
                    <a:pt x="1948180" y="422910"/>
                    <a:pt x="1929130" y="393700"/>
                  </a:cubicBezTo>
                  <a:cubicBezTo>
                    <a:pt x="1908810" y="363220"/>
                    <a:pt x="1888490" y="330200"/>
                    <a:pt x="1861820" y="304800"/>
                  </a:cubicBezTo>
                  <a:cubicBezTo>
                    <a:pt x="1836420" y="280670"/>
                    <a:pt x="1808480" y="257810"/>
                    <a:pt x="1780540" y="236220"/>
                  </a:cubicBezTo>
                  <a:cubicBezTo>
                    <a:pt x="1725930" y="193040"/>
                    <a:pt x="1666240" y="154940"/>
                    <a:pt x="1606550" y="119380"/>
                  </a:cubicBezTo>
                  <a:cubicBezTo>
                    <a:pt x="1537970" y="77470"/>
                    <a:pt x="1461770" y="55880"/>
                    <a:pt x="1384300" y="34290"/>
                  </a:cubicBezTo>
                  <a:cubicBezTo>
                    <a:pt x="1337310" y="21590"/>
                    <a:pt x="1289050" y="11430"/>
                    <a:pt x="1239520" y="5080"/>
                  </a:cubicBezTo>
                  <a:cubicBezTo>
                    <a:pt x="1203960" y="0"/>
                    <a:pt x="1165860" y="2540"/>
                    <a:pt x="1129030" y="6350"/>
                  </a:cubicBezTo>
                  <a:cubicBezTo>
                    <a:pt x="1079500" y="10160"/>
                    <a:pt x="1029970" y="13970"/>
                    <a:pt x="980440" y="22860"/>
                  </a:cubicBezTo>
                  <a:cubicBezTo>
                    <a:pt x="943610" y="24130"/>
                    <a:pt x="908050" y="25400"/>
                    <a:pt x="869950" y="29210"/>
                  </a:cubicBezTo>
                  <a:cubicBezTo>
                    <a:pt x="850900" y="30480"/>
                    <a:pt x="831850" y="33020"/>
                    <a:pt x="812800" y="35560"/>
                  </a:cubicBezTo>
                  <a:cubicBezTo>
                    <a:pt x="800100" y="38100"/>
                    <a:pt x="788670" y="40640"/>
                    <a:pt x="777240" y="43180"/>
                  </a:cubicBezTo>
                  <a:cubicBezTo>
                    <a:pt x="730250" y="54610"/>
                    <a:pt x="685800" y="74930"/>
                    <a:pt x="645160" y="96520"/>
                  </a:cubicBezTo>
                  <a:cubicBezTo>
                    <a:pt x="562610" y="139700"/>
                    <a:pt x="483870" y="190500"/>
                    <a:pt x="411480" y="247650"/>
                  </a:cubicBezTo>
                  <a:cubicBezTo>
                    <a:pt x="381000" y="271780"/>
                    <a:pt x="351790" y="297180"/>
                    <a:pt x="322580" y="323850"/>
                  </a:cubicBezTo>
                  <a:cubicBezTo>
                    <a:pt x="270510" y="372110"/>
                    <a:pt x="227330" y="429260"/>
                    <a:pt x="187960" y="487680"/>
                  </a:cubicBezTo>
                  <a:cubicBezTo>
                    <a:pt x="158750" y="529590"/>
                    <a:pt x="134620" y="577850"/>
                    <a:pt x="114300" y="623570"/>
                  </a:cubicBezTo>
                  <a:cubicBezTo>
                    <a:pt x="99060" y="657860"/>
                    <a:pt x="82550" y="692150"/>
                    <a:pt x="72390" y="728980"/>
                  </a:cubicBezTo>
                  <a:cubicBezTo>
                    <a:pt x="44450" y="819150"/>
                    <a:pt x="22860" y="910590"/>
                    <a:pt x="8890" y="1003300"/>
                  </a:cubicBezTo>
                  <a:cubicBezTo>
                    <a:pt x="3810" y="1040130"/>
                    <a:pt x="1270" y="1076960"/>
                    <a:pt x="0" y="1115060"/>
                  </a:cubicBezTo>
                  <a:lnTo>
                    <a:pt x="0" y="1165860"/>
                  </a:lnTo>
                  <a:cubicBezTo>
                    <a:pt x="1270" y="1197610"/>
                    <a:pt x="2540" y="1236980"/>
                    <a:pt x="8890" y="1268730"/>
                  </a:cubicBezTo>
                  <a:cubicBezTo>
                    <a:pt x="15240" y="1305560"/>
                    <a:pt x="21590" y="1343660"/>
                    <a:pt x="31750" y="1379220"/>
                  </a:cubicBezTo>
                  <a:cubicBezTo>
                    <a:pt x="54610" y="1452880"/>
                    <a:pt x="78740" y="1527810"/>
                    <a:pt x="118110" y="1595120"/>
                  </a:cubicBezTo>
                  <a:cubicBezTo>
                    <a:pt x="138430" y="1629410"/>
                    <a:pt x="160020" y="1663700"/>
                    <a:pt x="182880" y="1695450"/>
                  </a:cubicBezTo>
                  <a:cubicBezTo>
                    <a:pt x="212090" y="1738630"/>
                    <a:pt x="241300" y="1780540"/>
                    <a:pt x="278130" y="1817370"/>
                  </a:cubicBezTo>
                  <a:cubicBezTo>
                    <a:pt x="322580" y="1863090"/>
                    <a:pt x="374650" y="1903730"/>
                    <a:pt x="427990" y="1939290"/>
                  </a:cubicBezTo>
                  <a:cubicBezTo>
                    <a:pt x="539750" y="2012950"/>
                    <a:pt x="673100" y="2054860"/>
                    <a:pt x="801370" y="2090420"/>
                  </a:cubicBezTo>
                  <a:cubicBezTo>
                    <a:pt x="831850" y="2099310"/>
                    <a:pt x="863600" y="2106930"/>
                    <a:pt x="895350" y="2113280"/>
                  </a:cubicBezTo>
                  <a:cubicBezTo>
                    <a:pt x="944880" y="2123440"/>
                    <a:pt x="994410" y="2134870"/>
                    <a:pt x="1043940" y="2137410"/>
                  </a:cubicBezTo>
                  <a:cubicBezTo>
                    <a:pt x="1083310" y="2139950"/>
                    <a:pt x="1123950" y="2136140"/>
                    <a:pt x="1163320" y="2133600"/>
                  </a:cubicBezTo>
                  <a:cubicBezTo>
                    <a:pt x="1216660" y="2129790"/>
                    <a:pt x="1270000" y="2124710"/>
                    <a:pt x="1323340" y="2113280"/>
                  </a:cubicBezTo>
                  <a:cubicBezTo>
                    <a:pt x="1375410" y="2101850"/>
                    <a:pt x="1424940" y="2084070"/>
                    <a:pt x="1473200" y="2062480"/>
                  </a:cubicBezTo>
                  <a:cubicBezTo>
                    <a:pt x="1549400" y="2029460"/>
                    <a:pt x="1623060" y="1983740"/>
                    <a:pt x="1678940" y="1921510"/>
                  </a:cubicBezTo>
                  <a:cubicBezTo>
                    <a:pt x="1739900" y="1852930"/>
                    <a:pt x="1798320" y="1783080"/>
                    <a:pt x="1847850" y="1705610"/>
                  </a:cubicBezTo>
                  <a:cubicBezTo>
                    <a:pt x="1896110" y="1630680"/>
                    <a:pt x="1936750" y="1550670"/>
                    <a:pt x="1976120" y="1469390"/>
                  </a:cubicBezTo>
                  <a:cubicBezTo>
                    <a:pt x="2007870" y="1403350"/>
                    <a:pt x="2039620" y="1334770"/>
                    <a:pt x="2056130" y="1262380"/>
                  </a:cubicBezTo>
                  <a:cubicBezTo>
                    <a:pt x="2067560" y="1212850"/>
                    <a:pt x="2077720" y="1162050"/>
                    <a:pt x="2082800" y="1112520"/>
                  </a:cubicBezTo>
                  <a:cubicBezTo>
                    <a:pt x="2086610" y="1074420"/>
                    <a:pt x="2087880" y="1037590"/>
                    <a:pt x="2087880" y="1000760"/>
                  </a:cubicBezTo>
                  <a:cubicBezTo>
                    <a:pt x="2087880" y="910590"/>
                    <a:pt x="2082800" y="820420"/>
                    <a:pt x="2067560" y="731520"/>
                  </a:cubicBezTo>
                  <a:cubicBezTo>
                    <a:pt x="2061210" y="695960"/>
                    <a:pt x="2052320" y="661670"/>
                    <a:pt x="2039620" y="628650"/>
                  </a:cubicBezTo>
                  <a:cubicBezTo>
                    <a:pt x="2019300" y="581660"/>
                    <a:pt x="2002790" y="533400"/>
                    <a:pt x="1979930" y="486410"/>
                  </a:cubicBezTo>
                  <a:close/>
                </a:path>
              </a:pathLst>
            </a:custGeom>
            <a:blipFill>
              <a:blip r:embed="rId7"/>
              <a:stretch>
                <a:fillRect l="0" t="-464" r="0" b="-464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-525814" y="7581475"/>
            <a:ext cx="3319334" cy="3400145"/>
            <a:chOff x="0" y="0"/>
            <a:chExt cx="2086610" cy="213741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2540" y="-2540"/>
              <a:ext cx="2087880" cy="2139950"/>
            </a:xfrm>
            <a:custGeom>
              <a:avLst/>
              <a:gdLst/>
              <a:ahLst/>
              <a:cxnLst/>
              <a:rect r="r" b="b" t="t" l="l"/>
              <a:pathLst>
                <a:path h="2139950" w="2087880">
                  <a:moveTo>
                    <a:pt x="1979930" y="486410"/>
                  </a:moveTo>
                  <a:cubicBezTo>
                    <a:pt x="1964690" y="454660"/>
                    <a:pt x="1948180" y="422910"/>
                    <a:pt x="1929130" y="393700"/>
                  </a:cubicBezTo>
                  <a:cubicBezTo>
                    <a:pt x="1908810" y="363220"/>
                    <a:pt x="1888490" y="330200"/>
                    <a:pt x="1861820" y="304800"/>
                  </a:cubicBezTo>
                  <a:cubicBezTo>
                    <a:pt x="1836420" y="280670"/>
                    <a:pt x="1808480" y="257810"/>
                    <a:pt x="1780540" y="236220"/>
                  </a:cubicBezTo>
                  <a:cubicBezTo>
                    <a:pt x="1725930" y="193040"/>
                    <a:pt x="1666240" y="154940"/>
                    <a:pt x="1606550" y="119380"/>
                  </a:cubicBezTo>
                  <a:cubicBezTo>
                    <a:pt x="1537970" y="77470"/>
                    <a:pt x="1461770" y="55880"/>
                    <a:pt x="1384300" y="34290"/>
                  </a:cubicBezTo>
                  <a:cubicBezTo>
                    <a:pt x="1337310" y="21590"/>
                    <a:pt x="1289050" y="11430"/>
                    <a:pt x="1239520" y="5080"/>
                  </a:cubicBezTo>
                  <a:cubicBezTo>
                    <a:pt x="1203960" y="0"/>
                    <a:pt x="1165860" y="2540"/>
                    <a:pt x="1129030" y="6350"/>
                  </a:cubicBezTo>
                  <a:cubicBezTo>
                    <a:pt x="1079500" y="10160"/>
                    <a:pt x="1029970" y="13970"/>
                    <a:pt x="980440" y="22860"/>
                  </a:cubicBezTo>
                  <a:cubicBezTo>
                    <a:pt x="943610" y="24130"/>
                    <a:pt x="908050" y="25400"/>
                    <a:pt x="869950" y="29210"/>
                  </a:cubicBezTo>
                  <a:cubicBezTo>
                    <a:pt x="850900" y="30480"/>
                    <a:pt x="831850" y="33020"/>
                    <a:pt x="812800" y="35560"/>
                  </a:cubicBezTo>
                  <a:cubicBezTo>
                    <a:pt x="800100" y="38100"/>
                    <a:pt x="788670" y="40640"/>
                    <a:pt x="777240" y="43180"/>
                  </a:cubicBezTo>
                  <a:cubicBezTo>
                    <a:pt x="730250" y="54610"/>
                    <a:pt x="685800" y="74930"/>
                    <a:pt x="645160" y="96520"/>
                  </a:cubicBezTo>
                  <a:cubicBezTo>
                    <a:pt x="562610" y="139700"/>
                    <a:pt x="483870" y="190500"/>
                    <a:pt x="411480" y="247650"/>
                  </a:cubicBezTo>
                  <a:cubicBezTo>
                    <a:pt x="381000" y="271780"/>
                    <a:pt x="351790" y="297180"/>
                    <a:pt x="322580" y="323850"/>
                  </a:cubicBezTo>
                  <a:cubicBezTo>
                    <a:pt x="270510" y="372110"/>
                    <a:pt x="227330" y="429260"/>
                    <a:pt x="187960" y="487680"/>
                  </a:cubicBezTo>
                  <a:cubicBezTo>
                    <a:pt x="158750" y="529590"/>
                    <a:pt x="134620" y="577850"/>
                    <a:pt x="114300" y="623570"/>
                  </a:cubicBezTo>
                  <a:cubicBezTo>
                    <a:pt x="99060" y="657860"/>
                    <a:pt x="82550" y="692150"/>
                    <a:pt x="72390" y="728980"/>
                  </a:cubicBezTo>
                  <a:cubicBezTo>
                    <a:pt x="44450" y="819150"/>
                    <a:pt x="22860" y="910590"/>
                    <a:pt x="8890" y="1003300"/>
                  </a:cubicBezTo>
                  <a:cubicBezTo>
                    <a:pt x="3810" y="1040130"/>
                    <a:pt x="1270" y="1076960"/>
                    <a:pt x="0" y="1115060"/>
                  </a:cubicBezTo>
                  <a:lnTo>
                    <a:pt x="0" y="1165860"/>
                  </a:lnTo>
                  <a:cubicBezTo>
                    <a:pt x="1270" y="1197610"/>
                    <a:pt x="2540" y="1236980"/>
                    <a:pt x="8890" y="1268730"/>
                  </a:cubicBezTo>
                  <a:cubicBezTo>
                    <a:pt x="15240" y="1305560"/>
                    <a:pt x="21590" y="1343660"/>
                    <a:pt x="31750" y="1379220"/>
                  </a:cubicBezTo>
                  <a:cubicBezTo>
                    <a:pt x="54610" y="1452880"/>
                    <a:pt x="78740" y="1527810"/>
                    <a:pt x="118110" y="1595120"/>
                  </a:cubicBezTo>
                  <a:cubicBezTo>
                    <a:pt x="138430" y="1629410"/>
                    <a:pt x="160020" y="1663700"/>
                    <a:pt x="182880" y="1695450"/>
                  </a:cubicBezTo>
                  <a:cubicBezTo>
                    <a:pt x="212090" y="1738630"/>
                    <a:pt x="241300" y="1780540"/>
                    <a:pt x="278130" y="1817370"/>
                  </a:cubicBezTo>
                  <a:cubicBezTo>
                    <a:pt x="322580" y="1863090"/>
                    <a:pt x="374650" y="1903730"/>
                    <a:pt x="427990" y="1939290"/>
                  </a:cubicBezTo>
                  <a:cubicBezTo>
                    <a:pt x="539750" y="2012950"/>
                    <a:pt x="673100" y="2054860"/>
                    <a:pt x="801370" y="2090420"/>
                  </a:cubicBezTo>
                  <a:cubicBezTo>
                    <a:pt x="831850" y="2099310"/>
                    <a:pt x="863600" y="2106930"/>
                    <a:pt x="895350" y="2113280"/>
                  </a:cubicBezTo>
                  <a:cubicBezTo>
                    <a:pt x="944880" y="2123440"/>
                    <a:pt x="994410" y="2134870"/>
                    <a:pt x="1043940" y="2137410"/>
                  </a:cubicBezTo>
                  <a:cubicBezTo>
                    <a:pt x="1083310" y="2139950"/>
                    <a:pt x="1123950" y="2136140"/>
                    <a:pt x="1163320" y="2133600"/>
                  </a:cubicBezTo>
                  <a:cubicBezTo>
                    <a:pt x="1216660" y="2129790"/>
                    <a:pt x="1270000" y="2124710"/>
                    <a:pt x="1323340" y="2113280"/>
                  </a:cubicBezTo>
                  <a:cubicBezTo>
                    <a:pt x="1375410" y="2101850"/>
                    <a:pt x="1424940" y="2084070"/>
                    <a:pt x="1473200" y="2062480"/>
                  </a:cubicBezTo>
                  <a:cubicBezTo>
                    <a:pt x="1549400" y="2029460"/>
                    <a:pt x="1623060" y="1983740"/>
                    <a:pt x="1678940" y="1921510"/>
                  </a:cubicBezTo>
                  <a:cubicBezTo>
                    <a:pt x="1739900" y="1852930"/>
                    <a:pt x="1798320" y="1783080"/>
                    <a:pt x="1847850" y="1705610"/>
                  </a:cubicBezTo>
                  <a:cubicBezTo>
                    <a:pt x="1896110" y="1630680"/>
                    <a:pt x="1936750" y="1550670"/>
                    <a:pt x="1976120" y="1469390"/>
                  </a:cubicBezTo>
                  <a:cubicBezTo>
                    <a:pt x="2007870" y="1403350"/>
                    <a:pt x="2039620" y="1334770"/>
                    <a:pt x="2056130" y="1262380"/>
                  </a:cubicBezTo>
                  <a:cubicBezTo>
                    <a:pt x="2067560" y="1212850"/>
                    <a:pt x="2077720" y="1162050"/>
                    <a:pt x="2082800" y="1112520"/>
                  </a:cubicBezTo>
                  <a:cubicBezTo>
                    <a:pt x="2086610" y="1074420"/>
                    <a:pt x="2087880" y="1037590"/>
                    <a:pt x="2087880" y="1000760"/>
                  </a:cubicBezTo>
                  <a:cubicBezTo>
                    <a:pt x="2087880" y="910590"/>
                    <a:pt x="2082800" y="820420"/>
                    <a:pt x="2067560" y="731520"/>
                  </a:cubicBezTo>
                  <a:cubicBezTo>
                    <a:pt x="2061210" y="695960"/>
                    <a:pt x="2052320" y="661670"/>
                    <a:pt x="2039620" y="628650"/>
                  </a:cubicBezTo>
                  <a:cubicBezTo>
                    <a:pt x="2019300" y="581660"/>
                    <a:pt x="2002790" y="533400"/>
                    <a:pt x="1979930" y="486410"/>
                  </a:cubicBezTo>
                  <a:close/>
                </a:path>
              </a:pathLst>
            </a:custGeom>
            <a:blipFill>
              <a:blip r:embed="rId8"/>
              <a:stretch>
                <a:fillRect l="0" t="-11950" r="0" b="-11950"/>
              </a:stretch>
            </a:blipFill>
          </p:spPr>
        </p:sp>
      </p:grp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4906690" y="3501449"/>
            <a:ext cx="8133907" cy="5246370"/>
            <a:chOff x="0" y="0"/>
            <a:chExt cx="6350000" cy="4095750"/>
          </a:xfrm>
        </p:grpSpPr>
        <p:sp>
          <p:nvSpPr>
            <p:cNvPr name="Freeform 18" id="18">
              <a:hlinkClick r:id="rId9" tooltip="https://vscode.dev/github/maria99ariza/juegos_clasicos_python/blob/main"/>
            </p:cNvPr>
            <p:cNvSpPr/>
            <p:nvPr/>
          </p:nvSpPr>
          <p:spPr>
            <a:xfrm flipH="false" flipV="false" rot="0">
              <a:off x="101600" y="521970"/>
              <a:ext cx="6146800" cy="3472180"/>
            </a:xfrm>
            <a:custGeom>
              <a:avLst/>
              <a:gdLst/>
              <a:ahLst/>
              <a:cxnLst/>
              <a:rect r="r" b="b" t="t" l="l"/>
              <a:pathLst>
                <a:path h="3472180" w="6146800">
                  <a:moveTo>
                    <a:pt x="0" y="0"/>
                  </a:moveTo>
                  <a:lnTo>
                    <a:pt x="6146800" y="0"/>
                  </a:lnTo>
                  <a:lnTo>
                    <a:pt x="6146800" y="3472180"/>
                  </a:lnTo>
                  <a:lnTo>
                    <a:pt x="0" y="34721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9083" r="0" b="-9083"/>
              </a:stretch>
            </a:blipFill>
          </p:spPr>
        </p:sp>
        <p:sp>
          <p:nvSpPr>
            <p:cNvPr name="Freeform 19" id="19">
              <a:hlinkClick r:id="rId11" tooltip="https://vscode.dev/github/maria99ariza/juegos_clasicos_python/blob/main"/>
            </p:cNvPr>
            <p:cNvSpPr/>
            <p:nvPr/>
          </p:nvSpPr>
          <p:spPr>
            <a:xfrm flipH="false" flipV="false" rot="0">
              <a:off x="95250" y="110490"/>
              <a:ext cx="1186180" cy="311150"/>
            </a:xfrm>
            <a:custGeom>
              <a:avLst/>
              <a:gdLst/>
              <a:ahLst/>
              <a:cxnLst/>
              <a:rect r="r" b="b" t="t" l="l"/>
              <a:pathLst>
                <a:path h="311150" w="1186180">
                  <a:moveTo>
                    <a:pt x="537210" y="99060"/>
                  </a:moveTo>
                  <a:lnTo>
                    <a:pt x="648970" y="99060"/>
                  </a:lnTo>
                  <a:lnTo>
                    <a:pt x="648970" y="210820"/>
                  </a:lnTo>
                  <a:lnTo>
                    <a:pt x="537210" y="210820"/>
                  </a:lnTo>
                  <a:lnTo>
                    <a:pt x="537210" y="99060"/>
                  </a:lnTo>
                  <a:close/>
                  <a:moveTo>
                    <a:pt x="6350" y="0"/>
                  </a:moveTo>
                  <a:lnTo>
                    <a:pt x="312420" y="0"/>
                  </a:lnTo>
                  <a:lnTo>
                    <a:pt x="312420" y="311150"/>
                  </a:lnTo>
                  <a:lnTo>
                    <a:pt x="6350" y="311150"/>
                  </a:lnTo>
                  <a:lnTo>
                    <a:pt x="0" y="311150"/>
                  </a:lnTo>
                  <a:lnTo>
                    <a:pt x="0" y="0"/>
                  </a:lnTo>
                  <a:lnTo>
                    <a:pt x="6350" y="0"/>
                  </a:lnTo>
                  <a:close/>
                  <a:moveTo>
                    <a:pt x="120650" y="156210"/>
                  </a:moveTo>
                  <a:lnTo>
                    <a:pt x="43180" y="232410"/>
                  </a:lnTo>
                  <a:lnTo>
                    <a:pt x="78740" y="267970"/>
                  </a:lnTo>
                  <a:lnTo>
                    <a:pt x="156210" y="190500"/>
                  </a:lnTo>
                  <a:lnTo>
                    <a:pt x="233680" y="267970"/>
                  </a:lnTo>
                  <a:lnTo>
                    <a:pt x="269240" y="232410"/>
                  </a:lnTo>
                  <a:lnTo>
                    <a:pt x="191770" y="156210"/>
                  </a:lnTo>
                  <a:lnTo>
                    <a:pt x="269240" y="78740"/>
                  </a:lnTo>
                  <a:lnTo>
                    <a:pt x="233680" y="43180"/>
                  </a:lnTo>
                  <a:lnTo>
                    <a:pt x="156210" y="120650"/>
                  </a:lnTo>
                  <a:lnTo>
                    <a:pt x="78740" y="43180"/>
                  </a:lnTo>
                  <a:lnTo>
                    <a:pt x="43180" y="78740"/>
                  </a:lnTo>
                  <a:lnTo>
                    <a:pt x="120650" y="156210"/>
                  </a:lnTo>
                  <a:close/>
                  <a:moveTo>
                    <a:pt x="436880" y="0"/>
                  </a:moveTo>
                  <a:lnTo>
                    <a:pt x="748030" y="0"/>
                  </a:lnTo>
                  <a:lnTo>
                    <a:pt x="748030" y="311150"/>
                  </a:lnTo>
                  <a:lnTo>
                    <a:pt x="436880" y="311150"/>
                  </a:lnTo>
                  <a:lnTo>
                    <a:pt x="436880" y="0"/>
                  </a:lnTo>
                  <a:close/>
                  <a:moveTo>
                    <a:pt x="486410" y="261620"/>
                  </a:moveTo>
                  <a:lnTo>
                    <a:pt x="699770" y="261620"/>
                  </a:lnTo>
                  <a:lnTo>
                    <a:pt x="699770" y="48260"/>
                  </a:lnTo>
                  <a:lnTo>
                    <a:pt x="486410" y="48260"/>
                  </a:lnTo>
                  <a:lnTo>
                    <a:pt x="486410" y="261620"/>
                  </a:lnTo>
                  <a:close/>
                  <a:moveTo>
                    <a:pt x="1186180" y="0"/>
                  </a:moveTo>
                  <a:lnTo>
                    <a:pt x="1186180" y="311150"/>
                  </a:lnTo>
                  <a:lnTo>
                    <a:pt x="875030" y="311150"/>
                  </a:lnTo>
                  <a:lnTo>
                    <a:pt x="875030" y="0"/>
                  </a:lnTo>
                  <a:lnTo>
                    <a:pt x="1186180" y="0"/>
                  </a:lnTo>
                  <a:close/>
                  <a:moveTo>
                    <a:pt x="1135380" y="185420"/>
                  </a:moveTo>
                  <a:lnTo>
                    <a:pt x="924560" y="185420"/>
                  </a:lnTo>
                  <a:lnTo>
                    <a:pt x="924560" y="236220"/>
                  </a:lnTo>
                  <a:lnTo>
                    <a:pt x="1135380" y="236220"/>
                  </a:lnTo>
                  <a:lnTo>
                    <a:pt x="1135380" y="185420"/>
                  </a:lnTo>
                  <a:close/>
                </a:path>
              </a:pathLst>
            </a:custGeom>
            <a:solidFill>
              <a:srgbClr val="FACEE1"/>
            </a:solidFill>
          </p:spPr>
        </p:sp>
        <p:sp>
          <p:nvSpPr>
            <p:cNvPr name="Freeform 20" id="20">
              <a:hlinkClick r:id="rId12" tooltip="https://vscode.dev/github/maria99ariza/juegos_clasicos_python/blob/main"/>
            </p:cNvPr>
            <p:cNvSpPr/>
            <p:nvPr/>
          </p:nvSpPr>
          <p:spPr>
            <a:xfrm flipH="false" flipV="false" rot="0">
              <a:off x="0" y="0"/>
              <a:ext cx="6350000" cy="4095750"/>
            </a:xfrm>
            <a:custGeom>
              <a:avLst/>
              <a:gdLst/>
              <a:ahLst/>
              <a:cxnLst/>
              <a:rect r="r" b="b" t="t" l="l"/>
              <a:pathLst>
                <a:path h="4095750" w="6350000">
                  <a:moveTo>
                    <a:pt x="0" y="0"/>
                  </a:moveTo>
                  <a:lnTo>
                    <a:pt x="0" y="521970"/>
                  </a:lnTo>
                  <a:lnTo>
                    <a:pt x="0" y="4095750"/>
                  </a:lnTo>
                  <a:lnTo>
                    <a:pt x="6350000" y="4095750"/>
                  </a:lnTo>
                  <a:lnTo>
                    <a:pt x="6350000" y="521970"/>
                  </a:lnTo>
                  <a:lnTo>
                    <a:pt x="6350000" y="0"/>
                  </a:lnTo>
                  <a:lnTo>
                    <a:pt x="0" y="0"/>
                  </a:lnTo>
                  <a:close/>
                  <a:moveTo>
                    <a:pt x="6248400" y="3994150"/>
                  </a:moveTo>
                  <a:lnTo>
                    <a:pt x="101600" y="3994150"/>
                  </a:lnTo>
                  <a:lnTo>
                    <a:pt x="101600" y="521970"/>
                  </a:lnTo>
                  <a:lnTo>
                    <a:pt x="6248400" y="521970"/>
                  </a:lnTo>
                  <a:lnTo>
                    <a:pt x="6248400" y="3994150"/>
                  </a:lnTo>
                  <a:close/>
                  <a:moveTo>
                    <a:pt x="1281430" y="110490"/>
                  </a:moveTo>
                  <a:lnTo>
                    <a:pt x="1281430" y="421640"/>
                  </a:lnTo>
                  <a:lnTo>
                    <a:pt x="970280" y="421640"/>
                  </a:lnTo>
                  <a:lnTo>
                    <a:pt x="970280" y="110490"/>
                  </a:lnTo>
                  <a:lnTo>
                    <a:pt x="1281430" y="110490"/>
                  </a:lnTo>
                  <a:close/>
                  <a:moveTo>
                    <a:pt x="844550" y="110490"/>
                  </a:moveTo>
                  <a:lnTo>
                    <a:pt x="844550" y="421640"/>
                  </a:lnTo>
                  <a:lnTo>
                    <a:pt x="532130" y="421640"/>
                  </a:lnTo>
                  <a:lnTo>
                    <a:pt x="532130" y="110490"/>
                  </a:lnTo>
                  <a:lnTo>
                    <a:pt x="844550" y="110490"/>
                  </a:lnTo>
                  <a:close/>
                  <a:moveTo>
                    <a:pt x="407670" y="110490"/>
                  </a:moveTo>
                  <a:lnTo>
                    <a:pt x="407670" y="421640"/>
                  </a:lnTo>
                  <a:lnTo>
                    <a:pt x="101600" y="421640"/>
                  </a:lnTo>
                  <a:lnTo>
                    <a:pt x="95250" y="421640"/>
                  </a:lnTo>
                  <a:lnTo>
                    <a:pt x="95250" y="110490"/>
                  </a:lnTo>
                  <a:lnTo>
                    <a:pt x="101600" y="110490"/>
                  </a:lnTo>
                  <a:lnTo>
                    <a:pt x="407670" y="110490"/>
                  </a:lnTo>
                  <a:close/>
                  <a:moveTo>
                    <a:pt x="364490" y="189230"/>
                  </a:moveTo>
                  <a:lnTo>
                    <a:pt x="287020" y="266700"/>
                  </a:lnTo>
                  <a:lnTo>
                    <a:pt x="364490" y="344170"/>
                  </a:lnTo>
                  <a:lnTo>
                    <a:pt x="328930" y="379730"/>
                  </a:lnTo>
                  <a:lnTo>
                    <a:pt x="251460" y="302260"/>
                  </a:lnTo>
                  <a:lnTo>
                    <a:pt x="173990" y="379730"/>
                  </a:lnTo>
                  <a:lnTo>
                    <a:pt x="138430" y="342900"/>
                  </a:lnTo>
                  <a:lnTo>
                    <a:pt x="215900" y="266700"/>
                  </a:lnTo>
                  <a:lnTo>
                    <a:pt x="138430" y="189230"/>
                  </a:lnTo>
                  <a:lnTo>
                    <a:pt x="173990" y="153670"/>
                  </a:lnTo>
                  <a:lnTo>
                    <a:pt x="251460" y="231140"/>
                  </a:lnTo>
                  <a:lnTo>
                    <a:pt x="328930" y="153670"/>
                  </a:lnTo>
                  <a:lnTo>
                    <a:pt x="364490" y="189230"/>
                  </a:lnTo>
                  <a:close/>
                  <a:moveTo>
                    <a:pt x="795020" y="158750"/>
                  </a:moveTo>
                  <a:lnTo>
                    <a:pt x="581660" y="158750"/>
                  </a:lnTo>
                  <a:lnTo>
                    <a:pt x="581660" y="372110"/>
                  </a:lnTo>
                  <a:lnTo>
                    <a:pt x="795020" y="372110"/>
                  </a:lnTo>
                  <a:lnTo>
                    <a:pt x="795020" y="158750"/>
                  </a:lnTo>
                  <a:close/>
                  <a:moveTo>
                    <a:pt x="744220" y="321310"/>
                  </a:moveTo>
                  <a:lnTo>
                    <a:pt x="632460" y="321310"/>
                  </a:lnTo>
                  <a:lnTo>
                    <a:pt x="632460" y="209550"/>
                  </a:lnTo>
                  <a:lnTo>
                    <a:pt x="744220" y="209550"/>
                  </a:lnTo>
                  <a:lnTo>
                    <a:pt x="744220" y="321310"/>
                  </a:lnTo>
                  <a:close/>
                  <a:moveTo>
                    <a:pt x="1019810" y="295910"/>
                  </a:moveTo>
                  <a:lnTo>
                    <a:pt x="1230630" y="295910"/>
                  </a:lnTo>
                  <a:lnTo>
                    <a:pt x="1230630" y="346710"/>
                  </a:lnTo>
                  <a:lnTo>
                    <a:pt x="1019810" y="346710"/>
                  </a:lnTo>
                  <a:lnTo>
                    <a:pt x="1019810" y="295910"/>
                  </a:lnTo>
                  <a:close/>
                </a:path>
              </a:pathLst>
            </a:custGeom>
            <a:solidFill>
              <a:srgbClr val="6466AF"/>
            </a:solidFill>
          </p:spPr>
        </p:sp>
      </p:grpSp>
      <p:sp>
        <p:nvSpPr>
          <p:cNvPr name="TextBox 21" id="21"/>
          <p:cNvSpPr txBox="true"/>
          <p:nvPr/>
        </p:nvSpPr>
        <p:spPr>
          <a:xfrm rot="-184101">
            <a:off x="3828391" y="1648052"/>
            <a:ext cx="10491412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80"/>
              </a:lnSpc>
              <a:spcBef>
                <a:spcPct val="0"/>
              </a:spcBef>
            </a:pPr>
            <a:r>
              <a:rPr lang="en-US" b="true" sz="4900" spc="98">
                <a:solidFill>
                  <a:srgbClr val="FF681D"/>
                </a:solidFill>
                <a:latin typeface="Cy Grotesk Wide Bold"/>
                <a:ea typeface="Cy Grotesk Wide Bold"/>
                <a:cs typeface="Cy Grotesk Wide Bold"/>
                <a:sym typeface="Cy Grotesk Wide Bold"/>
              </a:rPr>
              <a:t>El algoritmo de la verdad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3154383" y="5596967"/>
            <a:ext cx="1029910" cy="1137451"/>
          </a:xfrm>
          <a:custGeom>
            <a:avLst/>
            <a:gdLst/>
            <a:ahLst/>
            <a:cxnLst/>
            <a:rect r="r" b="b" t="t" l="l"/>
            <a:pathLst>
              <a:path h="1137451" w="1029910">
                <a:moveTo>
                  <a:pt x="0" y="0"/>
                </a:moveTo>
                <a:lnTo>
                  <a:pt x="1029910" y="0"/>
                </a:lnTo>
                <a:lnTo>
                  <a:pt x="1029910" y="1137451"/>
                </a:lnTo>
                <a:lnTo>
                  <a:pt x="0" y="113745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716778" y="4874285"/>
            <a:ext cx="2875211" cy="660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0"/>
              </a:lnSpc>
            </a:pPr>
            <a:r>
              <a:rPr lang="en-US" sz="2000" b="true">
                <a:solidFill>
                  <a:srgbClr val="000000"/>
                </a:solidFill>
                <a:latin typeface="Cy Grotesk Grand Bold"/>
                <a:ea typeface="Cy Grotesk Grand Bold"/>
                <a:cs typeface="Cy Grotesk Grand Bold"/>
                <a:sym typeface="Cy Grotesk Grand Bold"/>
              </a:rPr>
              <a:t>Dale al play </a:t>
            </a:r>
          </a:p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Cy Grotesk Grand Bold"/>
                <a:ea typeface="Cy Grotesk Grand Bold"/>
                <a:cs typeface="Cy Grotesk Grand Bold"/>
                <a:sym typeface="Cy Grotesk Grand Bold"/>
              </a:rPr>
              <a:t>para ver la demo</a:t>
            </a:r>
          </a:p>
        </p:txBody>
      </p:sp>
    </p:spTree>
  </p:cSld>
  <p:clrMapOvr>
    <a:masterClrMapping/>
  </p:clrMapOvr>
  <p:transition spd="slow">
    <p:cover dir="l"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DD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468398">
            <a:off x="14630400" y="6051397"/>
            <a:ext cx="7315200" cy="3291840"/>
          </a:xfrm>
          <a:custGeom>
            <a:avLst/>
            <a:gdLst/>
            <a:ahLst/>
            <a:cxnLst/>
            <a:rect r="r" b="b" t="t" l="l"/>
            <a:pathLst>
              <a:path h="3291840" w="7315200">
                <a:moveTo>
                  <a:pt x="0" y="0"/>
                </a:moveTo>
                <a:lnTo>
                  <a:pt x="7315200" y="0"/>
                </a:lnTo>
                <a:lnTo>
                  <a:pt x="7315200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465599" y="7354701"/>
            <a:ext cx="8173987" cy="2145672"/>
          </a:xfrm>
          <a:custGeom>
            <a:avLst/>
            <a:gdLst/>
            <a:ahLst/>
            <a:cxnLst/>
            <a:rect r="r" b="b" t="t" l="l"/>
            <a:pathLst>
              <a:path h="2145672" w="8173987">
                <a:moveTo>
                  <a:pt x="0" y="0"/>
                </a:moveTo>
                <a:lnTo>
                  <a:pt x="8173987" y="0"/>
                </a:lnTo>
                <a:lnTo>
                  <a:pt x="8173987" y="2145671"/>
                </a:lnTo>
                <a:lnTo>
                  <a:pt x="0" y="21456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033411" y="1811421"/>
            <a:ext cx="14606175" cy="7118947"/>
            <a:chOff x="0" y="0"/>
            <a:chExt cx="3846894" cy="18749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846894" cy="1874949"/>
            </a:xfrm>
            <a:custGeom>
              <a:avLst/>
              <a:gdLst/>
              <a:ahLst/>
              <a:cxnLst/>
              <a:rect r="r" b="b" t="t" l="l"/>
              <a:pathLst>
                <a:path h="1874949" w="3846894">
                  <a:moveTo>
                    <a:pt x="27032" y="0"/>
                  </a:moveTo>
                  <a:lnTo>
                    <a:pt x="3819862" y="0"/>
                  </a:lnTo>
                  <a:cubicBezTo>
                    <a:pt x="3827031" y="0"/>
                    <a:pt x="3833907" y="2848"/>
                    <a:pt x="3838976" y="7918"/>
                  </a:cubicBezTo>
                  <a:cubicBezTo>
                    <a:pt x="3844046" y="12987"/>
                    <a:pt x="3846894" y="19863"/>
                    <a:pt x="3846894" y="27032"/>
                  </a:cubicBezTo>
                  <a:lnTo>
                    <a:pt x="3846894" y="1847917"/>
                  </a:lnTo>
                  <a:cubicBezTo>
                    <a:pt x="3846894" y="1862846"/>
                    <a:pt x="3834791" y="1874949"/>
                    <a:pt x="3819862" y="1874949"/>
                  </a:cubicBezTo>
                  <a:lnTo>
                    <a:pt x="27032" y="1874949"/>
                  </a:lnTo>
                  <a:cubicBezTo>
                    <a:pt x="19863" y="1874949"/>
                    <a:pt x="12987" y="1872101"/>
                    <a:pt x="7918" y="1867031"/>
                  </a:cubicBezTo>
                  <a:cubicBezTo>
                    <a:pt x="2848" y="1861962"/>
                    <a:pt x="0" y="1855086"/>
                    <a:pt x="0" y="1847917"/>
                  </a:cubicBezTo>
                  <a:lnTo>
                    <a:pt x="0" y="27032"/>
                  </a:lnTo>
                  <a:cubicBezTo>
                    <a:pt x="0" y="12103"/>
                    <a:pt x="12103" y="0"/>
                    <a:pt x="27032" y="0"/>
                  </a:cubicBezTo>
                  <a:close/>
                </a:path>
              </a:pathLst>
            </a:custGeom>
            <a:solidFill>
              <a:srgbClr val="FFFEF8"/>
            </a:solidFill>
            <a:ln w="38100" cap="rnd">
              <a:solidFill>
                <a:srgbClr val="171819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3846894" cy="19035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119840">
            <a:off x="8577068" y="1462936"/>
            <a:ext cx="8173987" cy="2145672"/>
          </a:xfrm>
          <a:custGeom>
            <a:avLst/>
            <a:gdLst/>
            <a:ahLst/>
            <a:cxnLst/>
            <a:rect r="r" b="b" t="t" l="l"/>
            <a:pathLst>
              <a:path h="2145672" w="8173987">
                <a:moveTo>
                  <a:pt x="0" y="0"/>
                </a:moveTo>
                <a:lnTo>
                  <a:pt x="8173987" y="0"/>
                </a:lnTo>
                <a:lnTo>
                  <a:pt x="8173987" y="2145672"/>
                </a:lnTo>
                <a:lnTo>
                  <a:pt x="0" y="21456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198024">
            <a:off x="8080564" y="1494890"/>
            <a:ext cx="9371852" cy="1485597"/>
            <a:chOff x="0" y="0"/>
            <a:chExt cx="2683446" cy="42537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683446" cy="425371"/>
            </a:xfrm>
            <a:custGeom>
              <a:avLst/>
              <a:gdLst/>
              <a:ahLst/>
              <a:cxnLst/>
              <a:rect r="r" b="b" t="t" l="l"/>
              <a:pathLst>
                <a:path h="425371" w="2683446">
                  <a:moveTo>
                    <a:pt x="41820" y="0"/>
                  </a:moveTo>
                  <a:lnTo>
                    <a:pt x="2641625" y="0"/>
                  </a:lnTo>
                  <a:cubicBezTo>
                    <a:pt x="2664722" y="0"/>
                    <a:pt x="2683446" y="18724"/>
                    <a:pt x="2683446" y="41820"/>
                  </a:cubicBezTo>
                  <a:lnTo>
                    <a:pt x="2683446" y="383551"/>
                  </a:lnTo>
                  <a:cubicBezTo>
                    <a:pt x="2683446" y="406648"/>
                    <a:pt x="2664722" y="425371"/>
                    <a:pt x="2641625" y="425371"/>
                  </a:cubicBezTo>
                  <a:lnTo>
                    <a:pt x="41820" y="425371"/>
                  </a:lnTo>
                  <a:cubicBezTo>
                    <a:pt x="18724" y="425371"/>
                    <a:pt x="0" y="406648"/>
                    <a:pt x="0" y="383551"/>
                  </a:cubicBezTo>
                  <a:lnTo>
                    <a:pt x="0" y="41820"/>
                  </a:lnTo>
                  <a:cubicBezTo>
                    <a:pt x="0" y="18724"/>
                    <a:pt x="18724" y="0"/>
                    <a:pt x="41820" y="0"/>
                  </a:cubicBezTo>
                  <a:close/>
                </a:path>
              </a:pathLst>
            </a:custGeom>
            <a:solidFill>
              <a:srgbClr val="E4ED81"/>
            </a:solidFill>
            <a:ln w="38100" cap="rnd">
              <a:solidFill>
                <a:srgbClr val="171819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2683446" cy="4539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24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3224586">
            <a:off x="4751536" y="-2343652"/>
            <a:ext cx="3785616" cy="4114800"/>
          </a:xfrm>
          <a:custGeom>
            <a:avLst/>
            <a:gdLst/>
            <a:ahLst/>
            <a:cxnLst/>
            <a:rect r="r" b="b" t="t" l="l"/>
            <a:pathLst>
              <a:path h="4114800" w="3785616">
                <a:moveTo>
                  <a:pt x="0" y="0"/>
                </a:moveTo>
                <a:lnTo>
                  <a:pt x="3785616" y="0"/>
                </a:lnTo>
                <a:lnTo>
                  <a:pt x="378561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194300">
            <a:off x="7410149" y="1619215"/>
            <a:ext cx="10584562" cy="1130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30"/>
              </a:lnSpc>
              <a:spcBef>
                <a:spcPct val="0"/>
              </a:spcBef>
            </a:pPr>
            <a:r>
              <a:rPr lang="en-US" b="true" sz="7358">
                <a:solidFill>
                  <a:srgbClr val="FF681D"/>
                </a:solidFill>
                <a:latin typeface="Cy Grotesk Wide Bold"/>
                <a:ea typeface="Cy Grotesk Wide Bold"/>
                <a:cs typeface="Cy Grotesk Wide Bold"/>
                <a:sym typeface="Cy Grotesk Wide Bold"/>
              </a:rPr>
              <a:t>Conclusiones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-3359226" y="4503812"/>
            <a:ext cx="7424210" cy="6533305"/>
          </a:xfrm>
          <a:custGeom>
            <a:avLst/>
            <a:gdLst/>
            <a:ahLst/>
            <a:cxnLst/>
            <a:rect r="r" b="b" t="t" l="l"/>
            <a:pathLst>
              <a:path h="6533305" w="7424210">
                <a:moveTo>
                  <a:pt x="0" y="0"/>
                </a:moveTo>
                <a:lnTo>
                  <a:pt x="7424210" y="0"/>
                </a:lnTo>
                <a:lnTo>
                  <a:pt x="7424210" y="6533305"/>
                </a:lnTo>
                <a:lnTo>
                  <a:pt x="0" y="653330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908591" y="3255373"/>
            <a:ext cx="13332891" cy="5674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2" indent="-248286" lvl="1">
              <a:lnSpc>
                <a:spcPts val="3450"/>
              </a:lnSpc>
              <a:buFont typeface="Arial"/>
              <a:buChar char="•"/>
            </a:pPr>
            <a:r>
              <a:rPr lang="en-US" b="true" sz="2300">
                <a:solidFill>
                  <a:srgbClr val="3D746C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Innovación y creatividad:</a:t>
            </a:r>
            <a:r>
              <a:rPr lang="en-US" b="true" sz="2300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 </a:t>
            </a:r>
            <a:r>
              <a:rPr lang="en-US" sz="2300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Hemos </a:t>
            </a:r>
            <a:r>
              <a:rPr lang="en-US" b="true" sz="2300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reinventado juegos clásicos</a:t>
            </a:r>
            <a:r>
              <a:rPr lang="en-US" sz="2300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dándoles un toque moderno y </a:t>
            </a:r>
            <a:r>
              <a:rPr lang="en-US" b="true" sz="2300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adaptado a nuestra vida cotidiana como desarrolladoras.</a:t>
            </a:r>
          </a:p>
          <a:p>
            <a:pPr algn="l">
              <a:lnSpc>
                <a:spcPts val="3450"/>
              </a:lnSpc>
            </a:pPr>
          </a:p>
          <a:p>
            <a:pPr algn="l" marL="496572" indent="-248286" lvl="1">
              <a:lnSpc>
                <a:spcPts val="3450"/>
              </a:lnSpc>
              <a:buFont typeface="Arial"/>
              <a:buChar char="•"/>
            </a:pPr>
            <a:r>
              <a:rPr lang="en-US" b="true" sz="2300">
                <a:solidFill>
                  <a:srgbClr val="3D746C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Trabajo en equipo:</a:t>
            </a:r>
            <a:r>
              <a:rPr lang="en-US" sz="2300">
                <a:solidFill>
                  <a:srgbClr val="3D746C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</a:t>
            </a:r>
            <a:r>
              <a:rPr lang="en-US" sz="2300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Cada una de nosotras ha asumido un </a:t>
            </a:r>
            <a:r>
              <a:rPr lang="en-US" b="true" sz="2300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rol clave para asegurar la funcionalidad y cumplir con los objetivos,</a:t>
            </a:r>
            <a:r>
              <a:rPr lang="en-US" sz="2300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enfrentándonos a</a:t>
            </a:r>
            <a:r>
              <a:rPr lang="en-US" b="true" sz="2300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 desafíos técnicos</a:t>
            </a:r>
            <a:r>
              <a:rPr lang="en-US" sz="2300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para mejorar la eficiencia del código.</a:t>
            </a:r>
          </a:p>
          <a:p>
            <a:pPr algn="l">
              <a:lnSpc>
                <a:spcPts val="3450"/>
              </a:lnSpc>
            </a:pPr>
          </a:p>
          <a:p>
            <a:pPr algn="l" marL="496572" indent="-248286" lvl="1">
              <a:lnSpc>
                <a:spcPts val="3450"/>
              </a:lnSpc>
              <a:buFont typeface="Arial"/>
              <a:buChar char="•"/>
            </a:pPr>
            <a:r>
              <a:rPr lang="en-US" b="true" sz="2300">
                <a:solidFill>
                  <a:srgbClr val="3D746C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Desafíos superados:</a:t>
            </a:r>
            <a:r>
              <a:rPr lang="en-US" sz="2300">
                <a:solidFill>
                  <a:srgbClr val="3D746C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</a:t>
            </a:r>
            <a:r>
              <a:rPr lang="en-US" sz="2300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Aunque nos encontramos con dificultades, hemos logrado </a:t>
            </a:r>
            <a:r>
              <a:rPr lang="en-US" b="true" sz="2300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crear versiones mejoradas de los juegos.</a:t>
            </a:r>
          </a:p>
          <a:p>
            <a:pPr algn="l">
              <a:lnSpc>
                <a:spcPts val="3450"/>
              </a:lnSpc>
            </a:pPr>
          </a:p>
          <a:p>
            <a:pPr algn="l" marL="496572" indent="-248286" lvl="1">
              <a:lnSpc>
                <a:spcPts val="345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00">
                <a:solidFill>
                  <a:srgbClr val="3D746C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Aprendizaje continuo:</a:t>
            </a:r>
            <a:r>
              <a:rPr lang="en-US" sz="2300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A través de </a:t>
            </a:r>
            <a:r>
              <a:rPr lang="en-US" b="true" sz="2300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sprints y feedback interno</a:t>
            </a:r>
            <a:r>
              <a:rPr lang="en-US" sz="2300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, hemos mejorado nuestro proyecto, </a:t>
            </a:r>
            <a:r>
              <a:rPr lang="en-US" b="true" sz="2300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colaborando y adaptándonos</a:t>
            </a:r>
            <a:r>
              <a:rPr lang="en-US" sz="2300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durante todo el proceso. </a:t>
            </a:r>
          </a:p>
          <a:p>
            <a:pPr algn="l" marL="0" indent="0" lvl="0">
              <a:lnSpc>
                <a:spcPts val="3450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slow">
    <p:cover dir="l"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4ED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99156" y="-1398386"/>
            <a:ext cx="6550378" cy="6288363"/>
          </a:xfrm>
          <a:custGeom>
            <a:avLst/>
            <a:gdLst/>
            <a:ahLst/>
            <a:cxnLst/>
            <a:rect r="r" b="b" t="t" l="l"/>
            <a:pathLst>
              <a:path h="6288363" w="6550378">
                <a:moveTo>
                  <a:pt x="0" y="0"/>
                </a:moveTo>
                <a:lnTo>
                  <a:pt x="6550377" y="0"/>
                </a:lnTo>
                <a:lnTo>
                  <a:pt x="6550377" y="6288362"/>
                </a:lnTo>
                <a:lnTo>
                  <a:pt x="0" y="6288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829024" y="6396566"/>
            <a:ext cx="7315200" cy="3927519"/>
          </a:xfrm>
          <a:custGeom>
            <a:avLst/>
            <a:gdLst/>
            <a:ahLst/>
            <a:cxnLst/>
            <a:rect r="r" b="b" t="t" l="l"/>
            <a:pathLst>
              <a:path h="3927519" w="7315200">
                <a:moveTo>
                  <a:pt x="0" y="0"/>
                </a:moveTo>
                <a:lnTo>
                  <a:pt x="7315200" y="0"/>
                </a:lnTo>
                <a:lnTo>
                  <a:pt x="7315200" y="3927519"/>
                </a:lnTo>
                <a:lnTo>
                  <a:pt x="0" y="39275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110593" y="2238601"/>
            <a:ext cx="12066814" cy="6615707"/>
            <a:chOff x="0" y="0"/>
            <a:chExt cx="3178091" cy="17424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178091" cy="1742408"/>
            </a:xfrm>
            <a:custGeom>
              <a:avLst/>
              <a:gdLst/>
              <a:ahLst/>
              <a:cxnLst/>
              <a:rect r="r" b="b" t="t" l="l"/>
              <a:pathLst>
                <a:path h="1742408" w="3178091">
                  <a:moveTo>
                    <a:pt x="32480" y="0"/>
                  </a:moveTo>
                  <a:lnTo>
                    <a:pt x="3145611" y="0"/>
                  </a:lnTo>
                  <a:cubicBezTo>
                    <a:pt x="3163549" y="0"/>
                    <a:pt x="3178091" y="14542"/>
                    <a:pt x="3178091" y="32480"/>
                  </a:cubicBezTo>
                  <a:lnTo>
                    <a:pt x="3178091" y="1709928"/>
                  </a:lnTo>
                  <a:cubicBezTo>
                    <a:pt x="3178091" y="1727866"/>
                    <a:pt x="3163549" y="1742408"/>
                    <a:pt x="3145611" y="1742408"/>
                  </a:cubicBezTo>
                  <a:lnTo>
                    <a:pt x="32480" y="1742408"/>
                  </a:lnTo>
                  <a:cubicBezTo>
                    <a:pt x="14542" y="1742408"/>
                    <a:pt x="0" y="1727866"/>
                    <a:pt x="0" y="1709928"/>
                  </a:cubicBezTo>
                  <a:lnTo>
                    <a:pt x="0" y="32480"/>
                  </a:lnTo>
                  <a:cubicBezTo>
                    <a:pt x="0" y="14542"/>
                    <a:pt x="14542" y="0"/>
                    <a:pt x="32480" y="0"/>
                  </a:cubicBezTo>
                  <a:close/>
                </a:path>
              </a:pathLst>
            </a:custGeom>
            <a:solidFill>
              <a:srgbClr val="FFFEF8"/>
            </a:solidFill>
            <a:ln w="38100" cap="rnd">
              <a:solidFill>
                <a:srgbClr val="171819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3178091" cy="1770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24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168528">
            <a:off x="4690900" y="1245031"/>
            <a:ext cx="8886437" cy="2332690"/>
          </a:xfrm>
          <a:custGeom>
            <a:avLst/>
            <a:gdLst/>
            <a:ahLst/>
            <a:cxnLst/>
            <a:rect r="r" b="b" t="t" l="l"/>
            <a:pathLst>
              <a:path h="2332690" w="8886437">
                <a:moveTo>
                  <a:pt x="0" y="0"/>
                </a:moveTo>
                <a:lnTo>
                  <a:pt x="8886436" y="0"/>
                </a:lnTo>
                <a:lnTo>
                  <a:pt x="8886436" y="2332690"/>
                </a:lnTo>
                <a:lnTo>
                  <a:pt x="0" y="233269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-90344">
            <a:off x="4171506" y="1224499"/>
            <a:ext cx="9944100" cy="1615082"/>
            <a:chOff x="0" y="0"/>
            <a:chExt cx="2619022" cy="42537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619022" cy="425371"/>
            </a:xfrm>
            <a:custGeom>
              <a:avLst/>
              <a:gdLst/>
              <a:ahLst/>
              <a:cxnLst/>
              <a:rect r="r" b="b" t="t" l="l"/>
              <a:pathLst>
                <a:path h="425371" w="2619022">
                  <a:moveTo>
                    <a:pt x="39414" y="0"/>
                  </a:moveTo>
                  <a:lnTo>
                    <a:pt x="2579608" y="0"/>
                  </a:lnTo>
                  <a:cubicBezTo>
                    <a:pt x="2601376" y="0"/>
                    <a:pt x="2619022" y="17646"/>
                    <a:pt x="2619022" y="39414"/>
                  </a:cubicBezTo>
                  <a:lnTo>
                    <a:pt x="2619022" y="385958"/>
                  </a:lnTo>
                  <a:cubicBezTo>
                    <a:pt x="2619022" y="407725"/>
                    <a:pt x="2601376" y="425371"/>
                    <a:pt x="2579608" y="425371"/>
                  </a:cubicBezTo>
                  <a:lnTo>
                    <a:pt x="39414" y="425371"/>
                  </a:lnTo>
                  <a:cubicBezTo>
                    <a:pt x="17646" y="425371"/>
                    <a:pt x="0" y="407725"/>
                    <a:pt x="0" y="385958"/>
                  </a:cubicBezTo>
                  <a:lnTo>
                    <a:pt x="0" y="39414"/>
                  </a:lnTo>
                  <a:cubicBezTo>
                    <a:pt x="0" y="17646"/>
                    <a:pt x="17646" y="0"/>
                    <a:pt x="39414" y="0"/>
                  </a:cubicBezTo>
                  <a:close/>
                </a:path>
              </a:pathLst>
            </a:custGeom>
            <a:solidFill>
              <a:srgbClr val="CDD5FA"/>
            </a:solidFill>
            <a:ln w="38100" cap="rnd">
              <a:solidFill>
                <a:srgbClr val="171819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2619022" cy="4539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24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4152003" y="3708327"/>
            <a:ext cx="10046592" cy="4311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9"/>
              </a:lnSpc>
            </a:pPr>
            <a:r>
              <a:rPr lang="en-US" sz="2499" b="true">
                <a:solidFill>
                  <a:srgbClr val="171819"/>
                </a:solidFill>
                <a:latin typeface="Cy Grotesk Wide Bold"/>
                <a:ea typeface="Cy Grotesk Wide Bold"/>
                <a:cs typeface="Cy Grotesk Wide Bold"/>
                <a:sym typeface="Cy Grotesk Wide Bold"/>
              </a:rPr>
              <a:t>¡A todas la compañeras, a César, a Maíra y al súper equipo que hemos creado! </a:t>
            </a:r>
          </a:p>
          <a:p>
            <a:pPr algn="ctr">
              <a:lnSpc>
                <a:spcPts val="3150"/>
              </a:lnSpc>
            </a:pPr>
          </a:p>
          <a:p>
            <a:pPr algn="ctr">
              <a:lnSpc>
                <a:spcPts val="3150"/>
              </a:lnSpc>
            </a:pPr>
            <a:r>
              <a:rPr lang="en-US" sz="2100" b="true">
                <a:solidFill>
                  <a:srgbClr val="171819"/>
                </a:solidFill>
                <a:latin typeface="Cy Grotesk Wide Bold"/>
                <a:ea typeface="Cy Grotesk Wide Bold"/>
                <a:cs typeface="Cy Grotesk Wide Bold"/>
                <a:sym typeface="Cy Grotesk Wide Bold"/>
              </a:rPr>
              <a:t>También un abrazo fuerte a la gente que nos quiere y que nos está aguantado en esta especie de confinamiento autoimpuesto que estamos viviendo ❤️‍🩹 🤓 </a:t>
            </a:r>
          </a:p>
          <a:p>
            <a:pPr algn="ctr">
              <a:lnSpc>
                <a:spcPts val="3150"/>
              </a:lnSpc>
            </a:pPr>
          </a:p>
          <a:p>
            <a:pPr algn="ctr">
              <a:lnSpc>
                <a:spcPts val="3150"/>
              </a:lnSpc>
            </a:pPr>
            <a:r>
              <a:rPr lang="en-US" sz="2100" b="true">
                <a:solidFill>
                  <a:srgbClr val="171819"/>
                </a:solidFill>
                <a:latin typeface="Cy Grotesk Wide Bold"/>
                <a:ea typeface="Cy Grotesk Wide Bold"/>
                <a:cs typeface="Cy Grotesk Wide Bold"/>
                <a:sym typeface="Cy Grotesk Wide Bold"/>
              </a:rPr>
              <a:t>¡Ah! Y sobre todo, gracias a nuestra arma secreta...</a:t>
            </a:r>
          </a:p>
          <a:p>
            <a:pPr algn="ctr">
              <a:lnSpc>
                <a:spcPts val="3150"/>
              </a:lnSpc>
            </a:pPr>
          </a:p>
          <a:p>
            <a:pPr algn="ctr" marL="0" indent="0" lvl="0">
              <a:lnSpc>
                <a:spcPts val="4799"/>
              </a:lnSpc>
              <a:spcBef>
                <a:spcPct val="0"/>
              </a:spcBef>
            </a:pPr>
            <a:r>
              <a:rPr lang="en-US" b="true" sz="3199">
                <a:solidFill>
                  <a:srgbClr val="171819"/>
                </a:solidFill>
                <a:latin typeface="Cy Grotesk Wide Bold"/>
                <a:ea typeface="Cy Grotesk Wide Bold"/>
                <a:cs typeface="Cy Grotesk Wide Bold"/>
                <a:sym typeface="Cy Grotesk Wide Bold"/>
              </a:rPr>
              <a:t>Keep coding💪🏼👩🏼‍💻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2363980" y="7222875"/>
            <a:ext cx="1029910" cy="1137451"/>
          </a:xfrm>
          <a:custGeom>
            <a:avLst/>
            <a:gdLst/>
            <a:ahLst/>
            <a:cxnLst/>
            <a:rect r="r" b="b" t="t" l="l"/>
            <a:pathLst>
              <a:path h="1137451" w="1029910">
                <a:moveTo>
                  <a:pt x="0" y="0"/>
                </a:moveTo>
                <a:lnTo>
                  <a:pt x="1029910" y="0"/>
                </a:lnTo>
                <a:lnTo>
                  <a:pt x="1029910" y="1137450"/>
                </a:lnTo>
                <a:lnTo>
                  <a:pt x="0" y="11374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-98583">
            <a:off x="1922471" y="1385560"/>
            <a:ext cx="14442513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 spc="160">
                <a:solidFill>
                  <a:srgbClr val="FF681D"/>
                </a:solidFill>
                <a:latin typeface="Cy Grotesk Wide Bold"/>
                <a:ea typeface="Cy Grotesk Wide Bold"/>
                <a:cs typeface="Cy Grotesk Wide Bold"/>
                <a:sym typeface="Cy Grotesk Wide Bold"/>
              </a:rPr>
              <a:t>¡Gracias!</a:t>
            </a:r>
          </a:p>
        </p:txBody>
      </p:sp>
    </p:spTree>
  </p:cSld>
  <p:clrMapOvr>
    <a:masterClrMapping/>
  </p:clrMapOvr>
  <p:transition spd="slow">
    <p:cover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4ED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17434" y="7329255"/>
            <a:ext cx="7199195" cy="3858089"/>
          </a:xfrm>
          <a:custGeom>
            <a:avLst/>
            <a:gdLst/>
            <a:ahLst/>
            <a:cxnLst/>
            <a:rect r="r" b="b" t="t" l="l"/>
            <a:pathLst>
              <a:path h="3858089" w="7199195">
                <a:moveTo>
                  <a:pt x="0" y="0"/>
                </a:moveTo>
                <a:lnTo>
                  <a:pt x="7199194" y="0"/>
                </a:lnTo>
                <a:lnTo>
                  <a:pt x="7199194" y="3858090"/>
                </a:lnTo>
                <a:lnTo>
                  <a:pt x="0" y="38580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601700" y="-1196884"/>
            <a:ext cx="7315200" cy="3291840"/>
          </a:xfrm>
          <a:custGeom>
            <a:avLst/>
            <a:gdLst/>
            <a:ahLst/>
            <a:cxnLst/>
            <a:rect r="r" b="b" t="t" l="l"/>
            <a:pathLst>
              <a:path h="3291840" w="7315200">
                <a:moveTo>
                  <a:pt x="0" y="0"/>
                </a:moveTo>
                <a:lnTo>
                  <a:pt x="7315200" y="0"/>
                </a:lnTo>
                <a:lnTo>
                  <a:pt x="7315200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17709" y="3121660"/>
            <a:ext cx="15941591" cy="367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 b="true">
                <a:solidFill>
                  <a:srgbClr val="171819"/>
                </a:solidFill>
                <a:latin typeface="Cy Grotesk Wide Bold"/>
                <a:ea typeface="Cy Grotesk Wide Bold"/>
                <a:cs typeface="Cy Grotesk Wide Bold"/>
                <a:sym typeface="Cy Grotesk Wide Bold"/>
              </a:rPr>
              <a:t>“Inicios, creatividad y mejora constante. </a:t>
            </a:r>
          </a:p>
          <a:p>
            <a:pPr algn="ctr">
              <a:lnSpc>
                <a:spcPts val="4800"/>
              </a:lnSpc>
            </a:pPr>
            <a:r>
              <a:rPr lang="en-US" sz="4000" b="true">
                <a:solidFill>
                  <a:srgbClr val="171819"/>
                </a:solidFill>
                <a:latin typeface="Cy Grotesk Wide Bold"/>
                <a:ea typeface="Cy Grotesk Wide Bold"/>
                <a:cs typeface="Cy Grotesk Wide Bold"/>
                <a:sym typeface="Cy Grotesk Wide Bold"/>
              </a:rPr>
              <a:t>Así es como nos definimos en The (L)oders. </a:t>
            </a:r>
          </a:p>
          <a:p>
            <a:pPr algn="ctr">
              <a:lnSpc>
                <a:spcPts val="4800"/>
              </a:lnSpc>
            </a:pPr>
          </a:p>
          <a:p>
            <a:pPr algn="ctr">
              <a:lnSpc>
                <a:spcPts val="4800"/>
              </a:lnSpc>
            </a:pPr>
            <a:r>
              <a:rPr lang="en-US" sz="4000" b="true">
                <a:solidFill>
                  <a:srgbClr val="171819"/>
                </a:solidFill>
                <a:latin typeface="Cy Grotesk Wide Bold"/>
                <a:ea typeface="Cy Grotesk Wide Bold"/>
                <a:cs typeface="Cy Grotesk Wide Bold"/>
                <a:sym typeface="Cy Grotesk Wide Bold"/>
              </a:rPr>
              <a:t>Porque estamos empezando y llevamos la “L”, pero estamos convencidas de que, algún día, </a:t>
            </a:r>
          </a:p>
          <a:p>
            <a:pPr algn="ctr" marL="0" indent="0" lvl="0">
              <a:lnSpc>
                <a:spcPts val="4800"/>
              </a:lnSpc>
              <a:spcBef>
                <a:spcPct val="0"/>
              </a:spcBef>
            </a:pPr>
            <a:r>
              <a:rPr lang="en-US" b="true" sz="4000">
                <a:solidFill>
                  <a:srgbClr val="171819"/>
                </a:solidFill>
                <a:latin typeface="Cy Grotesk Wide Bold"/>
                <a:ea typeface="Cy Grotesk Wide Bold"/>
                <a:cs typeface="Cy Grotesk Wide Bold"/>
                <a:sym typeface="Cy Grotesk Wide Bold"/>
              </a:rPr>
              <a:t>seremos The (C)oders ;)” 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10800000">
            <a:off x="5580227" y="-406015"/>
            <a:ext cx="6273608" cy="3368290"/>
          </a:xfrm>
          <a:custGeom>
            <a:avLst/>
            <a:gdLst/>
            <a:ahLst/>
            <a:cxnLst/>
            <a:rect r="r" b="b" t="t" l="l"/>
            <a:pathLst>
              <a:path h="3368290" w="6273608">
                <a:moveTo>
                  <a:pt x="0" y="0"/>
                </a:moveTo>
                <a:lnTo>
                  <a:pt x="6273608" y="0"/>
                </a:lnTo>
                <a:lnTo>
                  <a:pt x="6273608" y="3368290"/>
                </a:lnTo>
                <a:lnTo>
                  <a:pt x="0" y="33682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224586">
            <a:off x="-326085" y="-3040292"/>
            <a:ext cx="3785616" cy="4114800"/>
          </a:xfrm>
          <a:custGeom>
            <a:avLst/>
            <a:gdLst/>
            <a:ahLst/>
            <a:cxnLst/>
            <a:rect r="r" b="b" t="t" l="l"/>
            <a:pathLst>
              <a:path h="4114800" w="3785616">
                <a:moveTo>
                  <a:pt x="0" y="0"/>
                </a:moveTo>
                <a:lnTo>
                  <a:pt x="3785616" y="0"/>
                </a:lnTo>
                <a:lnTo>
                  <a:pt x="378561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cover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012811" y="-1240060"/>
            <a:ext cx="6550378" cy="6288363"/>
          </a:xfrm>
          <a:custGeom>
            <a:avLst/>
            <a:gdLst/>
            <a:ahLst/>
            <a:cxnLst/>
            <a:rect r="r" b="b" t="t" l="l"/>
            <a:pathLst>
              <a:path h="6288363" w="6550378">
                <a:moveTo>
                  <a:pt x="0" y="0"/>
                </a:moveTo>
                <a:lnTo>
                  <a:pt x="6550378" y="0"/>
                </a:lnTo>
                <a:lnTo>
                  <a:pt x="6550378" y="6288363"/>
                </a:lnTo>
                <a:lnTo>
                  <a:pt x="0" y="62883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54046">
            <a:off x="4630879" y="1232636"/>
            <a:ext cx="8886437" cy="2332690"/>
          </a:xfrm>
          <a:custGeom>
            <a:avLst/>
            <a:gdLst/>
            <a:ahLst/>
            <a:cxnLst/>
            <a:rect r="r" b="b" t="t" l="l"/>
            <a:pathLst>
              <a:path h="2332690" w="8886437">
                <a:moveTo>
                  <a:pt x="0" y="0"/>
                </a:moveTo>
                <a:lnTo>
                  <a:pt x="8886437" y="0"/>
                </a:lnTo>
                <a:lnTo>
                  <a:pt x="8886437" y="2332690"/>
                </a:lnTo>
                <a:lnTo>
                  <a:pt x="0" y="23326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175862">
            <a:off x="4049646" y="1205732"/>
            <a:ext cx="10188708" cy="1615082"/>
            <a:chOff x="0" y="0"/>
            <a:chExt cx="2683446" cy="42537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683446" cy="425371"/>
            </a:xfrm>
            <a:custGeom>
              <a:avLst/>
              <a:gdLst/>
              <a:ahLst/>
              <a:cxnLst/>
              <a:rect r="r" b="b" t="t" l="l"/>
              <a:pathLst>
                <a:path h="425371" w="2683446">
                  <a:moveTo>
                    <a:pt x="38468" y="0"/>
                  </a:moveTo>
                  <a:lnTo>
                    <a:pt x="2644978" y="0"/>
                  </a:lnTo>
                  <a:cubicBezTo>
                    <a:pt x="2666223" y="0"/>
                    <a:pt x="2683446" y="17223"/>
                    <a:pt x="2683446" y="38468"/>
                  </a:cubicBezTo>
                  <a:lnTo>
                    <a:pt x="2683446" y="386904"/>
                  </a:lnTo>
                  <a:cubicBezTo>
                    <a:pt x="2683446" y="408149"/>
                    <a:pt x="2666223" y="425371"/>
                    <a:pt x="2644978" y="425371"/>
                  </a:cubicBezTo>
                  <a:lnTo>
                    <a:pt x="38468" y="425371"/>
                  </a:lnTo>
                  <a:cubicBezTo>
                    <a:pt x="17223" y="425371"/>
                    <a:pt x="0" y="408149"/>
                    <a:pt x="0" y="386904"/>
                  </a:cubicBezTo>
                  <a:lnTo>
                    <a:pt x="0" y="38468"/>
                  </a:lnTo>
                  <a:cubicBezTo>
                    <a:pt x="0" y="17223"/>
                    <a:pt x="17223" y="0"/>
                    <a:pt x="38468" y="0"/>
                  </a:cubicBezTo>
                  <a:close/>
                </a:path>
              </a:pathLst>
            </a:custGeom>
            <a:solidFill>
              <a:srgbClr val="E4ED81"/>
            </a:solidFill>
            <a:ln w="38100" cap="rnd">
              <a:solidFill>
                <a:srgbClr val="171819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2683446" cy="4539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24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5709673">
            <a:off x="-2243124" y="-1918806"/>
            <a:ext cx="3785616" cy="4114800"/>
          </a:xfrm>
          <a:custGeom>
            <a:avLst/>
            <a:gdLst/>
            <a:ahLst/>
            <a:cxnLst/>
            <a:rect r="r" b="b" t="t" l="l"/>
            <a:pathLst>
              <a:path h="4114800" w="3785616">
                <a:moveTo>
                  <a:pt x="0" y="0"/>
                </a:moveTo>
                <a:lnTo>
                  <a:pt x="3785616" y="0"/>
                </a:lnTo>
                <a:lnTo>
                  <a:pt x="378561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237725" y="3370859"/>
            <a:ext cx="3354902" cy="3354888"/>
            <a:chOff x="0" y="0"/>
            <a:chExt cx="6350000" cy="63499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7"/>
              <a:stretch>
                <a:fillRect l="-458" t="0" r="-458" b="0"/>
              </a:stretch>
            </a:blip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5407878" y="3370859"/>
            <a:ext cx="3354902" cy="3354888"/>
            <a:chOff x="0" y="0"/>
            <a:chExt cx="6350000" cy="634997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8"/>
              <a:stretch>
                <a:fillRect l="0" t="-2912" r="0" b="-2912"/>
              </a:stretch>
            </a:blip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9338066" y="3370859"/>
            <a:ext cx="3354902" cy="3354888"/>
            <a:chOff x="0" y="0"/>
            <a:chExt cx="6350000" cy="634997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9"/>
              <a:stretch>
                <a:fillRect l="0" t="-1628" r="0" b="-1628"/>
              </a:stretch>
            </a:blip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3788840" y="3370859"/>
            <a:ext cx="3354902" cy="3354888"/>
            <a:chOff x="0" y="0"/>
            <a:chExt cx="6350000" cy="634997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0"/>
              <a:stretch>
                <a:fillRect l="0" t="-6482" r="0" b="-20300"/>
              </a:stretch>
            </a:blip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1237725" y="3370859"/>
            <a:ext cx="3354902" cy="3354888"/>
            <a:chOff x="0" y="0"/>
            <a:chExt cx="6350000" cy="634997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7"/>
              <a:stretch>
                <a:fillRect l="-458" t="0" r="-458" b="0"/>
              </a:stretch>
            </a:blip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5407878" y="3370859"/>
            <a:ext cx="3354902" cy="3354888"/>
            <a:chOff x="0" y="0"/>
            <a:chExt cx="6350000" cy="634997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8"/>
              <a:stretch>
                <a:fillRect l="0" t="-2912" r="0" b="-2912"/>
              </a:stretch>
            </a:blipFill>
          </p:spPr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9338066" y="3370859"/>
            <a:ext cx="3354902" cy="3354888"/>
            <a:chOff x="0" y="0"/>
            <a:chExt cx="6350000" cy="634997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9"/>
              <a:stretch>
                <a:fillRect l="0" t="-1628" r="0" b="-1628"/>
              </a:stretch>
            </a:blipFill>
          </p:spPr>
        </p:sp>
      </p:grpSp>
      <p:sp>
        <p:nvSpPr>
          <p:cNvPr name="TextBox 22" id="22"/>
          <p:cNvSpPr txBox="true"/>
          <p:nvPr/>
        </p:nvSpPr>
        <p:spPr>
          <a:xfrm rot="-179585">
            <a:off x="2938140" y="1342160"/>
            <a:ext cx="12270921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FF681D"/>
                </a:solidFill>
                <a:latin typeface="Cy Grotesk Wide Bold"/>
                <a:ea typeface="Cy Grotesk Wide Bold"/>
                <a:cs typeface="Cy Grotesk Wide Bold"/>
                <a:sym typeface="Cy Grotesk Wide Bold"/>
              </a:rPr>
              <a:t>El equipo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18301" y="7135241"/>
            <a:ext cx="5393750" cy="459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b="true" sz="2799">
                <a:solidFill>
                  <a:srgbClr val="171819"/>
                </a:solidFill>
                <a:latin typeface="Cy Grotesk Wide Bold"/>
                <a:ea typeface="Cy Grotesk Wide Bold"/>
                <a:cs typeface="Cy Grotesk Wide Bold"/>
                <a:sym typeface="Cy Grotesk Wide Bold"/>
              </a:rPr>
              <a:t>Iara Alkmim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18363" y="7844155"/>
            <a:ext cx="4170153" cy="1851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Programadora de </a:t>
            </a:r>
          </a:p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“Despertador, café, siesta”. </a:t>
            </a:r>
          </a:p>
          <a:p>
            <a:pPr algn="ctr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Por querer hacer todas las innovaciones del juego, </a:t>
            </a:r>
            <a:r>
              <a:rPr lang="en-US" b="true" sz="2100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tuvo que escoger café sí o sí.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888516" y="7135241"/>
            <a:ext cx="4393625" cy="459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b="true" sz="2799">
                <a:solidFill>
                  <a:srgbClr val="171819"/>
                </a:solidFill>
                <a:latin typeface="Cy Grotesk Wide Bold"/>
                <a:ea typeface="Cy Grotesk Wide Bold"/>
                <a:cs typeface="Cy Grotesk Wide Bold"/>
                <a:sym typeface="Cy Grotesk Wide Bold"/>
              </a:rPr>
              <a:t>María Ariza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111988" y="7844155"/>
            <a:ext cx="3706716" cy="1851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 strike="noStrike" u="none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Programadora de </a:t>
            </a:r>
          </a:p>
          <a:p>
            <a:pPr algn="ctr" marL="0" indent="0" lvl="0">
              <a:lnSpc>
                <a:spcPts val="2940"/>
              </a:lnSpc>
              <a:spcBef>
                <a:spcPct val="0"/>
              </a:spcBef>
            </a:pPr>
            <a:r>
              <a:rPr lang="en-US" b="true" sz="2100" strike="noStrike" u="none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“El ahorcado”. </a:t>
            </a:r>
          </a:p>
          <a:p>
            <a:pPr algn="ctr" marL="0" indent="0" lvl="0">
              <a:lnSpc>
                <a:spcPts val="2940"/>
              </a:lnSpc>
              <a:spcBef>
                <a:spcPct val="0"/>
              </a:spcBef>
            </a:pPr>
            <a:r>
              <a:rPr lang="en-US" b="true" sz="2100" strike="noStrike" u="none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Casi se queda como su juego</a:t>
            </a:r>
            <a:r>
              <a:rPr lang="en-US" sz="2100" strike="noStrike" u="none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intentando solucionar el código.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818704" y="7135241"/>
            <a:ext cx="4393625" cy="459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b="true" sz="2799">
                <a:solidFill>
                  <a:srgbClr val="171819"/>
                </a:solidFill>
                <a:latin typeface="Cy Grotesk Wide Bold"/>
                <a:ea typeface="Cy Grotesk Wide Bold"/>
                <a:cs typeface="Cy Grotesk Wide Bold"/>
                <a:sym typeface="Cy Grotesk Wide Bold"/>
              </a:rPr>
              <a:t>Laura Gutiérrez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818704" y="7844155"/>
            <a:ext cx="4393625" cy="1851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Programadora del juego de preguntas llamado </a:t>
            </a:r>
            <a:r>
              <a:rPr lang="en-US" b="true" sz="2100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“el Algoritmo de la verdad”</a:t>
            </a:r>
            <a:r>
              <a:rPr lang="en-US" sz="2100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. Entre tanto código y tantas preguntas, </a:t>
            </a:r>
            <a:r>
              <a:rPr lang="en-US" b="true" sz="2100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ya no sabe lo que es VERDAD o MENTIRA.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269479" y="7135241"/>
            <a:ext cx="4393625" cy="459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b="true" sz="2799">
                <a:solidFill>
                  <a:srgbClr val="171819"/>
                </a:solidFill>
                <a:latin typeface="Cy Grotesk Wide Bold"/>
                <a:ea typeface="Cy Grotesk Wide Bold"/>
                <a:cs typeface="Cy Grotesk Wide Bold"/>
                <a:sym typeface="Cy Grotesk Wide Bold"/>
              </a:rPr>
              <a:t>Marina Gascó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298054" y="7815580"/>
            <a:ext cx="4579680" cy="222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Creativa y asistente con la programación del “Algoritmo de la verdad”, ha  ejercido como </a:t>
            </a:r>
            <a:r>
              <a:rPr lang="en-US" b="true" sz="2100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Scrum Máster</a:t>
            </a:r>
            <a:r>
              <a:rPr lang="en-US" sz="2100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y ha logrado organizar el equipo a pesar de</a:t>
            </a:r>
            <a:r>
              <a:rPr lang="en-US" b="true" sz="2100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 mantener una relación de amor-odio con Github. </a:t>
            </a:r>
          </a:p>
        </p:txBody>
      </p:sp>
    </p:spTree>
  </p:cSld>
  <p:clrMapOvr>
    <a:masterClrMapping/>
  </p:clrMapOvr>
  <p:transition spd="slow">
    <p:cover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65186" y="-506077"/>
            <a:ext cx="7315200" cy="3291840"/>
          </a:xfrm>
          <a:custGeom>
            <a:avLst/>
            <a:gdLst/>
            <a:ahLst/>
            <a:cxnLst/>
            <a:rect r="r" b="b" t="t" l="l"/>
            <a:pathLst>
              <a:path h="3291840" w="7315200">
                <a:moveTo>
                  <a:pt x="0" y="0"/>
                </a:moveTo>
                <a:lnTo>
                  <a:pt x="7315200" y="0"/>
                </a:lnTo>
                <a:lnTo>
                  <a:pt x="7315200" y="3291840"/>
                </a:lnTo>
                <a:lnTo>
                  <a:pt x="0" y="32918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480289" y="792538"/>
            <a:ext cx="8426239" cy="254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47"/>
              </a:lnSpc>
            </a:pPr>
            <a:r>
              <a:rPr lang="en-US" sz="8373" b="true">
                <a:solidFill>
                  <a:srgbClr val="838FC6"/>
                </a:solidFill>
                <a:latin typeface="Cy Grotesk Wide Bold"/>
                <a:ea typeface="Cy Grotesk Wide Bold"/>
                <a:cs typeface="Cy Grotesk Wide Bold"/>
                <a:sym typeface="Cy Grotesk Wide Bold"/>
              </a:rPr>
              <a:t>Sobre el</a:t>
            </a:r>
          </a:p>
          <a:p>
            <a:pPr algn="l" marL="0" indent="0" lvl="0">
              <a:lnSpc>
                <a:spcPts val="10047"/>
              </a:lnSpc>
            </a:pPr>
            <a:r>
              <a:rPr lang="en-US" b="true" sz="8373">
                <a:solidFill>
                  <a:srgbClr val="838FC6"/>
                </a:solidFill>
                <a:latin typeface="Cy Grotesk Wide Bold"/>
                <a:ea typeface="Cy Grotesk Wide Bold"/>
                <a:cs typeface="Cy Grotesk Wide Bold"/>
                <a:sym typeface="Cy Grotesk Wide Bold"/>
              </a:rPr>
              <a:t>proyecto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807042" y="-1329037"/>
            <a:ext cx="5574236" cy="4114800"/>
          </a:xfrm>
          <a:custGeom>
            <a:avLst/>
            <a:gdLst/>
            <a:ahLst/>
            <a:cxnLst/>
            <a:rect r="r" b="b" t="t" l="l"/>
            <a:pathLst>
              <a:path h="4114800" w="5574236">
                <a:moveTo>
                  <a:pt x="0" y="0"/>
                </a:moveTo>
                <a:lnTo>
                  <a:pt x="5574237" y="0"/>
                </a:lnTo>
                <a:lnTo>
                  <a:pt x="55742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8999852">
            <a:off x="-941747" y="-463725"/>
            <a:ext cx="5108872" cy="2113796"/>
          </a:xfrm>
          <a:custGeom>
            <a:avLst/>
            <a:gdLst/>
            <a:ahLst/>
            <a:cxnLst/>
            <a:rect r="r" b="b" t="t" l="l"/>
            <a:pathLst>
              <a:path h="2113796" w="5108872">
                <a:moveTo>
                  <a:pt x="0" y="0"/>
                </a:moveTo>
                <a:lnTo>
                  <a:pt x="5108872" y="0"/>
                </a:lnTo>
                <a:lnTo>
                  <a:pt x="5108872" y="2113795"/>
                </a:lnTo>
                <a:lnTo>
                  <a:pt x="0" y="21137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921468" y="7691929"/>
            <a:ext cx="8201135" cy="2152798"/>
          </a:xfrm>
          <a:custGeom>
            <a:avLst/>
            <a:gdLst/>
            <a:ahLst/>
            <a:cxnLst/>
            <a:rect r="r" b="b" t="t" l="l"/>
            <a:pathLst>
              <a:path h="2152798" w="8201135">
                <a:moveTo>
                  <a:pt x="0" y="0"/>
                </a:moveTo>
                <a:lnTo>
                  <a:pt x="8201135" y="0"/>
                </a:lnTo>
                <a:lnTo>
                  <a:pt x="8201135" y="2152798"/>
                </a:lnTo>
                <a:lnTo>
                  <a:pt x="0" y="215279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480289" y="3833735"/>
            <a:ext cx="8474529" cy="5638728"/>
            <a:chOff x="0" y="0"/>
            <a:chExt cx="2231975" cy="148509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31975" cy="1485097"/>
            </a:xfrm>
            <a:custGeom>
              <a:avLst/>
              <a:gdLst/>
              <a:ahLst/>
              <a:cxnLst/>
              <a:rect r="r" b="b" t="t" l="l"/>
              <a:pathLst>
                <a:path h="1485097" w="2231975">
                  <a:moveTo>
                    <a:pt x="46591" y="0"/>
                  </a:moveTo>
                  <a:lnTo>
                    <a:pt x="2185383" y="0"/>
                  </a:lnTo>
                  <a:cubicBezTo>
                    <a:pt x="2211115" y="0"/>
                    <a:pt x="2231975" y="20860"/>
                    <a:pt x="2231975" y="46591"/>
                  </a:cubicBezTo>
                  <a:lnTo>
                    <a:pt x="2231975" y="1438506"/>
                  </a:lnTo>
                  <a:cubicBezTo>
                    <a:pt x="2231975" y="1464237"/>
                    <a:pt x="2211115" y="1485097"/>
                    <a:pt x="2185383" y="1485097"/>
                  </a:cubicBezTo>
                  <a:lnTo>
                    <a:pt x="46591" y="1485097"/>
                  </a:lnTo>
                  <a:cubicBezTo>
                    <a:pt x="20860" y="1485097"/>
                    <a:pt x="0" y="1464237"/>
                    <a:pt x="0" y="1438506"/>
                  </a:cubicBezTo>
                  <a:lnTo>
                    <a:pt x="0" y="46591"/>
                  </a:lnTo>
                  <a:cubicBezTo>
                    <a:pt x="0" y="20860"/>
                    <a:pt x="20860" y="0"/>
                    <a:pt x="46591" y="0"/>
                  </a:cubicBezTo>
                  <a:close/>
                </a:path>
              </a:pathLst>
            </a:custGeom>
            <a:solidFill>
              <a:srgbClr val="CDD5FA"/>
            </a:solidFill>
            <a:ln w="28575" cap="rnd">
              <a:solidFill>
                <a:srgbClr val="171819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2231975" cy="1513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8921468" y="3903196"/>
            <a:ext cx="7448861" cy="5531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</a:pPr>
          </a:p>
          <a:p>
            <a:pPr algn="l">
              <a:lnSpc>
                <a:spcPts val="3360"/>
              </a:lnSpc>
            </a:pPr>
            <a:r>
              <a:rPr lang="en-US" sz="2400" b="true">
                <a:solidFill>
                  <a:srgbClr val="171819"/>
                </a:solidFill>
                <a:latin typeface="Cy Grotesk Grand Bold"/>
                <a:ea typeface="Cy Grotesk Grand Bold"/>
                <a:cs typeface="Cy Grotesk Grand Bold"/>
                <a:sym typeface="Cy Grotesk Grand Bold"/>
              </a:rPr>
              <a:t>Quién: </a:t>
            </a:r>
          </a:p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171819"/>
                </a:solidFill>
                <a:latin typeface="Cy Grotesk Grand"/>
                <a:ea typeface="Cy Grotesk Grand"/>
                <a:cs typeface="Cy Grotesk Grand"/>
                <a:sym typeface="Cy Grotesk Grand"/>
              </a:rPr>
              <a:t>King.com</a:t>
            </a:r>
          </a:p>
          <a:p>
            <a:pPr algn="l">
              <a:lnSpc>
                <a:spcPts val="3360"/>
              </a:lnSpc>
            </a:pPr>
          </a:p>
          <a:p>
            <a:pPr algn="l">
              <a:lnSpc>
                <a:spcPts val="3360"/>
              </a:lnSpc>
            </a:pPr>
            <a:r>
              <a:rPr lang="en-US" sz="2400" b="true">
                <a:solidFill>
                  <a:srgbClr val="171819"/>
                </a:solidFill>
                <a:latin typeface="Cy Grotesk Grand Bold"/>
                <a:ea typeface="Cy Grotesk Grand Bold"/>
                <a:cs typeface="Cy Grotesk Grand Bold"/>
                <a:sym typeface="Cy Grotesk Grand Bold"/>
              </a:rPr>
              <a:t>Qué: </a:t>
            </a:r>
          </a:p>
          <a:p>
            <a:pPr algn="l">
              <a:lnSpc>
                <a:spcPts val="2240"/>
              </a:lnSpc>
            </a:pPr>
            <a:r>
              <a:rPr lang="en-US" sz="1600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Desarrollar los siguientes </a:t>
            </a:r>
            <a:r>
              <a:rPr lang="en-US" sz="1600" b="true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3 juegos en Python:</a:t>
            </a:r>
            <a:r>
              <a:rPr lang="en-US" sz="1600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</a:t>
            </a:r>
          </a:p>
          <a:p>
            <a:pPr algn="l" marL="345451" indent="-172725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“Piedra, papel y tijera” ---&gt; ¡Despertador, café y siesta!</a:t>
            </a:r>
          </a:p>
          <a:p>
            <a:pPr algn="l" marL="345451" indent="-172725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“El ahorcado”. </a:t>
            </a:r>
          </a:p>
          <a:p>
            <a:pPr algn="l" marL="345451" indent="-172725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“Juego de preguntas”.  ---&gt; El algoritmo de la verdad. </a:t>
            </a:r>
          </a:p>
          <a:p>
            <a:pPr algn="l">
              <a:lnSpc>
                <a:spcPts val="2240"/>
              </a:lnSpc>
            </a:pPr>
          </a:p>
          <a:p>
            <a:pPr algn="l">
              <a:lnSpc>
                <a:spcPts val="3360"/>
              </a:lnSpc>
            </a:pPr>
            <a:r>
              <a:rPr lang="en-US" sz="2400" b="true">
                <a:solidFill>
                  <a:srgbClr val="171819"/>
                </a:solidFill>
                <a:latin typeface="Cy Grotesk Grand Bold"/>
                <a:ea typeface="Cy Grotesk Grand Bold"/>
                <a:cs typeface="Cy Grotesk Grand Bold"/>
                <a:sym typeface="Cy Grotesk Grand Bold"/>
              </a:rPr>
              <a:t>Cómo: </a:t>
            </a:r>
          </a:p>
          <a:p>
            <a:pPr algn="l">
              <a:lnSpc>
                <a:spcPts val="2240"/>
              </a:lnSpc>
            </a:pPr>
            <a:r>
              <a:rPr lang="en-US" sz="1600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Deben ser </a:t>
            </a:r>
            <a:r>
              <a:rPr lang="en-US" sz="1600" b="true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funcionales</a:t>
            </a:r>
            <a:r>
              <a:rPr lang="en-US" sz="1600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, </a:t>
            </a:r>
            <a:r>
              <a:rPr lang="en-US" sz="1600" b="true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no contener errores</a:t>
            </a:r>
            <a:r>
              <a:rPr lang="en-US" sz="1600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, desarrollarlos </a:t>
            </a:r>
            <a:r>
              <a:rPr lang="en-US" sz="1600" b="true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en grupo </a:t>
            </a:r>
            <a:r>
              <a:rPr lang="en-US" sz="1600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y cumplir con los</a:t>
            </a:r>
            <a:r>
              <a:rPr lang="en-US" sz="1600" b="true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 tímings.</a:t>
            </a:r>
            <a:r>
              <a:rPr lang="en-US" sz="1600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</a:t>
            </a:r>
          </a:p>
          <a:p>
            <a:pPr algn="l">
              <a:lnSpc>
                <a:spcPts val="2240"/>
              </a:lnSpc>
            </a:pPr>
          </a:p>
          <a:p>
            <a:pPr algn="l">
              <a:lnSpc>
                <a:spcPts val="3360"/>
              </a:lnSpc>
            </a:pPr>
            <a:r>
              <a:rPr lang="en-US" sz="2400" b="true">
                <a:solidFill>
                  <a:srgbClr val="171819"/>
                </a:solidFill>
                <a:latin typeface="Cy Grotesk Grand Bold"/>
                <a:ea typeface="Cy Grotesk Grand Bold"/>
                <a:cs typeface="Cy Grotesk Grand Bold"/>
                <a:sym typeface="Cy Grotesk Grand Bold"/>
              </a:rPr>
              <a:t>Cuándo: </a:t>
            </a:r>
          </a:p>
          <a:p>
            <a:pPr algn="l">
              <a:lnSpc>
                <a:spcPts val="2240"/>
              </a:lnSpc>
            </a:pPr>
            <a:r>
              <a:rPr lang="en-US" sz="1600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Presentación de la demo </a:t>
            </a:r>
            <a:r>
              <a:rPr lang="en-US" sz="1600" b="true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miércoles 9 de octubre.</a:t>
            </a:r>
          </a:p>
          <a:p>
            <a:pPr algn="l" marL="0" indent="0" lvl="0">
              <a:lnSpc>
                <a:spcPts val="2240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-3362183" y="7294540"/>
            <a:ext cx="7315200" cy="3927519"/>
          </a:xfrm>
          <a:custGeom>
            <a:avLst/>
            <a:gdLst/>
            <a:ahLst/>
            <a:cxnLst/>
            <a:rect r="r" b="b" t="t" l="l"/>
            <a:pathLst>
              <a:path h="3927519" w="7315200">
                <a:moveTo>
                  <a:pt x="0" y="0"/>
                </a:moveTo>
                <a:lnTo>
                  <a:pt x="7315200" y="0"/>
                </a:lnTo>
                <a:lnTo>
                  <a:pt x="7315200" y="3927520"/>
                </a:lnTo>
                <a:lnTo>
                  <a:pt x="0" y="392752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cover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DD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188851" y="4642996"/>
            <a:ext cx="14328870" cy="9300"/>
          </a:xfrm>
          <a:prstGeom prst="line">
            <a:avLst/>
          </a:prstGeom>
          <a:ln cap="rnd" w="19050">
            <a:solidFill>
              <a:srgbClr val="FF681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026926" y="4490371"/>
            <a:ext cx="323850" cy="323850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681D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8879142" y="4490371"/>
            <a:ext cx="323850" cy="323850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681D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5517721" y="4480966"/>
            <a:ext cx="323850" cy="323850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681D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2970742" y="-1837711"/>
            <a:ext cx="6550378" cy="6288363"/>
          </a:xfrm>
          <a:custGeom>
            <a:avLst/>
            <a:gdLst/>
            <a:ahLst/>
            <a:cxnLst/>
            <a:rect r="r" b="b" t="t" l="l"/>
            <a:pathLst>
              <a:path h="6288363" w="6550378">
                <a:moveTo>
                  <a:pt x="0" y="0"/>
                </a:moveTo>
                <a:lnTo>
                  <a:pt x="6550377" y="0"/>
                </a:lnTo>
                <a:lnTo>
                  <a:pt x="6550377" y="6288363"/>
                </a:lnTo>
                <a:lnTo>
                  <a:pt x="0" y="62883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1660071"/>
            <a:ext cx="14548138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b="true" sz="9999">
                <a:solidFill>
                  <a:srgbClr val="171819"/>
                </a:solidFill>
                <a:latin typeface="Cy Grotesk Wide Bold"/>
                <a:ea typeface="Cy Grotesk Wide Bold"/>
                <a:cs typeface="Cy Grotesk Wide Bold"/>
                <a:sym typeface="Cy Grotesk Wide Bold"/>
              </a:rPr>
              <a:t>Workflow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3458812" y="-2608489"/>
            <a:ext cx="5574236" cy="4114800"/>
          </a:xfrm>
          <a:custGeom>
            <a:avLst/>
            <a:gdLst/>
            <a:ahLst/>
            <a:cxnLst/>
            <a:rect r="r" b="b" t="t" l="l"/>
            <a:pathLst>
              <a:path h="4114800" w="5574236">
                <a:moveTo>
                  <a:pt x="0" y="0"/>
                </a:moveTo>
                <a:lnTo>
                  <a:pt x="5574237" y="0"/>
                </a:lnTo>
                <a:lnTo>
                  <a:pt x="55742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true" rot="0">
            <a:off x="-1802245" y="9106368"/>
            <a:ext cx="7119503" cy="3559752"/>
          </a:xfrm>
          <a:custGeom>
            <a:avLst/>
            <a:gdLst/>
            <a:ahLst/>
            <a:cxnLst/>
            <a:rect r="r" b="b" t="t" l="l"/>
            <a:pathLst>
              <a:path h="3559752" w="7119503">
                <a:moveTo>
                  <a:pt x="0" y="3559752"/>
                </a:moveTo>
                <a:lnTo>
                  <a:pt x="7119503" y="3559752"/>
                </a:lnTo>
                <a:lnTo>
                  <a:pt x="7119503" y="0"/>
                </a:lnTo>
                <a:lnTo>
                  <a:pt x="0" y="0"/>
                </a:lnTo>
                <a:lnTo>
                  <a:pt x="0" y="355975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341328" y="8952666"/>
            <a:ext cx="4197670" cy="3098644"/>
          </a:xfrm>
          <a:custGeom>
            <a:avLst/>
            <a:gdLst/>
            <a:ahLst/>
            <a:cxnLst/>
            <a:rect r="r" b="b" t="t" l="l"/>
            <a:pathLst>
              <a:path h="3098644" w="4197670">
                <a:moveTo>
                  <a:pt x="0" y="0"/>
                </a:moveTo>
                <a:lnTo>
                  <a:pt x="4197670" y="0"/>
                </a:lnTo>
                <a:lnTo>
                  <a:pt x="4197670" y="3098643"/>
                </a:lnTo>
                <a:lnTo>
                  <a:pt x="0" y="309864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34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56966" y="8082228"/>
            <a:ext cx="5312525" cy="1024140"/>
          </a:xfrm>
          <a:custGeom>
            <a:avLst/>
            <a:gdLst/>
            <a:ahLst/>
            <a:cxnLst/>
            <a:rect r="r" b="b" t="t" l="l"/>
            <a:pathLst>
              <a:path h="1024140" w="5312525">
                <a:moveTo>
                  <a:pt x="0" y="0"/>
                </a:moveTo>
                <a:lnTo>
                  <a:pt x="5312524" y="0"/>
                </a:lnTo>
                <a:lnTo>
                  <a:pt x="5312524" y="1024140"/>
                </a:lnTo>
                <a:lnTo>
                  <a:pt x="0" y="102414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18083" r="0" b="-18083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707098" y="5120880"/>
            <a:ext cx="5492886" cy="2961347"/>
            <a:chOff x="0" y="0"/>
            <a:chExt cx="1446686" cy="77994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446686" cy="779943"/>
            </a:xfrm>
            <a:custGeom>
              <a:avLst/>
              <a:gdLst/>
              <a:ahLst/>
              <a:cxnLst/>
              <a:rect r="r" b="b" t="t" l="l"/>
              <a:pathLst>
                <a:path h="779943" w="1446686">
                  <a:moveTo>
                    <a:pt x="71882" y="0"/>
                  </a:moveTo>
                  <a:lnTo>
                    <a:pt x="1374804" y="0"/>
                  </a:lnTo>
                  <a:cubicBezTo>
                    <a:pt x="1414503" y="0"/>
                    <a:pt x="1446686" y="32183"/>
                    <a:pt x="1446686" y="71882"/>
                  </a:cubicBezTo>
                  <a:lnTo>
                    <a:pt x="1446686" y="708062"/>
                  </a:lnTo>
                  <a:cubicBezTo>
                    <a:pt x="1446686" y="727126"/>
                    <a:pt x="1439113" y="745409"/>
                    <a:pt x="1425632" y="758890"/>
                  </a:cubicBezTo>
                  <a:cubicBezTo>
                    <a:pt x="1412152" y="772370"/>
                    <a:pt x="1393868" y="779943"/>
                    <a:pt x="1374804" y="779943"/>
                  </a:cubicBezTo>
                  <a:lnTo>
                    <a:pt x="71882" y="779943"/>
                  </a:lnTo>
                  <a:cubicBezTo>
                    <a:pt x="52817" y="779943"/>
                    <a:pt x="34534" y="772370"/>
                    <a:pt x="21054" y="758890"/>
                  </a:cubicBezTo>
                  <a:cubicBezTo>
                    <a:pt x="7573" y="745409"/>
                    <a:pt x="0" y="727126"/>
                    <a:pt x="0" y="708062"/>
                  </a:cubicBezTo>
                  <a:lnTo>
                    <a:pt x="0" y="71882"/>
                  </a:lnTo>
                  <a:cubicBezTo>
                    <a:pt x="0" y="52817"/>
                    <a:pt x="7573" y="34534"/>
                    <a:pt x="21054" y="21054"/>
                  </a:cubicBezTo>
                  <a:cubicBezTo>
                    <a:pt x="34534" y="7573"/>
                    <a:pt x="52817" y="0"/>
                    <a:pt x="71882" y="0"/>
                  </a:cubicBezTo>
                  <a:close/>
                </a:path>
              </a:pathLst>
            </a:custGeom>
            <a:solidFill>
              <a:srgbClr val="FFFEF8"/>
            </a:solidFill>
            <a:ln w="28575" cap="rnd">
              <a:solidFill>
                <a:srgbClr val="171819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1446686" cy="8085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730766" y="5453396"/>
            <a:ext cx="3364925" cy="414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80"/>
              </a:lnSpc>
              <a:spcBef>
                <a:spcPct val="0"/>
              </a:spcBef>
            </a:pPr>
            <a:r>
              <a:rPr lang="en-US" b="true" sz="2600">
                <a:solidFill>
                  <a:srgbClr val="171819"/>
                </a:solidFill>
                <a:latin typeface="Cy Grotesk Wide Bold"/>
                <a:ea typeface="Cy Grotesk Wide Bold"/>
                <a:cs typeface="Cy Grotesk Wide Bold"/>
                <a:sym typeface="Cy Grotesk Wide Bold"/>
              </a:rPr>
              <a:t>Semana del 23/9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56966" y="5982351"/>
            <a:ext cx="5312525" cy="1564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2" indent="-194311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Crea</a:t>
            </a:r>
            <a:r>
              <a:rPr lang="en-US" sz="1800" u="none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r </a:t>
            </a:r>
            <a:r>
              <a:rPr lang="en-US" b="true" sz="1800" u="none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repositorio </a:t>
            </a:r>
            <a:r>
              <a:rPr lang="en-US" sz="1800" u="none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conjunto y tabla de </a:t>
            </a:r>
            <a:r>
              <a:rPr lang="en-US" b="true" sz="1800" u="none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To do’s</a:t>
            </a:r>
            <a:r>
              <a:rPr lang="en-US" sz="1800" u="none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con </a:t>
            </a:r>
            <a:r>
              <a:rPr lang="en-US" b="true" sz="1800" u="none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Github. </a:t>
            </a:r>
          </a:p>
          <a:p>
            <a:pPr algn="l" marL="388622" indent="-194311" lvl="1">
              <a:lnSpc>
                <a:spcPts val="2520"/>
              </a:lnSpc>
              <a:buFont typeface="Arial"/>
              <a:buChar char="•"/>
            </a:pPr>
            <a:r>
              <a:rPr lang="en-US" sz="1800" u="none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Definir los </a:t>
            </a:r>
            <a:r>
              <a:rPr lang="en-US" b="true" sz="1800" u="none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roles internos.</a:t>
            </a:r>
            <a:r>
              <a:rPr lang="en-US" sz="1800" u="none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</a:t>
            </a:r>
          </a:p>
          <a:p>
            <a:pPr algn="l" marL="388622" indent="-194311" lvl="1">
              <a:lnSpc>
                <a:spcPts val="2520"/>
              </a:lnSpc>
              <a:buFont typeface="Arial"/>
              <a:buChar char="•"/>
            </a:pPr>
            <a:r>
              <a:rPr lang="en-US" sz="1800" u="none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Definir </a:t>
            </a:r>
            <a:r>
              <a:rPr lang="en-US" b="true" sz="1800" u="none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temáticas, variaciones y el contenido.</a:t>
            </a:r>
            <a:r>
              <a:rPr lang="en-US" sz="1800" u="none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</a:t>
            </a:r>
          </a:p>
          <a:p>
            <a:pPr algn="l" marL="388622" indent="-194311" lvl="1">
              <a:lnSpc>
                <a:spcPts val="2520"/>
              </a:lnSpc>
              <a:buFont typeface="Arial"/>
              <a:buChar char="•"/>
            </a:pPr>
            <a:r>
              <a:rPr lang="en-US" b="true" sz="1800" u="none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 Primer sprint</a:t>
            </a:r>
            <a:r>
              <a:rPr lang="en-US" sz="1800" u="none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review de estatus del proyecto. 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7013092" y="8082228"/>
            <a:ext cx="4977940" cy="1024140"/>
          </a:xfrm>
          <a:custGeom>
            <a:avLst/>
            <a:gdLst/>
            <a:ahLst/>
            <a:cxnLst/>
            <a:rect r="r" b="b" t="t" l="l"/>
            <a:pathLst>
              <a:path h="1024140" w="4977940">
                <a:moveTo>
                  <a:pt x="0" y="0"/>
                </a:moveTo>
                <a:lnTo>
                  <a:pt x="4977940" y="0"/>
                </a:lnTo>
                <a:lnTo>
                  <a:pt x="4977940" y="1024140"/>
                </a:lnTo>
                <a:lnTo>
                  <a:pt x="0" y="102414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13795" r="0" b="-13795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6906967" y="5120880"/>
            <a:ext cx="5287760" cy="2961347"/>
            <a:chOff x="0" y="0"/>
            <a:chExt cx="1392661" cy="77994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392661" cy="779943"/>
            </a:xfrm>
            <a:custGeom>
              <a:avLst/>
              <a:gdLst/>
              <a:ahLst/>
              <a:cxnLst/>
              <a:rect r="r" b="b" t="t" l="l"/>
              <a:pathLst>
                <a:path h="779943" w="1392661">
                  <a:moveTo>
                    <a:pt x="74670" y="0"/>
                  </a:moveTo>
                  <a:lnTo>
                    <a:pt x="1317991" y="0"/>
                  </a:lnTo>
                  <a:cubicBezTo>
                    <a:pt x="1337795" y="0"/>
                    <a:pt x="1356787" y="7867"/>
                    <a:pt x="1370791" y="21870"/>
                  </a:cubicBezTo>
                  <a:cubicBezTo>
                    <a:pt x="1384794" y="35874"/>
                    <a:pt x="1392661" y="54866"/>
                    <a:pt x="1392661" y="74670"/>
                  </a:cubicBezTo>
                  <a:lnTo>
                    <a:pt x="1392661" y="705273"/>
                  </a:lnTo>
                  <a:cubicBezTo>
                    <a:pt x="1392661" y="725077"/>
                    <a:pt x="1384794" y="744070"/>
                    <a:pt x="1370791" y="758073"/>
                  </a:cubicBezTo>
                  <a:cubicBezTo>
                    <a:pt x="1356787" y="772076"/>
                    <a:pt x="1337795" y="779943"/>
                    <a:pt x="1317991" y="779943"/>
                  </a:cubicBezTo>
                  <a:lnTo>
                    <a:pt x="74670" y="779943"/>
                  </a:lnTo>
                  <a:cubicBezTo>
                    <a:pt x="54866" y="779943"/>
                    <a:pt x="35874" y="772076"/>
                    <a:pt x="21870" y="758073"/>
                  </a:cubicBezTo>
                  <a:cubicBezTo>
                    <a:pt x="7867" y="744070"/>
                    <a:pt x="0" y="725077"/>
                    <a:pt x="0" y="705273"/>
                  </a:cubicBezTo>
                  <a:lnTo>
                    <a:pt x="0" y="74670"/>
                  </a:lnTo>
                  <a:cubicBezTo>
                    <a:pt x="0" y="54866"/>
                    <a:pt x="7867" y="35874"/>
                    <a:pt x="21870" y="21870"/>
                  </a:cubicBezTo>
                  <a:cubicBezTo>
                    <a:pt x="35874" y="7867"/>
                    <a:pt x="54866" y="0"/>
                    <a:pt x="74670" y="0"/>
                  </a:cubicBezTo>
                  <a:close/>
                </a:path>
              </a:pathLst>
            </a:custGeom>
            <a:solidFill>
              <a:srgbClr val="FFFEF8"/>
            </a:solidFill>
            <a:ln w="28575" cap="rnd">
              <a:solidFill>
                <a:srgbClr val="171819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28575"/>
              <a:ext cx="1392661" cy="8085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7819600" y="5453396"/>
            <a:ext cx="3364925" cy="414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80"/>
              </a:lnSpc>
              <a:spcBef>
                <a:spcPct val="0"/>
              </a:spcBef>
            </a:pPr>
            <a:r>
              <a:rPr lang="en-US" b="true" sz="2600">
                <a:solidFill>
                  <a:srgbClr val="171819"/>
                </a:solidFill>
                <a:latin typeface="Cy Grotesk Wide Bold"/>
                <a:ea typeface="Cy Grotesk Wide Bold"/>
                <a:cs typeface="Cy Grotesk Wide Bold"/>
                <a:sym typeface="Cy Grotesk Wide Bold"/>
              </a:rPr>
              <a:t>Semana del 30/9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013092" y="5982351"/>
            <a:ext cx="5250665" cy="2192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2" indent="-194311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Plantear el </a:t>
            </a:r>
            <a:r>
              <a:rPr lang="en-US" b="true" sz="1800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pseudocódigo. </a:t>
            </a:r>
          </a:p>
          <a:p>
            <a:pPr algn="l" marL="388622" indent="-194311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D</a:t>
            </a:r>
            <a:r>
              <a:rPr lang="en-US" sz="1800" u="none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esarrollar el </a:t>
            </a:r>
            <a:r>
              <a:rPr lang="en-US" b="true" sz="1800" u="none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código.</a:t>
            </a:r>
          </a:p>
          <a:p>
            <a:pPr algn="l" marL="388622" indent="-194311" lvl="1">
              <a:lnSpc>
                <a:spcPts val="2520"/>
              </a:lnSpc>
              <a:buFont typeface="Arial"/>
              <a:buChar char="•"/>
            </a:pPr>
            <a:r>
              <a:rPr lang="en-US" b="true" sz="1800" u="none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Presentación interna</a:t>
            </a:r>
            <a:r>
              <a:rPr lang="en-US" sz="1800" u="none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al equipo. </a:t>
            </a:r>
          </a:p>
          <a:p>
            <a:pPr algn="l" marL="388622" indent="-194311" lvl="1">
              <a:lnSpc>
                <a:spcPts val="2520"/>
              </a:lnSpc>
              <a:buFont typeface="Arial"/>
              <a:buChar char="•"/>
            </a:pPr>
            <a:r>
              <a:rPr lang="en-US" sz="1800" u="none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</a:t>
            </a:r>
            <a:r>
              <a:rPr lang="en-US" b="true" sz="1800" u="none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Feedback interno</a:t>
            </a:r>
            <a:r>
              <a:rPr lang="en-US" sz="1800" u="none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grupal de posibles mejoras. </a:t>
            </a:r>
          </a:p>
          <a:p>
            <a:pPr algn="l" marL="388622" indent="-194311" lvl="1">
              <a:lnSpc>
                <a:spcPts val="2520"/>
              </a:lnSpc>
              <a:buFont typeface="Arial"/>
              <a:buChar char="•"/>
            </a:pPr>
            <a:r>
              <a:rPr lang="en-US" b="true" sz="1800" u="none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Segundo sprint </a:t>
            </a:r>
            <a:r>
              <a:rPr lang="en-US" sz="1800" u="none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review de estatus del proyecto.</a:t>
            </a:r>
          </a:p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3020516" y="8082228"/>
            <a:ext cx="3901487" cy="1024140"/>
          </a:xfrm>
          <a:custGeom>
            <a:avLst/>
            <a:gdLst/>
            <a:ahLst/>
            <a:cxnLst/>
            <a:rect r="r" b="b" t="t" l="l"/>
            <a:pathLst>
              <a:path h="1024140" w="3901487">
                <a:moveTo>
                  <a:pt x="0" y="0"/>
                </a:moveTo>
                <a:lnTo>
                  <a:pt x="3901486" y="0"/>
                </a:lnTo>
                <a:lnTo>
                  <a:pt x="3901486" y="1024140"/>
                </a:lnTo>
                <a:lnTo>
                  <a:pt x="0" y="102414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2970742" y="5120880"/>
            <a:ext cx="4004582" cy="2961347"/>
            <a:chOff x="0" y="0"/>
            <a:chExt cx="1054705" cy="77994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054705" cy="779943"/>
            </a:xfrm>
            <a:custGeom>
              <a:avLst/>
              <a:gdLst/>
              <a:ahLst/>
              <a:cxnLst/>
              <a:rect r="r" b="b" t="t" l="l"/>
              <a:pathLst>
                <a:path h="779943" w="1054705">
                  <a:moveTo>
                    <a:pt x="98597" y="0"/>
                  </a:moveTo>
                  <a:lnTo>
                    <a:pt x="956108" y="0"/>
                  </a:lnTo>
                  <a:cubicBezTo>
                    <a:pt x="1010562" y="0"/>
                    <a:pt x="1054705" y="44143"/>
                    <a:pt x="1054705" y="98597"/>
                  </a:cubicBezTo>
                  <a:lnTo>
                    <a:pt x="1054705" y="681347"/>
                  </a:lnTo>
                  <a:cubicBezTo>
                    <a:pt x="1054705" y="735800"/>
                    <a:pt x="1010562" y="779943"/>
                    <a:pt x="956108" y="779943"/>
                  </a:cubicBezTo>
                  <a:lnTo>
                    <a:pt x="98597" y="779943"/>
                  </a:lnTo>
                  <a:cubicBezTo>
                    <a:pt x="44143" y="779943"/>
                    <a:pt x="0" y="735800"/>
                    <a:pt x="0" y="681347"/>
                  </a:cubicBezTo>
                  <a:lnTo>
                    <a:pt x="0" y="98597"/>
                  </a:lnTo>
                  <a:cubicBezTo>
                    <a:pt x="0" y="44143"/>
                    <a:pt x="44143" y="0"/>
                    <a:pt x="98597" y="0"/>
                  </a:cubicBezTo>
                  <a:close/>
                </a:path>
              </a:pathLst>
            </a:custGeom>
            <a:solidFill>
              <a:srgbClr val="FFFEF8"/>
            </a:solidFill>
            <a:ln w="28575" cap="rnd">
              <a:solidFill>
                <a:srgbClr val="171819"/>
              </a:solidFill>
              <a:prstDash val="solid"/>
              <a:round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28575"/>
              <a:ext cx="1054705" cy="8085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9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3288797" y="5453396"/>
            <a:ext cx="3364925" cy="414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80"/>
              </a:lnSpc>
              <a:spcBef>
                <a:spcPct val="0"/>
              </a:spcBef>
            </a:pPr>
            <a:r>
              <a:rPr lang="en-US" b="true" sz="2600">
                <a:solidFill>
                  <a:srgbClr val="171819"/>
                </a:solidFill>
                <a:latin typeface="Cy Grotesk Wide Bold"/>
                <a:ea typeface="Cy Grotesk Wide Bold"/>
                <a:cs typeface="Cy Grotesk Wide Bold"/>
                <a:sym typeface="Cy Grotesk Wide Bold"/>
              </a:rPr>
              <a:t>Semana del 7/10 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007836" y="5982351"/>
            <a:ext cx="3930393" cy="1249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2" indent="-194311" lvl="1">
              <a:lnSpc>
                <a:spcPts val="252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800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Ap</a:t>
            </a:r>
            <a:r>
              <a:rPr lang="en-US" b="true" sz="1800" u="none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licar feedback</a:t>
            </a:r>
            <a:r>
              <a:rPr lang="en-US" sz="1800" u="none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de mejoras. </a:t>
            </a:r>
          </a:p>
          <a:p>
            <a:pPr algn="l" marL="388622" indent="-194311" lvl="1">
              <a:lnSpc>
                <a:spcPts val="2520"/>
              </a:lnSpc>
              <a:spcBef>
                <a:spcPct val="0"/>
              </a:spcBef>
              <a:buFont typeface="Arial"/>
              <a:buChar char="•"/>
            </a:pPr>
            <a:r>
              <a:rPr lang="en-US" sz="1800" u="none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Pr</a:t>
            </a:r>
            <a:r>
              <a:rPr lang="en-US" sz="1800" u="none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eparación de la </a:t>
            </a:r>
            <a:r>
              <a:rPr lang="en-US" b="true" sz="1800" u="none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demo.</a:t>
            </a:r>
          </a:p>
          <a:p>
            <a:pPr algn="l" marL="388622" indent="-194311" lvl="1">
              <a:lnSpc>
                <a:spcPts val="2520"/>
              </a:lnSpc>
              <a:spcBef>
                <a:spcPct val="0"/>
              </a:spcBef>
              <a:buFont typeface="Arial"/>
              <a:buChar char="•"/>
            </a:pPr>
            <a:r>
              <a:rPr lang="en-US" sz="1800" u="none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</a:t>
            </a:r>
            <a:r>
              <a:rPr lang="en-US" b="true" sz="1800" u="none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Presentación</a:t>
            </a:r>
            <a:r>
              <a:rPr lang="en-US" sz="1800" u="none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del proyecto.  </a:t>
            </a:r>
          </a:p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slow">
    <p:cover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4ED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74768" y="7581475"/>
            <a:ext cx="8886437" cy="2332690"/>
          </a:xfrm>
          <a:custGeom>
            <a:avLst/>
            <a:gdLst/>
            <a:ahLst/>
            <a:cxnLst/>
            <a:rect r="r" b="b" t="t" l="l"/>
            <a:pathLst>
              <a:path h="2332690" w="8886437">
                <a:moveTo>
                  <a:pt x="0" y="0"/>
                </a:moveTo>
                <a:lnTo>
                  <a:pt x="8886437" y="0"/>
                </a:lnTo>
                <a:lnTo>
                  <a:pt x="8886437" y="2332689"/>
                </a:lnTo>
                <a:lnTo>
                  <a:pt x="0" y="2332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6267679">
            <a:off x="16395192" y="7501050"/>
            <a:ext cx="3785616" cy="4114800"/>
          </a:xfrm>
          <a:custGeom>
            <a:avLst/>
            <a:gdLst/>
            <a:ahLst/>
            <a:cxnLst/>
            <a:rect r="r" b="b" t="t" l="l"/>
            <a:pathLst>
              <a:path h="4114800" w="3785616">
                <a:moveTo>
                  <a:pt x="0" y="0"/>
                </a:moveTo>
                <a:lnTo>
                  <a:pt x="3785616" y="0"/>
                </a:lnTo>
                <a:lnTo>
                  <a:pt x="378561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890030" y="3672284"/>
            <a:ext cx="8044413" cy="7079084"/>
          </a:xfrm>
          <a:custGeom>
            <a:avLst/>
            <a:gdLst/>
            <a:ahLst/>
            <a:cxnLst/>
            <a:rect r="r" b="b" t="t" l="l"/>
            <a:pathLst>
              <a:path h="7079084" w="8044413">
                <a:moveTo>
                  <a:pt x="0" y="0"/>
                </a:moveTo>
                <a:lnTo>
                  <a:pt x="8044413" y="0"/>
                </a:lnTo>
                <a:lnTo>
                  <a:pt x="8044413" y="7079083"/>
                </a:lnTo>
                <a:lnTo>
                  <a:pt x="0" y="70790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140959" y="2604934"/>
            <a:ext cx="16006082" cy="6719207"/>
            <a:chOff x="0" y="0"/>
            <a:chExt cx="4215594" cy="176966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15593" cy="1769668"/>
            </a:xfrm>
            <a:custGeom>
              <a:avLst/>
              <a:gdLst/>
              <a:ahLst/>
              <a:cxnLst/>
              <a:rect r="r" b="b" t="t" l="l"/>
              <a:pathLst>
                <a:path h="1769668" w="4215593">
                  <a:moveTo>
                    <a:pt x="24668" y="0"/>
                  </a:moveTo>
                  <a:lnTo>
                    <a:pt x="4190926" y="0"/>
                  </a:lnTo>
                  <a:cubicBezTo>
                    <a:pt x="4197468" y="0"/>
                    <a:pt x="4203742" y="2599"/>
                    <a:pt x="4208368" y="7225"/>
                  </a:cubicBezTo>
                  <a:cubicBezTo>
                    <a:pt x="4212994" y="11851"/>
                    <a:pt x="4215593" y="18126"/>
                    <a:pt x="4215593" y="24668"/>
                  </a:cubicBezTo>
                  <a:lnTo>
                    <a:pt x="4215593" y="1745000"/>
                  </a:lnTo>
                  <a:cubicBezTo>
                    <a:pt x="4215593" y="1751542"/>
                    <a:pt x="4212994" y="1757817"/>
                    <a:pt x="4208368" y="1762443"/>
                  </a:cubicBezTo>
                  <a:cubicBezTo>
                    <a:pt x="4203742" y="1767069"/>
                    <a:pt x="4197468" y="1769668"/>
                    <a:pt x="4190926" y="1769668"/>
                  </a:cubicBezTo>
                  <a:lnTo>
                    <a:pt x="24668" y="1769668"/>
                  </a:lnTo>
                  <a:cubicBezTo>
                    <a:pt x="18126" y="1769668"/>
                    <a:pt x="11851" y="1767069"/>
                    <a:pt x="7225" y="1762443"/>
                  </a:cubicBezTo>
                  <a:cubicBezTo>
                    <a:pt x="2599" y="1757817"/>
                    <a:pt x="0" y="1751542"/>
                    <a:pt x="0" y="1745000"/>
                  </a:cubicBezTo>
                  <a:lnTo>
                    <a:pt x="0" y="24668"/>
                  </a:lnTo>
                  <a:cubicBezTo>
                    <a:pt x="0" y="18126"/>
                    <a:pt x="2599" y="11851"/>
                    <a:pt x="7225" y="7225"/>
                  </a:cubicBezTo>
                  <a:cubicBezTo>
                    <a:pt x="11851" y="2599"/>
                    <a:pt x="18126" y="0"/>
                    <a:pt x="24668" y="0"/>
                  </a:cubicBezTo>
                  <a:close/>
                </a:path>
              </a:pathLst>
            </a:custGeom>
            <a:solidFill>
              <a:srgbClr val="FFFEF8"/>
            </a:solidFill>
            <a:ln w="38100" cap="rnd">
              <a:solidFill>
                <a:srgbClr val="171819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4215594" cy="17982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254046">
            <a:off x="4630879" y="1232636"/>
            <a:ext cx="8886437" cy="2332690"/>
          </a:xfrm>
          <a:custGeom>
            <a:avLst/>
            <a:gdLst/>
            <a:ahLst/>
            <a:cxnLst/>
            <a:rect r="r" b="b" t="t" l="l"/>
            <a:pathLst>
              <a:path h="2332690" w="8886437">
                <a:moveTo>
                  <a:pt x="0" y="0"/>
                </a:moveTo>
                <a:lnTo>
                  <a:pt x="8886437" y="0"/>
                </a:lnTo>
                <a:lnTo>
                  <a:pt x="8886437" y="2332690"/>
                </a:lnTo>
                <a:lnTo>
                  <a:pt x="0" y="23326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-175862">
            <a:off x="3688220" y="1210847"/>
            <a:ext cx="10816249" cy="1615082"/>
            <a:chOff x="0" y="0"/>
            <a:chExt cx="2848724" cy="42537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848724" cy="425371"/>
            </a:xfrm>
            <a:custGeom>
              <a:avLst/>
              <a:gdLst/>
              <a:ahLst/>
              <a:cxnLst/>
              <a:rect r="r" b="b" t="t" l="l"/>
              <a:pathLst>
                <a:path h="425371" w="2848724">
                  <a:moveTo>
                    <a:pt x="36236" y="0"/>
                  </a:moveTo>
                  <a:lnTo>
                    <a:pt x="2812488" y="0"/>
                  </a:lnTo>
                  <a:cubicBezTo>
                    <a:pt x="2832501" y="0"/>
                    <a:pt x="2848724" y="16223"/>
                    <a:pt x="2848724" y="36236"/>
                  </a:cubicBezTo>
                  <a:lnTo>
                    <a:pt x="2848724" y="389136"/>
                  </a:lnTo>
                  <a:cubicBezTo>
                    <a:pt x="2848724" y="409148"/>
                    <a:pt x="2832501" y="425371"/>
                    <a:pt x="2812488" y="425371"/>
                  </a:cubicBezTo>
                  <a:lnTo>
                    <a:pt x="36236" y="425371"/>
                  </a:lnTo>
                  <a:cubicBezTo>
                    <a:pt x="16223" y="425371"/>
                    <a:pt x="0" y="409148"/>
                    <a:pt x="0" y="389136"/>
                  </a:cubicBezTo>
                  <a:lnTo>
                    <a:pt x="0" y="36236"/>
                  </a:lnTo>
                  <a:cubicBezTo>
                    <a:pt x="0" y="16223"/>
                    <a:pt x="16223" y="0"/>
                    <a:pt x="36236" y="0"/>
                  </a:cubicBezTo>
                  <a:close/>
                </a:path>
              </a:pathLst>
            </a:custGeom>
            <a:solidFill>
              <a:srgbClr val="CDD5FA"/>
            </a:solidFill>
            <a:ln w="38100" cap="rnd">
              <a:solidFill>
                <a:srgbClr val="171819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848724" cy="4539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24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3224586">
            <a:off x="1261575" y="-2996794"/>
            <a:ext cx="3785616" cy="4114800"/>
          </a:xfrm>
          <a:custGeom>
            <a:avLst/>
            <a:gdLst/>
            <a:ahLst/>
            <a:cxnLst/>
            <a:rect r="r" b="b" t="t" l="l"/>
            <a:pathLst>
              <a:path h="4114800" w="3785616">
                <a:moveTo>
                  <a:pt x="0" y="0"/>
                </a:moveTo>
                <a:lnTo>
                  <a:pt x="3785616" y="0"/>
                </a:lnTo>
                <a:lnTo>
                  <a:pt x="378561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057307" y="3293318"/>
            <a:ext cx="14321360" cy="1895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Nos encantan los clásicos pero siempre con nuestro toque de data analyst</a:t>
            </a:r>
            <a:r>
              <a:rPr lang="en-US" sz="2000" b="true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 al más puro estilo millenial.</a:t>
            </a:r>
          </a:p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Por eso, hemos querido reinventar el mítico "Piedra, papel o tijera" </a:t>
            </a:r>
            <a:r>
              <a:rPr lang="en-US" sz="2000" b="true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con nuestros musts del día a día</a:t>
            </a:r>
            <a:r>
              <a:rPr lang="en-US" sz="2000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, aquellos con los que</a:t>
            </a:r>
            <a:r>
              <a:rPr lang="en-US" sz="2000" b="true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 por suerte o por desgracia, ya no podemos vivir sin ellos.</a:t>
            </a:r>
          </a:p>
          <a:p>
            <a:pPr algn="ctr">
              <a:lnSpc>
                <a:spcPts val="3000"/>
              </a:lnSpc>
            </a:pPr>
          </a:p>
          <a:p>
            <a:pPr algn="ctr" marL="0" indent="0" lvl="0">
              <a:lnSpc>
                <a:spcPts val="3000"/>
              </a:lnSpc>
              <a:spcBef>
                <a:spcPct val="0"/>
              </a:spcBef>
            </a:pPr>
            <a:r>
              <a:rPr lang="en-US" b="true" sz="2000">
                <a:solidFill>
                  <a:srgbClr val="838FC6"/>
                </a:solidFill>
                <a:latin typeface="Cy Grotesk Grand Bold"/>
                <a:ea typeface="Cy Grotesk Grand Bold"/>
                <a:cs typeface="Cy Grotesk Grand Bold"/>
                <a:sym typeface="Cy Grotesk Grand Bold"/>
              </a:rPr>
              <a:t>¡Despertador, café y siesta! ¿Con cuál te quedas? </a:t>
            </a:r>
          </a:p>
        </p:txBody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4792904" y="-97510"/>
            <a:ext cx="3680197" cy="3769794"/>
            <a:chOff x="0" y="0"/>
            <a:chExt cx="2086610" cy="213741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2540" y="-2540"/>
              <a:ext cx="2087880" cy="2139950"/>
            </a:xfrm>
            <a:custGeom>
              <a:avLst/>
              <a:gdLst/>
              <a:ahLst/>
              <a:cxnLst/>
              <a:rect r="r" b="b" t="t" l="l"/>
              <a:pathLst>
                <a:path h="2139950" w="2087880">
                  <a:moveTo>
                    <a:pt x="1979930" y="486410"/>
                  </a:moveTo>
                  <a:cubicBezTo>
                    <a:pt x="1964690" y="454660"/>
                    <a:pt x="1948180" y="422910"/>
                    <a:pt x="1929130" y="393700"/>
                  </a:cubicBezTo>
                  <a:cubicBezTo>
                    <a:pt x="1908810" y="363220"/>
                    <a:pt x="1888490" y="330200"/>
                    <a:pt x="1861820" y="304800"/>
                  </a:cubicBezTo>
                  <a:cubicBezTo>
                    <a:pt x="1836420" y="280670"/>
                    <a:pt x="1808480" y="257810"/>
                    <a:pt x="1780540" y="236220"/>
                  </a:cubicBezTo>
                  <a:cubicBezTo>
                    <a:pt x="1725930" y="193040"/>
                    <a:pt x="1666240" y="154940"/>
                    <a:pt x="1606550" y="119380"/>
                  </a:cubicBezTo>
                  <a:cubicBezTo>
                    <a:pt x="1537970" y="77470"/>
                    <a:pt x="1461770" y="55880"/>
                    <a:pt x="1384300" y="34290"/>
                  </a:cubicBezTo>
                  <a:cubicBezTo>
                    <a:pt x="1337310" y="21590"/>
                    <a:pt x="1289050" y="11430"/>
                    <a:pt x="1239520" y="5080"/>
                  </a:cubicBezTo>
                  <a:cubicBezTo>
                    <a:pt x="1203960" y="0"/>
                    <a:pt x="1165860" y="2540"/>
                    <a:pt x="1129030" y="6350"/>
                  </a:cubicBezTo>
                  <a:cubicBezTo>
                    <a:pt x="1079500" y="10160"/>
                    <a:pt x="1029970" y="13970"/>
                    <a:pt x="980440" y="22860"/>
                  </a:cubicBezTo>
                  <a:cubicBezTo>
                    <a:pt x="943610" y="24130"/>
                    <a:pt x="908050" y="25400"/>
                    <a:pt x="869950" y="29210"/>
                  </a:cubicBezTo>
                  <a:cubicBezTo>
                    <a:pt x="850900" y="30480"/>
                    <a:pt x="831850" y="33020"/>
                    <a:pt x="812800" y="35560"/>
                  </a:cubicBezTo>
                  <a:cubicBezTo>
                    <a:pt x="800100" y="38100"/>
                    <a:pt x="788670" y="40640"/>
                    <a:pt x="777240" y="43180"/>
                  </a:cubicBezTo>
                  <a:cubicBezTo>
                    <a:pt x="730250" y="54610"/>
                    <a:pt x="685800" y="74930"/>
                    <a:pt x="645160" y="96520"/>
                  </a:cubicBezTo>
                  <a:cubicBezTo>
                    <a:pt x="562610" y="139700"/>
                    <a:pt x="483870" y="190500"/>
                    <a:pt x="411480" y="247650"/>
                  </a:cubicBezTo>
                  <a:cubicBezTo>
                    <a:pt x="381000" y="271780"/>
                    <a:pt x="351790" y="297180"/>
                    <a:pt x="322580" y="323850"/>
                  </a:cubicBezTo>
                  <a:cubicBezTo>
                    <a:pt x="270510" y="372110"/>
                    <a:pt x="227330" y="429260"/>
                    <a:pt x="187960" y="487680"/>
                  </a:cubicBezTo>
                  <a:cubicBezTo>
                    <a:pt x="158750" y="529590"/>
                    <a:pt x="134620" y="577850"/>
                    <a:pt x="114300" y="623570"/>
                  </a:cubicBezTo>
                  <a:cubicBezTo>
                    <a:pt x="99060" y="657860"/>
                    <a:pt x="82550" y="692150"/>
                    <a:pt x="72390" y="728980"/>
                  </a:cubicBezTo>
                  <a:cubicBezTo>
                    <a:pt x="44450" y="819150"/>
                    <a:pt x="22860" y="910590"/>
                    <a:pt x="8890" y="1003300"/>
                  </a:cubicBezTo>
                  <a:cubicBezTo>
                    <a:pt x="3810" y="1040130"/>
                    <a:pt x="1270" y="1076960"/>
                    <a:pt x="0" y="1115060"/>
                  </a:cubicBezTo>
                  <a:lnTo>
                    <a:pt x="0" y="1165860"/>
                  </a:lnTo>
                  <a:cubicBezTo>
                    <a:pt x="1270" y="1197610"/>
                    <a:pt x="2540" y="1236980"/>
                    <a:pt x="8890" y="1268730"/>
                  </a:cubicBezTo>
                  <a:cubicBezTo>
                    <a:pt x="15240" y="1305560"/>
                    <a:pt x="21590" y="1343660"/>
                    <a:pt x="31750" y="1379220"/>
                  </a:cubicBezTo>
                  <a:cubicBezTo>
                    <a:pt x="54610" y="1452880"/>
                    <a:pt x="78740" y="1527810"/>
                    <a:pt x="118110" y="1595120"/>
                  </a:cubicBezTo>
                  <a:cubicBezTo>
                    <a:pt x="138430" y="1629410"/>
                    <a:pt x="160020" y="1663700"/>
                    <a:pt x="182880" y="1695450"/>
                  </a:cubicBezTo>
                  <a:cubicBezTo>
                    <a:pt x="212090" y="1738630"/>
                    <a:pt x="241300" y="1780540"/>
                    <a:pt x="278130" y="1817370"/>
                  </a:cubicBezTo>
                  <a:cubicBezTo>
                    <a:pt x="322580" y="1863090"/>
                    <a:pt x="374650" y="1903730"/>
                    <a:pt x="427990" y="1939290"/>
                  </a:cubicBezTo>
                  <a:cubicBezTo>
                    <a:pt x="539750" y="2012950"/>
                    <a:pt x="673100" y="2054860"/>
                    <a:pt x="801370" y="2090420"/>
                  </a:cubicBezTo>
                  <a:cubicBezTo>
                    <a:pt x="831850" y="2099310"/>
                    <a:pt x="863600" y="2106930"/>
                    <a:pt x="895350" y="2113280"/>
                  </a:cubicBezTo>
                  <a:cubicBezTo>
                    <a:pt x="944880" y="2123440"/>
                    <a:pt x="994410" y="2134870"/>
                    <a:pt x="1043940" y="2137410"/>
                  </a:cubicBezTo>
                  <a:cubicBezTo>
                    <a:pt x="1083310" y="2139950"/>
                    <a:pt x="1123950" y="2136140"/>
                    <a:pt x="1163320" y="2133600"/>
                  </a:cubicBezTo>
                  <a:cubicBezTo>
                    <a:pt x="1216660" y="2129790"/>
                    <a:pt x="1270000" y="2124710"/>
                    <a:pt x="1323340" y="2113280"/>
                  </a:cubicBezTo>
                  <a:cubicBezTo>
                    <a:pt x="1375410" y="2101850"/>
                    <a:pt x="1424940" y="2084070"/>
                    <a:pt x="1473200" y="2062480"/>
                  </a:cubicBezTo>
                  <a:cubicBezTo>
                    <a:pt x="1549400" y="2029460"/>
                    <a:pt x="1623060" y="1983740"/>
                    <a:pt x="1678940" y="1921510"/>
                  </a:cubicBezTo>
                  <a:cubicBezTo>
                    <a:pt x="1739900" y="1852930"/>
                    <a:pt x="1798320" y="1783080"/>
                    <a:pt x="1847850" y="1705610"/>
                  </a:cubicBezTo>
                  <a:cubicBezTo>
                    <a:pt x="1896110" y="1630680"/>
                    <a:pt x="1936750" y="1550670"/>
                    <a:pt x="1976120" y="1469390"/>
                  </a:cubicBezTo>
                  <a:cubicBezTo>
                    <a:pt x="2007870" y="1403350"/>
                    <a:pt x="2039620" y="1334770"/>
                    <a:pt x="2056130" y="1262380"/>
                  </a:cubicBezTo>
                  <a:cubicBezTo>
                    <a:pt x="2067560" y="1212850"/>
                    <a:pt x="2077720" y="1162050"/>
                    <a:pt x="2082800" y="1112520"/>
                  </a:cubicBezTo>
                  <a:cubicBezTo>
                    <a:pt x="2086610" y="1074420"/>
                    <a:pt x="2087880" y="1037590"/>
                    <a:pt x="2087880" y="1000760"/>
                  </a:cubicBezTo>
                  <a:cubicBezTo>
                    <a:pt x="2087880" y="910590"/>
                    <a:pt x="2082800" y="820420"/>
                    <a:pt x="2067560" y="731520"/>
                  </a:cubicBezTo>
                  <a:cubicBezTo>
                    <a:pt x="2061210" y="695960"/>
                    <a:pt x="2052320" y="661670"/>
                    <a:pt x="2039620" y="628650"/>
                  </a:cubicBezTo>
                  <a:cubicBezTo>
                    <a:pt x="2019300" y="581660"/>
                    <a:pt x="2002790" y="533400"/>
                    <a:pt x="1979930" y="486410"/>
                  </a:cubicBezTo>
                  <a:close/>
                </a:path>
              </a:pathLst>
            </a:custGeom>
            <a:blipFill>
              <a:blip r:embed="rId7"/>
              <a:stretch>
                <a:fillRect l="-1621" t="0" r="-1621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-184101">
            <a:off x="3828391" y="1648052"/>
            <a:ext cx="10491412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80"/>
              </a:lnSpc>
              <a:spcBef>
                <a:spcPct val="0"/>
              </a:spcBef>
            </a:pPr>
            <a:r>
              <a:rPr lang="en-US" b="true" sz="4900" spc="98">
                <a:solidFill>
                  <a:srgbClr val="FF681D"/>
                </a:solidFill>
                <a:latin typeface="Cy Grotesk Wide Bold"/>
                <a:ea typeface="Cy Grotesk Wide Bold"/>
                <a:cs typeface="Cy Grotesk Wide Bold"/>
                <a:sym typeface="Cy Grotesk Wide Bold"/>
              </a:rPr>
              <a:t>¡Despertador, café, siesta!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545647" y="5523575"/>
            <a:ext cx="6833020" cy="3429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 b="true">
                <a:solidFill>
                  <a:srgbClr val="171819"/>
                </a:solidFill>
                <a:latin typeface="Cy Grotesk Grand Bold"/>
                <a:ea typeface="Cy Grotesk Grand Bold"/>
                <a:cs typeface="Cy Grotesk Grand Bold"/>
                <a:sym typeface="Cy Grotesk Grand Bold"/>
              </a:rPr>
              <a:t>Reglas del juego:</a:t>
            </a:r>
          </a:p>
          <a:p>
            <a:pPr algn="l">
              <a:lnSpc>
                <a:spcPts val="3000"/>
              </a:lnSpc>
            </a:pPr>
          </a:p>
          <a:p>
            <a:pPr algn="l" marL="431801" indent="-215900" lvl="1">
              <a:lnSpc>
                <a:spcPts val="3000"/>
              </a:lnSpc>
              <a:buFont typeface="Arial"/>
              <a:buChar char="•"/>
            </a:pPr>
            <a:r>
              <a:rPr lang="en-US" b="true" sz="2000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Despertador gana a la Siesta</a:t>
            </a:r>
            <a:r>
              <a:rPr lang="en-US" sz="2000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(por desgracia).</a:t>
            </a:r>
          </a:p>
          <a:p>
            <a:pPr algn="l">
              <a:lnSpc>
                <a:spcPts val="3000"/>
              </a:lnSpc>
            </a:pPr>
          </a:p>
          <a:p>
            <a:pPr algn="l" marL="431801" indent="-215900" lvl="1">
              <a:lnSpc>
                <a:spcPts val="3000"/>
              </a:lnSpc>
              <a:buFont typeface="Arial"/>
              <a:buChar char="•"/>
            </a:pPr>
            <a:r>
              <a:rPr lang="en-US" b="true" sz="2000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Siesta gana al Café</a:t>
            </a:r>
            <a:r>
              <a:rPr lang="en-US" sz="2000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(porque, a veces, ni el café puede con ese sueño de después de comer...).</a:t>
            </a:r>
          </a:p>
          <a:p>
            <a:pPr algn="l">
              <a:lnSpc>
                <a:spcPts val="3000"/>
              </a:lnSpc>
            </a:pPr>
          </a:p>
          <a:p>
            <a:pPr algn="l" marL="431801" indent="-215900" lvl="1">
              <a:lnSpc>
                <a:spcPts val="30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00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Café gana a despertador</a:t>
            </a:r>
            <a:r>
              <a:rPr lang="en-US" sz="2000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(porque sin café, no se puede sostener el lunes por la mañana).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112529" y="5561675"/>
            <a:ext cx="6709217" cy="292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Cy Grotesk Grand Bold"/>
                <a:ea typeface="Cy Grotesk Grand Bold"/>
                <a:cs typeface="Cy Grotesk Grand Bold"/>
                <a:sym typeface="Cy Grotesk Grand Bold"/>
              </a:rPr>
              <a:t>E</a:t>
            </a:r>
            <a:r>
              <a:rPr lang="en-US" b="true" sz="2000">
                <a:solidFill>
                  <a:srgbClr val="000000"/>
                </a:solidFill>
                <a:latin typeface="Cy Grotesk Grand Bold"/>
                <a:ea typeface="Cy Grotesk Grand Bold"/>
                <a:cs typeface="Cy Grotesk Grand Bold"/>
                <a:sym typeface="Cy Grotesk Grand Bold"/>
              </a:rPr>
              <a:t>lementos del juego:</a:t>
            </a:r>
          </a:p>
          <a:p>
            <a:pPr algn="l">
              <a:lnSpc>
                <a:spcPts val="2600"/>
              </a:lnSpc>
            </a:pPr>
          </a:p>
          <a:p>
            <a:pPr algn="l" marL="431797" indent="-215899" lvl="1">
              <a:lnSpc>
                <a:spcPts val="2599"/>
              </a:lnSpc>
              <a:buFont typeface="Arial"/>
              <a:buChar char="•"/>
            </a:pPr>
            <a:r>
              <a:rPr lang="en-US" b="true" sz="1999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Despertador </a:t>
            </a:r>
            <a:r>
              <a:rPr lang="en-US" sz="1999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(posiblemente, el objeto más odiado de toda la casa).</a:t>
            </a:r>
          </a:p>
          <a:p>
            <a:pPr algn="l">
              <a:lnSpc>
                <a:spcPts val="2599"/>
              </a:lnSpc>
            </a:pPr>
          </a:p>
          <a:p>
            <a:pPr algn="l" marL="431797" indent="-215899" lvl="1">
              <a:lnSpc>
                <a:spcPts val="2599"/>
              </a:lnSpc>
              <a:buFont typeface="Arial"/>
              <a:buChar char="•"/>
            </a:pPr>
            <a:r>
              <a:rPr lang="en-US" b="true" sz="1999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Café</a:t>
            </a:r>
            <a:r>
              <a:rPr lang="en-US" sz="1999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(la salvación de cada mañana).</a:t>
            </a:r>
          </a:p>
          <a:p>
            <a:pPr algn="l">
              <a:lnSpc>
                <a:spcPts val="2599"/>
              </a:lnSpc>
            </a:pPr>
          </a:p>
          <a:p>
            <a:pPr algn="l" marL="431797" indent="-215899" lvl="1">
              <a:lnSpc>
                <a:spcPts val="2599"/>
              </a:lnSpc>
              <a:buFont typeface="Arial"/>
              <a:buChar char="•"/>
            </a:pPr>
            <a:r>
              <a:rPr lang="en-US" b="true" sz="1999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Siesta</a:t>
            </a:r>
            <a:r>
              <a:rPr lang="en-US" sz="1999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(lo mejor que han inventado los españoles, por encima de las persianas).</a:t>
            </a:r>
          </a:p>
        </p:txBody>
      </p:sp>
    </p:spTree>
  </p:cSld>
  <p:clrMapOvr>
    <a:masterClrMapping/>
  </p:clrMapOvr>
  <p:transition spd="slow">
    <p:cover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4ED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74768" y="7581475"/>
            <a:ext cx="8886437" cy="2332690"/>
          </a:xfrm>
          <a:custGeom>
            <a:avLst/>
            <a:gdLst/>
            <a:ahLst/>
            <a:cxnLst/>
            <a:rect r="r" b="b" t="t" l="l"/>
            <a:pathLst>
              <a:path h="2332690" w="8886437">
                <a:moveTo>
                  <a:pt x="0" y="0"/>
                </a:moveTo>
                <a:lnTo>
                  <a:pt x="8886437" y="0"/>
                </a:lnTo>
                <a:lnTo>
                  <a:pt x="8886437" y="2332689"/>
                </a:lnTo>
                <a:lnTo>
                  <a:pt x="0" y="2332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6267679">
            <a:off x="16395192" y="7501050"/>
            <a:ext cx="3785616" cy="4114800"/>
          </a:xfrm>
          <a:custGeom>
            <a:avLst/>
            <a:gdLst/>
            <a:ahLst/>
            <a:cxnLst/>
            <a:rect r="r" b="b" t="t" l="l"/>
            <a:pathLst>
              <a:path h="4114800" w="3785616">
                <a:moveTo>
                  <a:pt x="0" y="0"/>
                </a:moveTo>
                <a:lnTo>
                  <a:pt x="3785616" y="0"/>
                </a:lnTo>
                <a:lnTo>
                  <a:pt x="378561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890030" y="3672284"/>
            <a:ext cx="8044413" cy="7079084"/>
          </a:xfrm>
          <a:custGeom>
            <a:avLst/>
            <a:gdLst/>
            <a:ahLst/>
            <a:cxnLst/>
            <a:rect r="r" b="b" t="t" l="l"/>
            <a:pathLst>
              <a:path h="7079084" w="8044413">
                <a:moveTo>
                  <a:pt x="0" y="0"/>
                </a:moveTo>
                <a:lnTo>
                  <a:pt x="8044413" y="0"/>
                </a:lnTo>
                <a:lnTo>
                  <a:pt x="8044413" y="7079083"/>
                </a:lnTo>
                <a:lnTo>
                  <a:pt x="0" y="70790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140959" y="2604934"/>
            <a:ext cx="16006082" cy="6719207"/>
            <a:chOff x="0" y="0"/>
            <a:chExt cx="4215594" cy="176966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15593" cy="1769668"/>
            </a:xfrm>
            <a:custGeom>
              <a:avLst/>
              <a:gdLst/>
              <a:ahLst/>
              <a:cxnLst/>
              <a:rect r="r" b="b" t="t" l="l"/>
              <a:pathLst>
                <a:path h="1769668" w="4215593">
                  <a:moveTo>
                    <a:pt x="24668" y="0"/>
                  </a:moveTo>
                  <a:lnTo>
                    <a:pt x="4190926" y="0"/>
                  </a:lnTo>
                  <a:cubicBezTo>
                    <a:pt x="4197468" y="0"/>
                    <a:pt x="4203742" y="2599"/>
                    <a:pt x="4208368" y="7225"/>
                  </a:cubicBezTo>
                  <a:cubicBezTo>
                    <a:pt x="4212994" y="11851"/>
                    <a:pt x="4215593" y="18126"/>
                    <a:pt x="4215593" y="24668"/>
                  </a:cubicBezTo>
                  <a:lnTo>
                    <a:pt x="4215593" y="1745000"/>
                  </a:lnTo>
                  <a:cubicBezTo>
                    <a:pt x="4215593" y="1751542"/>
                    <a:pt x="4212994" y="1757817"/>
                    <a:pt x="4208368" y="1762443"/>
                  </a:cubicBezTo>
                  <a:cubicBezTo>
                    <a:pt x="4203742" y="1767069"/>
                    <a:pt x="4197468" y="1769668"/>
                    <a:pt x="4190926" y="1769668"/>
                  </a:cubicBezTo>
                  <a:lnTo>
                    <a:pt x="24668" y="1769668"/>
                  </a:lnTo>
                  <a:cubicBezTo>
                    <a:pt x="18126" y="1769668"/>
                    <a:pt x="11851" y="1767069"/>
                    <a:pt x="7225" y="1762443"/>
                  </a:cubicBezTo>
                  <a:cubicBezTo>
                    <a:pt x="2599" y="1757817"/>
                    <a:pt x="0" y="1751542"/>
                    <a:pt x="0" y="1745000"/>
                  </a:cubicBezTo>
                  <a:lnTo>
                    <a:pt x="0" y="24668"/>
                  </a:lnTo>
                  <a:cubicBezTo>
                    <a:pt x="0" y="18126"/>
                    <a:pt x="2599" y="11851"/>
                    <a:pt x="7225" y="7225"/>
                  </a:cubicBezTo>
                  <a:cubicBezTo>
                    <a:pt x="11851" y="2599"/>
                    <a:pt x="18126" y="0"/>
                    <a:pt x="24668" y="0"/>
                  </a:cubicBezTo>
                  <a:close/>
                </a:path>
              </a:pathLst>
            </a:custGeom>
            <a:solidFill>
              <a:srgbClr val="FFFEF8"/>
            </a:solidFill>
            <a:ln w="38100" cap="rnd">
              <a:solidFill>
                <a:srgbClr val="171819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4215594" cy="17982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254046">
            <a:off x="4630879" y="1232636"/>
            <a:ext cx="8886437" cy="2332690"/>
          </a:xfrm>
          <a:custGeom>
            <a:avLst/>
            <a:gdLst/>
            <a:ahLst/>
            <a:cxnLst/>
            <a:rect r="r" b="b" t="t" l="l"/>
            <a:pathLst>
              <a:path h="2332690" w="8886437">
                <a:moveTo>
                  <a:pt x="0" y="0"/>
                </a:moveTo>
                <a:lnTo>
                  <a:pt x="8886437" y="0"/>
                </a:lnTo>
                <a:lnTo>
                  <a:pt x="8886437" y="2332690"/>
                </a:lnTo>
                <a:lnTo>
                  <a:pt x="0" y="23326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-175862">
            <a:off x="3688220" y="1210847"/>
            <a:ext cx="10816249" cy="1615082"/>
            <a:chOff x="0" y="0"/>
            <a:chExt cx="2848724" cy="42537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848724" cy="425371"/>
            </a:xfrm>
            <a:custGeom>
              <a:avLst/>
              <a:gdLst/>
              <a:ahLst/>
              <a:cxnLst/>
              <a:rect r="r" b="b" t="t" l="l"/>
              <a:pathLst>
                <a:path h="425371" w="2848724">
                  <a:moveTo>
                    <a:pt x="36236" y="0"/>
                  </a:moveTo>
                  <a:lnTo>
                    <a:pt x="2812488" y="0"/>
                  </a:lnTo>
                  <a:cubicBezTo>
                    <a:pt x="2832501" y="0"/>
                    <a:pt x="2848724" y="16223"/>
                    <a:pt x="2848724" y="36236"/>
                  </a:cubicBezTo>
                  <a:lnTo>
                    <a:pt x="2848724" y="389136"/>
                  </a:lnTo>
                  <a:cubicBezTo>
                    <a:pt x="2848724" y="409148"/>
                    <a:pt x="2832501" y="425371"/>
                    <a:pt x="2812488" y="425371"/>
                  </a:cubicBezTo>
                  <a:lnTo>
                    <a:pt x="36236" y="425371"/>
                  </a:lnTo>
                  <a:cubicBezTo>
                    <a:pt x="16223" y="425371"/>
                    <a:pt x="0" y="409148"/>
                    <a:pt x="0" y="389136"/>
                  </a:cubicBezTo>
                  <a:lnTo>
                    <a:pt x="0" y="36236"/>
                  </a:lnTo>
                  <a:cubicBezTo>
                    <a:pt x="0" y="16223"/>
                    <a:pt x="16223" y="0"/>
                    <a:pt x="36236" y="0"/>
                  </a:cubicBezTo>
                  <a:close/>
                </a:path>
              </a:pathLst>
            </a:custGeom>
            <a:solidFill>
              <a:srgbClr val="CDD5FA"/>
            </a:solidFill>
            <a:ln w="38100" cap="rnd">
              <a:solidFill>
                <a:srgbClr val="171819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848724" cy="4539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24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3224586">
            <a:off x="1261575" y="-2996794"/>
            <a:ext cx="3785616" cy="4114800"/>
          </a:xfrm>
          <a:custGeom>
            <a:avLst/>
            <a:gdLst/>
            <a:ahLst/>
            <a:cxnLst/>
            <a:rect r="r" b="b" t="t" l="l"/>
            <a:pathLst>
              <a:path h="4114800" w="3785616">
                <a:moveTo>
                  <a:pt x="0" y="0"/>
                </a:moveTo>
                <a:lnTo>
                  <a:pt x="3785616" y="0"/>
                </a:lnTo>
                <a:lnTo>
                  <a:pt x="378561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4792904" y="-97510"/>
            <a:ext cx="3680197" cy="3769794"/>
            <a:chOff x="0" y="0"/>
            <a:chExt cx="2086610" cy="213741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2540" y="-2540"/>
              <a:ext cx="2087880" cy="2139950"/>
            </a:xfrm>
            <a:custGeom>
              <a:avLst/>
              <a:gdLst/>
              <a:ahLst/>
              <a:cxnLst/>
              <a:rect r="r" b="b" t="t" l="l"/>
              <a:pathLst>
                <a:path h="2139950" w="2087880">
                  <a:moveTo>
                    <a:pt x="1979930" y="486410"/>
                  </a:moveTo>
                  <a:cubicBezTo>
                    <a:pt x="1964690" y="454660"/>
                    <a:pt x="1948180" y="422910"/>
                    <a:pt x="1929130" y="393700"/>
                  </a:cubicBezTo>
                  <a:cubicBezTo>
                    <a:pt x="1908810" y="363220"/>
                    <a:pt x="1888490" y="330200"/>
                    <a:pt x="1861820" y="304800"/>
                  </a:cubicBezTo>
                  <a:cubicBezTo>
                    <a:pt x="1836420" y="280670"/>
                    <a:pt x="1808480" y="257810"/>
                    <a:pt x="1780540" y="236220"/>
                  </a:cubicBezTo>
                  <a:cubicBezTo>
                    <a:pt x="1725930" y="193040"/>
                    <a:pt x="1666240" y="154940"/>
                    <a:pt x="1606550" y="119380"/>
                  </a:cubicBezTo>
                  <a:cubicBezTo>
                    <a:pt x="1537970" y="77470"/>
                    <a:pt x="1461770" y="55880"/>
                    <a:pt x="1384300" y="34290"/>
                  </a:cubicBezTo>
                  <a:cubicBezTo>
                    <a:pt x="1337310" y="21590"/>
                    <a:pt x="1289050" y="11430"/>
                    <a:pt x="1239520" y="5080"/>
                  </a:cubicBezTo>
                  <a:cubicBezTo>
                    <a:pt x="1203960" y="0"/>
                    <a:pt x="1165860" y="2540"/>
                    <a:pt x="1129030" y="6350"/>
                  </a:cubicBezTo>
                  <a:cubicBezTo>
                    <a:pt x="1079500" y="10160"/>
                    <a:pt x="1029970" y="13970"/>
                    <a:pt x="980440" y="22860"/>
                  </a:cubicBezTo>
                  <a:cubicBezTo>
                    <a:pt x="943610" y="24130"/>
                    <a:pt x="908050" y="25400"/>
                    <a:pt x="869950" y="29210"/>
                  </a:cubicBezTo>
                  <a:cubicBezTo>
                    <a:pt x="850900" y="30480"/>
                    <a:pt x="831850" y="33020"/>
                    <a:pt x="812800" y="35560"/>
                  </a:cubicBezTo>
                  <a:cubicBezTo>
                    <a:pt x="800100" y="38100"/>
                    <a:pt x="788670" y="40640"/>
                    <a:pt x="777240" y="43180"/>
                  </a:cubicBezTo>
                  <a:cubicBezTo>
                    <a:pt x="730250" y="54610"/>
                    <a:pt x="685800" y="74930"/>
                    <a:pt x="645160" y="96520"/>
                  </a:cubicBezTo>
                  <a:cubicBezTo>
                    <a:pt x="562610" y="139700"/>
                    <a:pt x="483870" y="190500"/>
                    <a:pt x="411480" y="247650"/>
                  </a:cubicBezTo>
                  <a:cubicBezTo>
                    <a:pt x="381000" y="271780"/>
                    <a:pt x="351790" y="297180"/>
                    <a:pt x="322580" y="323850"/>
                  </a:cubicBezTo>
                  <a:cubicBezTo>
                    <a:pt x="270510" y="372110"/>
                    <a:pt x="227330" y="429260"/>
                    <a:pt x="187960" y="487680"/>
                  </a:cubicBezTo>
                  <a:cubicBezTo>
                    <a:pt x="158750" y="529590"/>
                    <a:pt x="134620" y="577850"/>
                    <a:pt x="114300" y="623570"/>
                  </a:cubicBezTo>
                  <a:cubicBezTo>
                    <a:pt x="99060" y="657860"/>
                    <a:pt x="82550" y="692150"/>
                    <a:pt x="72390" y="728980"/>
                  </a:cubicBezTo>
                  <a:cubicBezTo>
                    <a:pt x="44450" y="819150"/>
                    <a:pt x="22860" y="910590"/>
                    <a:pt x="8890" y="1003300"/>
                  </a:cubicBezTo>
                  <a:cubicBezTo>
                    <a:pt x="3810" y="1040130"/>
                    <a:pt x="1270" y="1076960"/>
                    <a:pt x="0" y="1115060"/>
                  </a:cubicBezTo>
                  <a:lnTo>
                    <a:pt x="0" y="1165860"/>
                  </a:lnTo>
                  <a:cubicBezTo>
                    <a:pt x="1270" y="1197610"/>
                    <a:pt x="2540" y="1236980"/>
                    <a:pt x="8890" y="1268730"/>
                  </a:cubicBezTo>
                  <a:cubicBezTo>
                    <a:pt x="15240" y="1305560"/>
                    <a:pt x="21590" y="1343660"/>
                    <a:pt x="31750" y="1379220"/>
                  </a:cubicBezTo>
                  <a:cubicBezTo>
                    <a:pt x="54610" y="1452880"/>
                    <a:pt x="78740" y="1527810"/>
                    <a:pt x="118110" y="1595120"/>
                  </a:cubicBezTo>
                  <a:cubicBezTo>
                    <a:pt x="138430" y="1629410"/>
                    <a:pt x="160020" y="1663700"/>
                    <a:pt x="182880" y="1695450"/>
                  </a:cubicBezTo>
                  <a:cubicBezTo>
                    <a:pt x="212090" y="1738630"/>
                    <a:pt x="241300" y="1780540"/>
                    <a:pt x="278130" y="1817370"/>
                  </a:cubicBezTo>
                  <a:cubicBezTo>
                    <a:pt x="322580" y="1863090"/>
                    <a:pt x="374650" y="1903730"/>
                    <a:pt x="427990" y="1939290"/>
                  </a:cubicBezTo>
                  <a:cubicBezTo>
                    <a:pt x="539750" y="2012950"/>
                    <a:pt x="673100" y="2054860"/>
                    <a:pt x="801370" y="2090420"/>
                  </a:cubicBezTo>
                  <a:cubicBezTo>
                    <a:pt x="831850" y="2099310"/>
                    <a:pt x="863600" y="2106930"/>
                    <a:pt x="895350" y="2113280"/>
                  </a:cubicBezTo>
                  <a:cubicBezTo>
                    <a:pt x="944880" y="2123440"/>
                    <a:pt x="994410" y="2134870"/>
                    <a:pt x="1043940" y="2137410"/>
                  </a:cubicBezTo>
                  <a:cubicBezTo>
                    <a:pt x="1083310" y="2139950"/>
                    <a:pt x="1123950" y="2136140"/>
                    <a:pt x="1163320" y="2133600"/>
                  </a:cubicBezTo>
                  <a:cubicBezTo>
                    <a:pt x="1216660" y="2129790"/>
                    <a:pt x="1270000" y="2124710"/>
                    <a:pt x="1323340" y="2113280"/>
                  </a:cubicBezTo>
                  <a:cubicBezTo>
                    <a:pt x="1375410" y="2101850"/>
                    <a:pt x="1424940" y="2084070"/>
                    <a:pt x="1473200" y="2062480"/>
                  </a:cubicBezTo>
                  <a:cubicBezTo>
                    <a:pt x="1549400" y="2029460"/>
                    <a:pt x="1623060" y="1983740"/>
                    <a:pt x="1678940" y="1921510"/>
                  </a:cubicBezTo>
                  <a:cubicBezTo>
                    <a:pt x="1739900" y="1852930"/>
                    <a:pt x="1798320" y="1783080"/>
                    <a:pt x="1847850" y="1705610"/>
                  </a:cubicBezTo>
                  <a:cubicBezTo>
                    <a:pt x="1896110" y="1630680"/>
                    <a:pt x="1936750" y="1550670"/>
                    <a:pt x="1976120" y="1469390"/>
                  </a:cubicBezTo>
                  <a:cubicBezTo>
                    <a:pt x="2007870" y="1403350"/>
                    <a:pt x="2039620" y="1334770"/>
                    <a:pt x="2056130" y="1262380"/>
                  </a:cubicBezTo>
                  <a:cubicBezTo>
                    <a:pt x="2067560" y="1212850"/>
                    <a:pt x="2077720" y="1162050"/>
                    <a:pt x="2082800" y="1112520"/>
                  </a:cubicBezTo>
                  <a:cubicBezTo>
                    <a:pt x="2086610" y="1074420"/>
                    <a:pt x="2087880" y="1037590"/>
                    <a:pt x="2087880" y="1000760"/>
                  </a:cubicBezTo>
                  <a:cubicBezTo>
                    <a:pt x="2087880" y="910590"/>
                    <a:pt x="2082800" y="820420"/>
                    <a:pt x="2067560" y="731520"/>
                  </a:cubicBezTo>
                  <a:cubicBezTo>
                    <a:pt x="2061210" y="695960"/>
                    <a:pt x="2052320" y="661670"/>
                    <a:pt x="2039620" y="628650"/>
                  </a:cubicBezTo>
                  <a:cubicBezTo>
                    <a:pt x="2019300" y="581660"/>
                    <a:pt x="2002790" y="533400"/>
                    <a:pt x="1979930" y="486410"/>
                  </a:cubicBezTo>
                  <a:close/>
                </a:path>
              </a:pathLst>
            </a:custGeom>
            <a:blipFill>
              <a:blip r:embed="rId7"/>
              <a:stretch>
                <a:fillRect l="-1621" t="0" r="-1621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-184101">
            <a:off x="3828391" y="1648052"/>
            <a:ext cx="10491412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80"/>
              </a:lnSpc>
              <a:spcBef>
                <a:spcPct val="0"/>
              </a:spcBef>
            </a:pPr>
            <a:r>
              <a:rPr lang="en-US" b="true" sz="4900" spc="98">
                <a:solidFill>
                  <a:srgbClr val="FF681D"/>
                </a:solidFill>
                <a:latin typeface="Cy Grotesk Wide Bold"/>
                <a:ea typeface="Cy Grotesk Wide Bold"/>
                <a:cs typeface="Cy Grotesk Wide Bold"/>
                <a:sym typeface="Cy Grotesk Wide Bold"/>
              </a:rPr>
              <a:t>¡Despertador, café, siesta!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339013" y="3586559"/>
            <a:ext cx="6484089" cy="4779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2499" b="true">
                <a:solidFill>
                  <a:srgbClr val="171819"/>
                </a:solidFill>
                <a:latin typeface="Cy Grotesk Grand Bold"/>
                <a:ea typeface="Cy Grotesk Grand Bold"/>
                <a:cs typeface="Cy Grotesk Grand Bold"/>
                <a:sym typeface="Cy Grotesk Grand Bold"/>
              </a:rPr>
              <a:t>¿Qué hitos hemos logrado?</a:t>
            </a:r>
          </a:p>
          <a:p>
            <a:pPr algn="l">
              <a:lnSpc>
                <a:spcPts val="3254"/>
              </a:lnSpc>
            </a:pPr>
          </a:p>
          <a:p>
            <a:pPr algn="l" marL="453387" indent="-226693" lvl="1">
              <a:lnSpc>
                <a:spcPts val="3149"/>
              </a:lnSpc>
              <a:buFont typeface="Arial"/>
              <a:buChar char="•"/>
            </a:pPr>
            <a:r>
              <a:rPr lang="en-US" b="true" sz="2099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Simplificar código</a:t>
            </a:r>
            <a:r>
              <a:rPr lang="en-US" sz="2099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que en una primera instancia se había generado con una serie de </a:t>
            </a:r>
            <a:r>
              <a:rPr lang="en-US" b="true" sz="2099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sentencias de control</a:t>
            </a:r>
            <a:r>
              <a:rPr lang="en-US" sz="2099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y desarrollarlo con </a:t>
            </a:r>
            <a:r>
              <a:rPr lang="en-US" b="true" sz="2099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funciones y clase. </a:t>
            </a:r>
          </a:p>
          <a:p>
            <a:pPr algn="l">
              <a:lnSpc>
                <a:spcPts val="3149"/>
              </a:lnSpc>
            </a:pPr>
          </a:p>
          <a:p>
            <a:pPr algn="l" marL="453387" indent="-226693" lvl="1">
              <a:lnSpc>
                <a:spcPts val="3149"/>
              </a:lnSpc>
              <a:buFont typeface="Arial"/>
              <a:buChar char="•"/>
            </a:pPr>
            <a:r>
              <a:rPr lang="en-US" sz="2099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Ofrecer una nueva</a:t>
            </a:r>
            <a:r>
              <a:rPr lang="en-US" b="true" sz="2099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 versión más modernizada del clásico</a:t>
            </a:r>
            <a:r>
              <a:rPr lang="en-US" sz="2099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“PIedra, papel, tijera” añadiendo una </a:t>
            </a:r>
            <a:r>
              <a:rPr lang="en-US" b="true" sz="2099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capa creativa al juego. </a:t>
            </a:r>
          </a:p>
          <a:p>
            <a:pPr algn="l">
              <a:lnSpc>
                <a:spcPts val="3149"/>
              </a:lnSpc>
            </a:pPr>
          </a:p>
          <a:p>
            <a:pPr algn="l" marL="453387" indent="-226693" lvl="1">
              <a:lnSpc>
                <a:spcPts val="3149"/>
              </a:lnSpc>
              <a:buFont typeface="Arial"/>
              <a:buChar char="•"/>
            </a:pPr>
            <a:r>
              <a:rPr lang="en-US" sz="2099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</a:t>
            </a:r>
            <a:r>
              <a:rPr lang="en-US" sz="2099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ódigo más robusto.</a:t>
            </a:r>
          </a:p>
          <a:p>
            <a:pPr algn="l">
              <a:lnSpc>
                <a:spcPts val="3149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2025534" y="3634184"/>
            <a:ext cx="6709217" cy="5352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9"/>
              </a:lnSpc>
            </a:pPr>
            <a:r>
              <a:rPr lang="en-US" sz="2499" b="true">
                <a:solidFill>
                  <a:srgbClr val="000000"/>
                </a:solidFill>
                <a:latin typeface="Cy Grotesk Grand Bold"/>
                <a:ea typeface="Cy Grotesk Grand Bold"/>
                <a:cs typeface="Cy Grotesk Grand Bold"/>
                <a:sym typeface="Cy Grotesk Grand Bold"/>
              </a:rPr>
              <a:t>¿Qué retos hemos encontrado?</a:t>
            </a:r>
          </a:p>
          <a:p>
            <a:pPr algn="l">
              <a:lnSpc>
                <a:spcPts val="3249"/>
              </a:lnSpc>
            </a:pPr>
          </a:p>
          <a:p>
            <a:pPr algn="l" marL="453387" indent="-226693" lvl="1">
              <a:lnSpc>
                <a:spcPts val="272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Como, en teoría, es el juego más sencillo, queríamos </a:t>
            </a:r>
            <a:r>
              <a:rPr lang="en-US" b="true" sz="2099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proponer un código más robusto</a:t>
            </a:r>
            <a:r>
              <a:rPr lang="en-US" sz="2099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para la presentación.</a:t>
            </a:r>
          </a:p>
          <a:p>
            <a:pPr algn="l">
              <a:lnSpc>
                <a:spcPts val="2729"/>
              </a:lnSpc>
            </a:pPr>
          </a:p>
          <a:p>
            <a:pPr algn="l" marL="453387" indent="-226693" lvl="1">
              <a:lnSpc>
                <a:spcPts val="272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Empezamos con la idea de hacer varias</a:t>
            </a:r>
            <a:r>
              <a:rPr lang="en-US" b="true" sz="2099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 funciones </a:t>
            </a:r>
            <a:r>
              <a:rPr lang="en-US" sz="2099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y después en el momento de jugar, solo había que </a:t>
            </a:r>
            <a:r>
              <a:rPr lang="en-US" b="true" sz="2099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‘llamar’ a estas funciones.</a:t>
            </a:r>
          </a:p>
          <a:p>
            <a:pPr algn="l">
              <a:lnSpc>
                <a:spcPts val="2729"/>
              </a:lnSpc>
            </a:pPr>
          </a:p>
          <a:p>
            <a:pPr algn="l" marL="453387" indent="-226693" lvl="1">
              <a:lnSpc>
                <a:spcPts val="272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Al trabajar con </a:t>
            </a:r>
            <a:r>
              <a:rPr lang="en-US" b="true" sz="2099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muchas funciones y mismas variables</a:t>
            </a:r>
            <a:r>
              <a:rPr lang="en-US" sz="2099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, nos hemos dado cuenta que sería más eficiente crear </a:t>
            </a:r>
            <a:r>
              <a:rPr lang="en-US" b="true" sz="2099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una clase para el juego. </a:t>
            </a:r>
          </a:p>
          <a:p>
            <a:pPr algn="l">
              <a:lnSpc>
                <a:spcPts val="2729"/>
              </a:lnSpc>
            </a:pPr>
          </a:p>
        </p:txBody>
      </p:sp>
    </p:spTree>
  </p:cSld>
  <p:clrMapOvr>
    <a:masterClrMapping/>
  </p:clrMapOvr>
  <p:transition spd="slow">
    <p:cover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4ED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267679">
            <a:off x="16395192" y="7501050"/>
            <a:ext cx="3785616" cy="4114800"/>
          </a:xfrm>
          <a:custGeom>
            <a:avLst/>
            <a:gdLst/>
            <a:ahLst/>
            <a:cxnLst/>
            <a:rect r="r" b="b" t="t" l="l"/>
            <a:pathLst>
              <a:path h="4114800" w="3785616">
                <a:moveTo>
                  <a:pt x="0" y="0"/>
                </a:moveTo>
                <a:lnTo>
                  <a:pt x="3785616" y="0"/>
                </a:lnTo>
                <a:lnTo>
                  <a:pt x="378561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890030" y="3672284"/>
            <a:ext cx="8044413" cy="7079084"/>
          </a:xfrm>
          <a:custGeom>
            <a:avLst/>
            <a:gdLst/>
            <a:ahLst/>
            <a:cxnLst/>
            <a:rect r="r" b="b" t="t" l="l"/>
            <a:pathLst>
              <a:path h="7079084" w="8044413">
                <a:moveTo>
                  <a:pt x="0" y="0"/>
                </a:moveTo>
                <a:lnTo>
                  <a:pt x="8044413" y="0"/>
                </a:lnTo>
                <a:lnTo>
                  <a:pt x="8044413" y="7079083"/>
                </a:lnTo>
                <a:lnTo>
                  <a:pt x="0" y="70790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54046">
            <a:off x="4630879" y="1232636"/>
            <a:ext cx="8886437" cy="2332690"/>
          </a:xfrm>
          <a:custGeom>
            <a:avLst/>
            <a:gdLst/>
            <a:ahLst/>
            <a:cxnLst/>
            <a:rect r="r" b="b" t="t" l="l"/>
            <a:pathLst>
              <a:path h="2332690" w="8886437">
                <a:moveTo>
                  <a:pt x="0" y="0"/>
                </a:moveTo>
                <a:lnTo>
                  <a:pt x="8886437" y="0"/>
                </a:lnTo>
                <a:lnTo>
                  <a:pt x="8886437" y="2332690"/>
                </a:lnTo>
                <a:lnTo>
                  <a:pt x="0" y="233269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140959" y="2604934"/>
            <a:ext cx="16006082" cy="6719207"/>
            <a:chOff x="0" y="0"/>
            <a:chExt cx="4215594" cy="176966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15593" cy="1769668"/>
            </a:xfrm>
            <a:custGeom>
              <a:avLst/>
              <a:gdLst/>
              <a:ahLst/>
              <a:cxnLst/>
              <a:rect r="r" b="b" t="t" l="l"/>
              <a:pathLst>
                <a:path h="1769668" w="4215593">
                  <a:moveTo>
                    <a:pt x="24668" y="0"/>
                  </a:moveTo>
                  <a:lnTo>
                    <a:pt x="4190926" y="0"/>
                  </a:lnTo>
                  <a:cubicBezTo>
                    <a:pt x="4197468" y="0"/>
                    <a:pt x="4203742" y="2599"/>
                    <a:pt x="4208368" y="7225"/>
                  </a:cubicBezTo>
                  <a:cubicBezTo>
                    <a:pt x="4212994" y="11851"/>
                    <a:pt x="4215593" y="18126"/>
                    <a:pt x="4215593" y="24668"/>
                  </a:cubicBezTo>
                  <a:lnTo>
                    <a:pt x="4215593" y="1745000"/>
                  </a:lnTo>
                  <a:cubicBezTo>
                    <a:pt x="4215593" y="1751542"/>
                    <a:pt x="4212994" y="1757817"/>
                    <a:pt x="4208368" y="1762443"/>
                  </a:cubicBezTo>
                  <a:cubicBezTo>
                    <a:pt x="4203742" y="1767069"/>
                    <a:pt x="4197468" y="1769668"/>
                    <a:pt x="4190926" y="1769668"/>
                  </a:cubicBezTo>
                  <a:lnTo>
                    <a:pt x="24668" y="1769668"/>
                  </a:lnTo>
                  <a:cubicBezTo>
                    <a:pt x="18126" y="1769668"/>
                    <a:pt x="11851" y="1767069"/>
                    <a:pt x="7225" y="1762443"/>
                  </a:cubicBezTo>
                  <a:cubicBezTo>
                    <a:pt x="2599" y="1757817"/>
                    <a:pt x="0" y="1751542"/>
                    <a:pt x="0" y="1745000"/>
                  </a:cubicBezTo>
                  <a:lnTo>
                    <a:pt x="0" y="24668"/>
                  </a:lnTo>
                  <a:cubicBezTo>
                    <a:pt x="0" y="18126"/>
                    <a:pt x="2599" y="11851"/>
                    <a:pt x="7225" y="7225"/>
                  </a:cubicBezTo>
                  <a:cubicBezTo>
                    <a:pt x="11851" y="2599"/>
                    <a:pt x="18126" y="0"/>
                    <a:pt x="24668" y="0"/>
                  </a:cubicBezTo>
                  <a:close/>
                </a:path>
              </a:pathLst>
            </a:custGeom>
            <a:solidFill>
              <a:srgbClr val="FFFEF8"/>
            </a:solidFill>
            <a:ln w="38100" cap="rnd">
              <a:solidFill>
                <a:srgbClr val="171819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4215594" cy="17982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382676" y="7344435"/>
            <a:ext cx="8886437" cy="1913865"/>
          </a:xfrm>
          <a:custGeom>
            <a:avLst/>
            <a:gdLst/>
            <a:ahLst/>
            <a:cxnLst/>
            <a:rect r="r" b="b" t="t" l="l"/>
            <a:pathLst>
              <a:path h="1913865" w="8886437">
                <a:moveTo>
                  <a:pt x="0" y="0"/>
                </a:moveTo>
                <a:lnTo>
                  <a:pt x="8886437" y="0"/>
                </a:lnTo>
                <a:lnTo>
                  <a:pt x="8886437" y="1913865"/>
                </a:lnTo>
                <a:lnTo>
                  <a:pt x="0" y="191386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21883"/>
            </a:stretch>
          </a:blipFill>
        </p:spPr>
      </p:sp>
      <p:grpSp>
        <p:nvGrpSpPr>
          <p:cNvPr name="Group 9" id="9"/>
          <p:cNvGrpSpPr/>
          <p:nvPr/>
        </p:nvGrpSpPr>
        <p:grpSpPr>
          <a:xfrm rot="-175862">
            <a:off x="3688220" y="1210847"/>
            <a:ext cx="10816249" cy="1615082"/>
            <a:chOff x="0" y="0"/>
            <a:chExt cx="2848724" cy="42537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848724" cy="425371"/>
            </a:xfrm>
            <a:custGeom>
              <a:avLst/>
              <a:gdLst/>
              <a:ahLst/>
              <a:cxnLst/>
              <a:rect r="r" b="b" t="t" l="l"/>
              <a:pathLst>
                <a:path h="425371" w="2848724">
                  <a:moveTo>
                    <a:pt x="36236" y="0"/>
                  </a:moveTo>
                  <a:lnTo>
                    <a:pt x="2812488" y="0"/>
                  </a:lnTo>
                  <a:cubicBezTo>
                    <a:pt x="2832501" y="0"/>
                    <a:pt x="2848724" y="16223"/>
                    <a:pt x="2848724" y="36236"/>
                  </a:cubicBezTo>
                  <a:lnTo>
                    <a:pt x="2848724" y="389136"/>
                  </a:lnTo>
                  <a:cubicBezTo>
                    <a:pt x="2848724" y="409148"/>
                    <a:pt x="2832501" y="425371"/>
                    <a:pt x="2812488" y="425371"/>
                  </a:cubicBezTo>
                  <a:lnTo>
                    <a:pt x="36236" y="425371"/>
                  </a:lnTo>
                  <a:cubicBezTo>
                    <a:pt x="16223" y="425371"/>
                    <a:pt x="0" y="409148"/>
                    <a:pt x="0" y="389136"/>
                  </a:cubicBezTo>
                  <a:lnTo>
                    <a:pt x="0" y="36236"/>
                  </a:lnTo>
                  <a:cubicBezTo>
                    <a:pt x="0" y="16223"/>
                    <a:pt x="16223" y="0"/>
                    <a:pt x="36236" y="0"/>
                  </a:cubicBezTo>
                  <a:close/>
                </a:path>
              </a:pathLst>
            </a:custGeom>
            <a:solidFill>
              <a:srgbClr val="CDD5FA"/>
            </a:solidFill>
            <a:ln w="38100" cap="rnd">
              <a:solidFill>
                <a:srgbClr val="171819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848724" cy="4539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24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3224586">
            <a:off x="1261575" y="-2996794"/>
            <a:ext cx="3785616" cy="4114800"/>
          </a:xfrm>
          <a:custGeom>
            <a:avLst/>
            <a:gdLst/>
            <a:ahLst/>
            <a:cxnLst/>
            <a:rect r="r" b="b" t="t" l="l"/>
            <a:pathLst>
              <a:path h="4114800" w="3785616">
                <a:moveTo>
                  <a:pt x="0" y="0"/>
                </a:moveTo>
                <a:lnTo>
                  <a:pt x="3785616" y="0"/>
                </a:lnTo>
                <a:lnTo>
                  <a:pt x="378561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4792904" y="-97510"/>
            <a:ext cx="3680197" cy="3769794"/>
            <a:chOff x="0" y="0"/>
            <a:chExt cx="2086610" cy="213741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2540" y="-2540"/>
              <a:ext cx="2087880" cy="2139950"/>
            </a:xfrm>
            <a:custGeom>
              <a:avLst/>
              <a:gdLst/>
              <a:ahLst/>
              <a:cxnLst/>
              <a:rect r="r" b="b" t="t" l="l"/>
              <a:pathLst>
                <a:path h="2139950" w="2087880">
                  <a:moveTo>
                    <a:pt x="1979930" y="486410"/>
                  </a:moveTo>
                  <a:cubicBezTo>
                    <a:pt x="1964690" y="454660"/>
                    <a:pt x="1948180" y="422910"/>
                    <a:pt x="1929130" y="393700"/>
                  </a:cubicBezTo>
                  <a:cubicBezTo>
                    <a:pt x="1908810" y="363220"/>
                    <a:pt x="1888490" y="330200"/>
                    <a:pt x="1861820" y="304800"/>
                  </a:cubicBezTo>
                  <a:cubicBezTo>
                    <a:pt x="1836420" y="280670"/>
                    <a:pt x="1808480" y="257810"/>
                    <a:pt x="1780540" y="236220"/>
                  </a:cubicBezTo>
                  <a:cubicBezTo>
                    <a:pt x="1725930" y="193040"/>
                    <a:pt x="1666240" y="154940"/>
                    <a:pt x="1606550" y="119380"/>
                  </a:cubicBezTo>
                  <a:cubicBezTo>
                    <a:pt x="1537970" y="77470"/>
                    <a:pt x="1461770" y="55880"/>
                    <a:pt x="1384300" y="34290"/>
                  </a:cubicBezTo>
                  <a:cubicBezTo>
                    <a:pt x="1337310" y="21590"/>
                    <a:pt x="1289050" y="11430"/>
                    <a:pt x="1239520" y="5080"/>
                  </a:cubicBezTo>
                  <a:cubicBezTo>
                    <a:pt x="1203960" y="0"/>
                    <a:pt x="1165860" y="2540"/>
                    <a:pt x="1129030" y="6350"/>
                  </a:cubicBezTo>
                  <a:cubicBezTo>
                    <a:pt x="1079500" y="10160"/>
                    <a:pt x="1029970" y="13970"/>
                    <a:pt x="980440" y="22860"/>
                  </a:cubicBezTo>
                  <a:cubicBezTo>
                    <a:pt x="943610" y="24130"/>
                    <a:pt x="908050" y="25400"/>
                    <a:pt x="869950" y="29210"/>
                  </a:cubicBezTo>
                  <a:cubicBezTo>
                    <a:pt x="850900" y="30480"/>
                    <a:pt x="831850" y="33020"/>
                    <a:pt x="812800" y="35560"/>
                  </a:cubicBezTo>
                  <a:cubicBezTo>
                    <a:pt x="800100" y="38100"/>
                    <a:pt x="788670" y="40640"/>
                    <a:pt x="777240" y="43180"/>
                  </a:cubicBezTo>
                  <a:cubicBezTo>
                    <a:pt x="730250" y="54610"/>
                    <a:pt x="685800" y="74930"/>
                    <a:pt x="645160" y="96520"/>
                  </a:cubicBezTo>
                  <a:cubicBezTo>
                    <a:pt x="562610" y="139700"/>
                    <a:pt x="483870" y="190500"/>
                    <a:pt x="411480" y="247650"/>
                  </a:cubicBezTo>
                  <a:cubicBezTo>
                    <a:pt x="381000" y="271780"/>
                    <a:pt x="351790" y="297180"/>
                    <a:pt x="322580" y="323850"/>
                  </a:cubicBezTo>
                  <a:cubicBezTo>
                    <a:pt x="270510" y="372110"/>
                    <a:pt x="227330" y="429260"/>
                    <a:pt x="187960" y="487680"/>
                  </a:cubicBezTo>
                  <a:cubicBezTo>
                    <a:pt x="158750" y="529590"/>
                    <a:pt x="134620" y="577850"/>
                    <a:pt x="114300" y="623570"/>
                  </a:cubicBezTo>
                  <a:cubicBezTo>
                    <a:pt x="99060" y="657860"/>
                    <a:pt x="82550" y="692150"/>
                    <a:pt x="72390" y="728980"/>
                  </a:cubicBezTo>
                  <a:cubicBezTo>
                    <a:pt x="44450" y="819150"/>
                    <a:pt x="22860" y="910590"/>
                    <a:pt x="8890" y="1003300"/>
                  </a:cubicBezTo>
                  <a:cubicBezTo>
                    <a:pt x="3810" y="1040130"/>
                    <a:pt x="1270" y="1076960"/>
                    <a:pt x="0" y="1115060"/>
                  </a:cubicBezTo>
                  <a:lnTo>
                    <a:pt x="0" y="1165860"/>
                  </a:lnTo>
                  <a:cubicBezTo>
                    <a:pt x="1270" y="1197610"/>
                    <a:pt x="2540" y="1236980"/>
                    <a:pt x="8890" y="1268730"/>
                  </a:cubicBezTo>
                  <a:cubicBezTo>
                    <a:pt x="15240" y="1305560"/>
                    <a:pt x="21590" y="1343660"/>
                    <a:pt x="31750" y="1379220"/>
                  </a:cubicBezTo>
                  <a:cubicBezTo>
                    <a:pt x="54610" y="1452880"/>
                    <a:pt x="78740" y="1527810"/>
                    <a:pt x="118110" y="1595120"/>
                  </a:cubicBezTo>
                  <a:cubicBezTo>
                    <a:pt x="138430" y="1629410"/>
                    <a:pt x="160020" y="1663700"/>
                    <a:pt x="182880" y="1695450"/>
                  </a:cubicBezTo>
                  <a:cubicBezTo>
                    <a:pt x="212090" y="1738630"/>
                    <a:pt x="241300" y="1780540"/>
                    <a:pt x="278130" y="1817370"/>
                  </a:cubicBezTo>
                  <a:cubicBezTo>
                    <a:pt x="322580" y="1863090"/>
                    <a:pt x="374650" y="1903730"/>
                    <a:pt x="427990" y="1939290"/>
                  </a:cubicBezTo>
                  <a:cubicBezTo>
                    <a:pt x="539750" y="2012950"/>
                    <a:pt x="673100" y="2054860"/>
                    <a:pt x="801370" y="2090420"/>
                  </a:cubicBezTo>
                  <a:cubicBezTo>
                    <a:pt x="831850" y="2099310"/>
                    <a:pt x="863600" y="2106930"/>
                    <a:pt x="895350" y="2113280"/>
                  </a:cubicBezTo>
                  <a:cubicBezTo>
                    <a:pt x="944880" y="2123440"/>
                    <a:pt x="994410" y="2134870"/>
                    <a:pt x="1043940" y="2137410"/>
                  </a:cubicBezTo>
                  <a:cubicBezTo>
                    <a:pt x="1083310" y="2139950"/>
                    <a:pt x="1123950" y="2136140"/>
                    <a:pt x="1163320" y="2133600"/>
                  </a:cubicBezTo>
                  <a:cubicBezTo>
                    <a:pt x="1216660" y="2129790"/>
                    <a:pt x="1270000" y="2124710"/>
                    <a:pt x="1323340" y="2113280"/>
                  </a:cubicBezTo>
                  <a:cubicBezTo>
                    <a:pt x="1375410" y="2101850"/>
                    <a:pt x="1424940" y="2084070"/>
                    <a:pt x="1473200" y="2062480"/>
                  </a:cubicBezTo>
                  <a:cubicBezTo>
                    <a:pt x="1549400" y="2029460"/>
                    <a:pt x="1623060" y="1983740"/>
                    <a:pt x="1678940" y="1921510"/>
                  </a:cubicBezTo>
                  <a:cubicBezTo>
                    <a:pt x="1739900" y="1852930"/>
                    <a:pt x="1798320" y="1783080"/>
                    <a:pt x="1847850" y="1705610"/>
                  </a:cubicBezTo>
                  <a:cubicBezTo>
                    <a:pt x="1896110" y="1630680"/>
                    <a:pt x="1936750" y="1550670"/>
                    <a:pt x="1976120" y="1469390"/>
                  </a:cubicBezTo>
                  <a:cubicBezTo>
                    <a:pt x="2007870" y="1403350"/>
                    <a:pt x="2039620" y="1334770"/>
                    <a:pt x="2056130" y="1262380"/>
                  </a:cubicBezTo>
                  <a:cubicBezTo>
                    <a:pt x="2067560" y="1212850"/>
                    <a:pt x="2077720" y="1162050"/>
                    <a:pt x="2082800" y="1112520"/>
                  </a:cubicBezTo>
                  <a:cubicBezTo>
                    <a:pt x="2086610" y="1074420"/>
                    <a:pt x="2087880" y="1037590"/>
                    <a:pt x="2087880" y="1000760"/>
                  </a:cubicBezTo>
                  <a:cubicBezTo>
                    <a:pt x="2087880" y="910590"/>
                    <a:pt x="2082800" y="820420"/>
                    <a:pt x="2067560" y="731520"/>
                  </a:cubicBezTo>
                  <a:cubicBezTo>
                    <a:pt x="2061210" y="695960"/>
                    <a:pt x="2052320" y="661670"/>
                    <a:pt x="2039620" y="628650"/>
                  </a:cubicBezTo>
                  <a:cubicBezTo>
                    <a:pt x="2019300" y="581660"/>
                    <a:pt x="2002790" y="533400"/>
                    <a:pt x="1979930" y="486410"/>
                  </a:cubicBezTo>
                  <a:close/>
                </a:path>
              </a:pathLst>
            </a:custGeom>
            <a:blipFill>
              <a:blip r:embed="rId7"/>
              <a:stretch>
                <a:fillRect l="-1621" t="0" r="-1621" b="0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4906690" y="3501449"/>
            <a:ext cx="8133907" cy="5246370"/>
            <a:chOff x="0" y="0"/>
            <a:chExt cx="6350000" cy="4095750"/>
          </a:xfrm>
        </p:grpSpPr>
        <p:sp>
          <p:nvSpPr>
            <p:cNvPr name="Freeform 16" id="16">
              <a:hlinkClick r:id="rId8" tooltip="https://vscode.dev/github/maria99ariza/juegos_clasicos_python/blob/main"/>
            </p:cNvPr>
            <p:cNvSpPr/>
            <p:nvPr/>
          </p:nvSpPr>
          <p:spPr>
            <a:xfrm flipH="false" flipV="false" rot="0">
              <a:off x="101600" y="521970"/>
              <a:ext cx="6146800" cy="3472180"/>
            </a:xfrm>
            <a:custGeom>
              <a:avLst/>
              <a:gdLst/>
              <a:ahLst/>
              <a:cxnLst/>
              <a:rect r="r" b="b" t="t" l="l"/>
              <a:pathLst>
                <a:path h="3472180" w="6146800">
                  <a:moveTo>
                    <a:pt x="0" y="0"/>
                  </a:moveTo>
                  <a:lnTo>
                    <a:pt x="6146800" y="0"/>
                  </a:lnTo>
                  <a:lnTo>
                    <a:pt x="6146800" y="3472180"/>
                  </a:lnTo>
                  <a:lnTo>
                    <a:pt x="0" y="34721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10093" t="0" r="-10093" b="0"/>
              </a:stretch>
            </a:blipFill>
          </p:spPr>
        </p:sp>
        <p:sp>
          <p:nvSpPr>
            <p:cNvPr name="Freeform 17" id="17">
              <a:hlinkClick r:id="rId10" tooltip="https://vscode.dev/github/maria99ariza/juegos_clasicos_python/blob/main"/>
            </p:cNvPr>
            <p:cNvSpPr/>
            <p:nvPr/>
          </p:nvSpPr>
          <p:spPr>
            <a:xfrm flipH="false" flipV="false" rot="0">
              <a:off x="95250" y="110490"/>
              <a:ext cx="1186180" cy="311150"/>
            </a:xfrm>
            <a:custGeom>
              <a:avLst/>
              <a:gdLst/>
              <a:ahLst/>
              <a:cxnLst/>
              <a:rect r="r" b="b" t="t" l="l"/>
              <a:pathLst>
                <a:path h="311150" w="1186180">
                  <a:moveTo>
                    <a:pt x="537210" y="99060"/>
                  </a:moveTo>
                  <a:lnTo>
                    <a:pt x="648970" y="99060"/>
                  </a:lnTo>
                  <a:lnTo>
                    <a:pt x="648970" y="210820"/>
                  </a:lnTo>
                  <a:lnTo>
                    <a:pt x="537210" y="210820"/>
                  </a:lnTo>
                  <a:lnTo>
                    <a:pt x="537210" y="99060"/>
                  </a:lnTo>
                  <a:close/>
                  <a:moveTo>
                    <a:pt x="6350" y="0"/>
                  </a:moveTo>
                  <a:lnTo>
                    <a:pt x="312420" y="0"/>
                  </a:lnTo>
                  <a:lnTo>
                    <a:pt x="312420" y="311150"/>
                  </a:lnTo>
                  <a:lnTo>
                    <a:pt x="6350" y="311150"/>
                  </a:lnTo>
                  <a:lnTo>
                    <a:pt x="0" y="311150"/>
                  </a:lnTo>
                  <a:lnTo>
                    <a:pt x="0" y="0"/>
                  </a:lnTo>
                  <a:lnTo>
                    <a:pt x="6350" y="0"/>
                  </a:lnTo>
                  <a:close/>
                  <a:moveTo>
                    <a:pt x="120650" y="156210"/>
                  </a:moveTo>
                  <a:lnTo>
                    <a:pt x="43180" y="232410"/>
                  </a:lnTo>
                  <a:lnTo>
                    <a:pt x="78740" y="267970"/>
                  </a:lnTo>
                  <a:lnTo>
                    <a:pt x="156210" y="190500"/>
                  </a:lnTo>
                  <a:lnTo>
                    <a:pt x="233680" y="267970"/>
                  </a:lnTo>
                  <a:lnTo>
                    <a:pt x="269240" y="232410"/>
                  </a:lnTo>
                  <a:lnTo>
                    <a:pt x="191770" y="156210"/>
                  </a:lnTo>
                  <a:lnTo>
                    <a:pt x="269240" y="78740"/>
                  </a:lnTo>
                  <a:lnTo>
                    <a:pt x="233680" y="43180"/>
                  </a:lnTo>
                  <a:lnTo>
                    <a:pt x="156210" y="120650"/>
                  </a:lnTo>
                  <a:lnTo>
                    <a:pt x="78740" y="43180"/>
                  </a:lnTo>
                  <a:lnTo>
                    <a:pt x="43180" y="78740"/>
                  </a:lnTo>
                  <a:lnTo>
                    <a:pt x="120650" y="156210"/>
                  </a:lnTo>
                  <a:close/>
                  <a:moveTo>
                    <a:pt x="436880" y="0"/>
                  </a:moveTo>
                  <a:lnTo>
                    <a:pt x="748030" y="0"/>
                  </a:lnTo>
                  <a:lnTo>
                    <a:pt x="748030" y="311150"/>
                  </a:lnTo>
                  <a:lnTo>
                    <a:pt x="436880" y="311150"/>
                  </a:lnTo>
                  <a:lnTo>
                    <a:pt x="436880" y="0"/>
                  </a:lnTo>
                  <a:close/>
                  <a:moveTo>
                    <a:pt x="486410" y="261620"/>
                  </a:moveTo>
                  <a:lnTo>
                    <a:pt x="699770" y="261620"/>
                  </a:lnTo>
                  <a:lnTo>
                    <a:pt x="699770" y="48260"/>
                  </a:lnTo>
                  <a:lnTo>
                    <a:pt x="486410" y="48260"/>
                  </a:lnTo>
                  <a:lnTo>
                    <a:pt x="486410" y="261620"/>
                  </a:lnTo>
                  <a:close/>
                  <a:moveTo>
                    <a:pt x="1186180" y="0"/>
                  </a:moveTo>
                  <a:lnTo>
                    <a:pt x="1186180" y="311150"/>
                  </a:lnTo>
                  <a:lnTo>
                    <a:pt x="875030" y="311150"/>
                  </a:lnTo>
                  <a:lnTo>
                    <a:pt x="875030" y="0"/>
                  </a:lnTo>
                  <a:lnTo>
                    <a:pt x="1186180" y="0"/>
                  </a:lnTo>
                  <a:close/>
                  <a:moveTo>
                    <a:pt x="1135380" y="185420"/>
                  </a:moveTo>
                  <a:lnTo>
                    <a:pt x="924560" y="185420"/>
                  </a:lnTo>
                  <a:lnTo>
                    <a:pt x="924560" y="236220"/>
                  </a:lnTo>
                  <a:lnTo>
                    <a:pt x="1135380" y="236220"/>
                  </a:lnTo>
                  <a:lnTo>
                    <a:pt x="1135380" y="185420"/>
                  </a:lnTo>
                  <a:close/>
                </a:path>
              </a:pathLst>
            </a:custGeom>
            <a:solidFill>
              <a:srgbClr val="FACEE1"/>
            </a:solidFill>
          </p:spPr>
        </p:sp>
        <p:sp>
          <p:nvSpPr>
            <p:cNvPr name="Freeform 18" id="18">
              <a:hlinkClick r:id="rId11" tooltip="https://vscode.dev/github/maria99ariza/juegos_clasicos_python/blob/main"/>
            </p:cNvPr>
            <p:cNvSpPr/>
            <p:nvPr/>
          </p:nvSpPr>
          <p:spPr>
            <a:xfrm flipH="false" flipV="false" rot="0">
              <a:off x="0" y="0"/>
              <a:ext cx="6350000" cy="4095750"/>
            </a:xfrm>
            <a:custGeom>
              <a:avLst/>
              <a:gdLst/>
              <a:ahLst/>
              <a:cxnLst/>
              <a:rect r="r" b="b" t="t" l="l"/>
              <a:pathLst>
                <a:path h="4095750" w="6350000">
                  <a:moveTo>
                    <a:pt x="0" y="0"/>
                  </a:moveTo>
                  <a:lnTo>
                    <a:pt x="0" y="521970"/>
                  </a:lnTo>
                  <a:lnTo>
                    <a:pt x="0" y="4095750"/>
                  </a:lnTo>
                  <a:lnTo>
                    <a:pt x="6350000" y="4095750"/>
                  </a:lnTo>
                  <a:lnTo>
                    <a:pt x="6350000" y="521970"/>
                  </a:lnTo>
                  <a:lnTo>
                    <a:pt x="6350000" y="0"/>
                  </a:lnTo>
                  <a:lnTo>
                    <a:pt x="0" y="0"/>
                  </a:lnTo>
                  <a:close/>
                  <a:moveTo>
                    <a:pt x="6248400" y="3994150"/>
                  </a:moveTo>
                  <a:lnTo>
                    <a:pt x="101600" y="3994150"/>
                  </a:lnTo>
                  <a:lnTo>
                    <a:pt x="101600" y="521970"/>
                  </a:lnTo>
                  <a:lnTo>
                    <a:pt x="6248400" y="521970"/>
                  </a:lnTo>
                  <a:lnTo>
                    <a:pt x="6248400" y="3994150"/>
                  </a:lnTo>
                  <a:close/>
                  <a:moveTo>
                    <a:pt x="1281430" y="110490"/>
                  </a:moveTo>
                  <a:lnTo>
                    <a:pt x="1281430" y="421640"/>
                  </a:lnTo>
                  <a:lnTo>
                    <a:pt x="970280" y="421640"/>
                  </a:lnTo>
                  <a:lnTo>
                    <a:pt x="970280" y="110490"/>
                  </a:lnTo>
                  <a:lnTo>
                    <a:pt x="1281430" y="110490"/>
                  </a:lnTo>
                  <a:close/>
                  <a:moveTo>
                    <a:pt x="844550" y="110490"/>
                  </a:moveTo>
                  <a:lnTo>
                    <a:pt x="844550" y="421640"/>
                  </a:lnTo>
                  <a:lnTo>
                    <a:pt x="532130" y="421640"/>
                  </a:lnTo>
                  <a:lnTo>
                    <a:pt x="532130" y="110490"/>
                  </a:lnTo>
                  <a:lnTo>
                    <a:pt x="844550" y="110490"/>
                  </a:lnTo>
                  <a:close/>
                  <a:moveTo>
                    <a:pt x="407670" y="110490"/>
                  </a:moveTo>
                  <a:lnTo>
                    <a:pt x="407670" y="421640"/>
                  </a:lnTo>
                  <a:lnTo>
                    <a:pt x="101600" y="421640"/>
                  </a:lnTo>
                  <a:lnTo>
                    <a:pt x="95250" y="421640"/>
                  </a:lnTo>
                  <a:lnTo>
                    <a:pt x="95250" y="110490"/>
                  </a:lnTo>
                  <a:lnTo>
                    <a:pt x="101600" y="110490"/>
                  </a:lnTo>
                  <a:lnTo>
                    <a:pt x="407670" y="110490"/>
                  </a:lnTo>
                  <a:close/>
                  <a:moveTo>
                    <a:pt x="364490" y="189230"/>
                  </a:moveTo>
                  <a:lnTo>
                    <a:pt x="287020" y="266700"/>
                  </a:lnTo>
                  <a:lnTo>
                    <a:pt x="364490" y="344170"/>
                  </a:lnTo>
                  <a:lnTo>
                    <a:pt x="328930" y="379730"/>
                  </a:lnTo>
                  <a:lnTo>
                    <a:pt x="251460" y="302260"/>
                  </a:lnTo>
                  <a:lnTo>
                    <a:pt x="173990" y="379730"/>
                  </a:lnTo>
                  <a:lnTo>
                    <a:pt x="138430" y="342900"/>
                  </a:lnTo>
                  <a:lnTo>
                    <a:pt x="215900" y="266700"/>
                  </a:lnTo>
                  <a:lnTo>
                    <a:pt x="138430" y="189230"/>
                  </a:lnTo>
                  <a:lnTo>
                    <a:pt x="173990" y="153670"/>
                  </a:lnTo>
                  <a:lnTo>
                    <a:pt x="251460" y="231140"/>
                  </a:lnTo>
                  <a:lnTo>
                    <a:pt x="328930" y="153670"/>
                  </a:lnTo>
                  <a:lnTo>
                    <a:pt x="364490" y="189230"/>
                  </a:lnTo>
                  <a:close/>
                  <a:moveTo>
                    <a:pt x="795020" y="158750"/>
                  </a:moveTo>
                  <a:lnTo>
                    <a:pt x="581660" y="158750"/>
                  </a:lnTo>
                  <a:lnTo>
                    <a:pt x="581660" y="372110"/>
                  </a:lnTo>
                  <a:lnTo>
                    <a:pt x="795020" y="372110"/>
                  </a:lnTo>
                  <a:lnTo>
                    <a:pt x="795020" y="158750"/>
                  </a:lnTo>
                  <a:close/>
                  <a:moveTo>
                    <a:pt x="744220" y="321310"/>
                  </a:moveTo>
                  <a:lnTo>
                    <a:pt x="632460" y="321310"/>
                  </a:lnTo>
                  <a:lnTo>
                    <a:pt x="632460" y="209550"/>
                  </a:lnTo>
                  <a:lnTo>
                    <a:pt x="744220" y="209550"/>
                  </a:lnTo>
                  <a:lnTo>
                    <a:pt x="744220" y="321310"/>
                  </a:lnTo>
                  <a:close/>
                  <a:moveTo>
                    <a:pt x="1019810" y="295910"/>
                  </a:moveTo>
                  <a:lnTo>
                    <a:pt x="1230630" y="295910"/>
                  </a:lnTo>
                  <a:lnTo>
                    <a:pt x="1230630" y="346710"/>
                  </a:lnTo>
                  <a:lnTo>
                    <a:pt x="1019810" y="346710"/>
                  </a:lnTo>
                  <a:lnTo>
                    <a:pt x="1019810" y="295910"/>
                  </a:lnTo>
                  <a:close/>
                </a:path>
              </a:pathLst>
            </a:custGeom>
            <a:solidFill>
              <a:srgbClr val="6466AF"/>
            </a:solidFill>
          </p:spPr>
        </p:sp>
      </p:grpSp>
      <p:sp>
        <p:nvSpPr>
          <p:cNvPr name="TextBox 19" id="19"/>
          <p:cNvSpPr txBox="true"/>
          <p:nvPr/>
        </p:nvSpPr>
        <p:spPr>
          <a:xfrm rot="-184101">
            <a:off x="3828391" y="1648052"/>
            <a:ext cx="10491412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80"/>
              </a:lnSpc>
              <a:spcBef>
                <a:spcPct val="0"/>
              </a:spcBef>
            </a:pPr>
            <a:r>
              <a:rPr lang="en-US" b="true" sz="4900" spc="98">
                <a:solidFill>
                  <a:srgbClr val="FF681D"/>
                </a:solidFill>
                <a:latin typeface="Cy Grotesk Wide Bold"/>
                <a:ea typeface="Cy Grotesk Wide Bold"/>
                <a:cs typeface="Cy Grotesk Wide Bold"/>
                <a:sym typeface="Cy Grotesk Wide Bold"/>
              </a:rPr>
              <a:t>¡Despertador, café, siesta!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3154383" y="5596967"/>
            <a:ext cx="1029910" cy="1137451"/>
          </a:xfrm>
          <a:custGeom>
            <a:avLst/>
            <a:gdLst/>
            <a:ahLst/>
            <a:cxnLst/>
            <a:rect r="r" b="b" t="t" l="l"/>
            <a:pathLst>
              <a:path h="1137451" w="1029910">
                <a:moveTo>
                  <a:pt x="0" y="0"/>
                </a:moveTo>
                <a:lnTo>
                  <a:pt x="1029910" y="0"/>
                </a:lnTo>
                <a:lnTo>
                  <a:pt x="1029910" y="1137451"/>
                </a:lnTo>
                <a:lnTo>
                  <a:pt x="0" y="113745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716778" y="4874285"/>
            <a:ext cx="2875211" cy="660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0"/>
              </a:lnSpc>
            </a:pPr>
            <a:r>
              <a:rPr lang="en-US" sz="2000" b="true">
                <a:solidFill>
                  <a:srgbClr val="000000"/>
                </a:solidFill>
                <a:latin typeface="Cy Grotesk Grand Bold"/>
                <a:ea typeface="Cy Grotesk Grand Bold"/>
                <a:cs typeface="Cy Grotesk Grand Bold"/>
                <a:sym typeface="Cy Grotesk Grand Bold"/>
              </a:rPr>
              <a:t>Dale al play </a:t>
            </a:r>
          </a:p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Cy Grotesk Grand Bold"/>
                <a:ea typeface="Cy Grotesk Grand Bold"/>
                <a:cs typeface="Cy Grotesk Grand Bold"/>
                <a:sym typeface="Cy Grotesk Grand Bold"/>
              </a:rPr>
              <a:t>para ver la demo</a:t>
            </a:r>
          </a:p>
        </p:txBody>
      </p:sp>
    </p:spTree>
  </p:cSld>
  <p:clrMapOvr>
    <a:masterClrMapping/>
  </p:clrMapOvr>
  <p:transition spd="slow">
    <p:cover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9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566901">
            <a:off x="7054061" y="-2346294"/>
            <a:ext cx="3785616" cy="4114800"/>
          </a:xfrm>
          <a:custGeom>
            <a:avLst/>
            <a:gdLst/>
            <a:ahLst/>
            <a:cxnLst/>
            <a:rect r="r" b="b" t="t" l="l"/>
            <a:pathLst>
              <a:path h="4114800" w="3785616">
                <a:moveTo>
                  <a:pt x="0" y="0"/>
                </a:moveTo>
                <a:lnTo>
                  <a:pt x="3785616" y="0"/>
                </a:lnTo>
                <a:lnTo>
                  <a:pt x="378561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71575" y="998084"/>
            <a:ext cx="15944850" cy="8290832"/>
            <a:chOff x="0" y="0"/>
            <a:chExt cx="4199467" cy="218359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99467" cy="2183594"/>
            </a:xfrm>
            <a:custGeom>
              <a:avLst/>
              <a:gdLst/>
              <a:ahLst/>
              <a:cxnLst/>
              <a:rect r="r" b="b" t="t" l="l"/>
              <a:pathLst>
                <a:path h="2183594" w="4199467">
                  <a:moveTo>
                    <a:pt x="24763" y="0"/>
                  </a:moveTo>
                  <a:lnTo>
                    <a:pt x="4174704" y="0"/>
                  </a:lnTo>
                  <a:cubicBezTo>
                    <a:pt x="4188380" y="0"/>
                    <a:pt x="4199467" y="11087"/>
                    <a:pt x="4199467" y="24763"/>
                  </a:cubicBezTo>
                  <a:lnTo>
                    <a:pt x="4199467" y="2158831"/>
                  </a:lnTo>
                  <a:cubicBezTo>
                    <a:pt x="4199467" y="2172507"/>
                    <a:pt x="4188380" y="2183594"/>
                    <a:pt x="4174704" y="2183594"/>
                  </a:cubicBezTo>
                  <a:lnTo>
                    <a:pt x="24763" y="2183594"/>
                  </a:lnTo>
                  <a:cubicBezTo>
                    <a:pt x="11087" y="2183594"/>
                    <a:pt x="0" y="2172507"/>
                    <a:pt x="0" y="2158831"/>
                  </a:cubicBezTo>
                  <a:lnTo>
                    <a:pt x="0" y="24763"/>
                  </a:lnTo>
                  <a:cubicBezTo>
                    <a:pt x="0" y="11087"/>
                    <a:pt x="11087" y="0"/>
                    <a:pt x="24763" y="0"/>
                  </a:cubicBezTo>
                  <a:close/>
                </a:path>
              </a:pathLst>
            </a:custGeom>
            <a:solidFill>
              <a:srgbClr val="FFFEF8"/>
            </a:solidFill>
            <a:ln w="38100" cap="rnd">
              <a:solidFill>
                <a:srgbClr val="171819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4199467" cy="22121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9"/>
                </a:lnSpc>
              </a:pPr>
            </a:p>
          </p:txBody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4253379" y="-288894"/>
            <a:ext cx="4263220" cy="4367011"/>
            <a:chOff x="0" y="0"/>
            <a:chExt cx="2086610" cy="213741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2540" y="-2540"/>
              <a:ext cx="2087880" cy="2139950"/>
            </a:xfrm>
            <a:custGeom>
              <a:avLst/>
              <a:gdLst/>
              <a:ahLst/>
              <a:cxnLst/>
              <a:rect r="r" b="b" t="t" l="l"/>
              <a:pathLst>
                <a:path h="2139950" w="2087880">
                  <a:moveTo>
                    <a:pt x="1979930" y="486410"/>
                  </a:moveTo>
                  <a:cubicBezTo>
                    <a:pt x="1964690" y="454660"/>
                    <a:pt x="1948180" y="422910"/>
                    <a:pt x="1929130" y="393700"/>
                  </a:cubicBezTo>
                  <a:cubicBezTo>
                    <a:pt x="1908810" y="363220"/>
                    <a:pt x="1888490" y="330200"/>
                    <a:pt x="1861820" y="304800"/>
                  </a:cubicBezTo>
                  <a:cubicBezTo>
                    <a:pt x="1836420" y="280670"/>
                    <a:pt x="1808480" y="257810"/>
                    <a:pt x="1780540" y="236220"/>
                  </a:cubicBezTo>
                  <a:cubicBezTo>
                    <a:pt x="1725930" y="193040"/>
                    <a:pt x="1666240" y="154940"/>
                    <a:pt x="1606550" y="119380"/>
                  </a:cubicBezTo>
                  <a:cubicBezTo>
                    <a:pt x="1537970" y="77470"/>
                    <a:pt x="1461770" y="55880"/>
                    <a:pt x="1384300" y="34290"/>
                  </a:cubicBezTo>
                  <a:cubicBezTo>
                    <a:pt x="1337310" y="21590"/>
                    <a:pt x="1289050" y="11430"/>
                    <a:pt x="1239520" y="5080"/>
                  </a:cubicBezTo>
                  <a:cubicBezTo>
                    <a:pt x="1203960" y="0"/>
                    <a:pt x="1165860" y="2540"/>
                    <a:pt x="1129030" y="6350"/>
                  </a:cubicBezTo>
                  <a:cubicBezTo>
                    <a:pt x="1079500" y="10160"/>
                    <a:pt x="1029970" y="13970"/>
                    <a:pt x="980440" y="22860"/>
                  </a:cubicBezTo>
                  <a:cubicBezTo>
                    <a:pt x="943610" y="24130"/>
                    <a:pt x="908050" y="25400"/>
                    <a:pt x="869950" y="29210"/>
                  </a:cubicBezTo>
                  <a:cubicBezTo>
                    <a:pt x="850900" y="30480"/>
                    <a:pt x="831850" y="33020"/>
                    <a:pt x="812800" y="35560"/>
                  </a:cubicBezTo>
                  <a:cubicBezTo>
                    <a:pt x="800100" y="38100"/>
                    <a:pt x="788670" y="40640"/>
                    <a:pt x="777240" y="43180"/>
                  </a:cubicBezTo>
                  <a:cubicBezTo>
                    <a:pt x="730250" y="54610"/>
                    <a:pt x="685800" y="74930"/>
                    <a:pt x="645160" y="96520"/>
                  </a:cubicBezTo>
                  <a:cubicBezTo>
                    <a:pt x="562610" y="139700"/>
                    <a:pt x="483870" y="190500"/>
                    <a:pt x="411480" y="247650"/>
                  </a:cubicBezTo>
                  <a:cubicBezTo>
                    <a:pt x="381000" y="271780"/>
                    <a:pt x="351790" y="297180"/>
                    <a:pt x="322580" y="323850"/>
                  </a:cubicBezTo>
                  <a:cubicBezTo>
                    <a:pt x="270510" y="372110"/>
                    <a:pt x="227330" y="429260"/>
                    <a:pt x="187960" y="487680"/>
                  </a:cubicBezTo>
                  <a:cubicBezTo>
                    <a:pt x="158750" y="529590"/>
                    <a:pt x="134620" y="577850"/>
                    <a:pt x="114300" y="623570"/>
                  </a:cubicBezTo>
                  <a:cubicBezTo>
                    <a:pt x="99060" y="657860"/>
                    <a:pt x="82550" y="692150"/>
                    <a:pt x="72390" y="728980"/>
                  </a:cubicBezTo>
                  <a:cubicBezTo>
                    <a:pt x="44450" y="819150"/>
                    <a:pt x="22860" y="910590"/>
                    <a:pt x="8890" y="1003300"/>
                  </a:cubicBezTo>
                  <a:cubicBezTo>
                    <a:pt x="3810" y="1040130"/>
                    <a:pt x="1270" y="1076960"/>
                    <a:pt x="0" y="1115060"/>
                  </a:cubicBezTo>
                  <a:lnTo>
                    <a:pt x="0" y="1165860"/>
                  </a:lnTo>
                  <a:cubicBezTo>
                    <a:pt x="1270" y="1197610"/>
                    <a:pt x="2540" y="1236980"/>
                    <a:pt x="8890" y="1268730"/>
                  </a:cubicBezTo>
                  <a:cubicBezTo>
                    <a:pt x="15240" y="1305560"/>
                    <a:pt x="21590" y="1343660"/>
                    <a:pt x="31750" y="1379220"/>
                  </a:cubicBezTo>
                  <a:cubicBezTo>
                    <a:pt x="54610" y="1452880"/>
                    <a:pt x="78740" y="1527810"/>
                    <a:pt x="118110" y="1595120"/>
                  </a:cubicBezTo>
                  <a:cubicBezTo>
                    <a:pt x="138430" y="1629410"/>
                    <a:pt x="160020" y="1663700"/>
                    <a:pt x="182880" y="1695450"/>
                  </a:cubicBezTo>
                  <a:cubicBezTo>
                    <a:pt x="212090" y="1738630"/>
                    <a:pt x="241300" y="1780540"/>
                    <a:pt x="278130" y="1817370"/>
                  </a:cubicBezTo>
                  <a:cubicBezTo>
                    <a:pt x="322580" y="1863090"/>
                    <a:pt x="374650" y="1903730"/>
                    <a:pt x="427990" y="1939290"/>
                  </a:cubicBezTo>
                  <a:cubicBezTo>
                    <a:pt x="539750" y="2012950"/>
                    <a:pt x="673100" y="2054860"/>
                    <a:pt x="801370" y="2090420"/>
                  </a:cubicBezTo>
                  <a:cubicBezTo>
                    <a:pt x="831850" y="2099310"/>
                    <a:pt x="863600" y="2106930"/>
                    <a:pt x="895350" y="2113280"/>
                  </a:cubicBezTo>
                  <a:cubicBezTo>
                    <a:pt x="944880" y="2123440"/>
                    <a:pt x="994410" y="2134870"/>
                    <a:pt x="1043940" y="2137410"/>
                  </a:cubicBezTo>
                  <a:cubicBezTo>
                    <a:pt x="1083310" y="2139950"/>
                    <a:pt x="1123950" y="2136140"/>
                    <a:pt x="1163320" y="2133600"/>
                  </a:cubicBezTo>
                  <a:cubicBezTo>
                    <a:pt x="1216660" y="2129790"/>
                    <a:pt x="1270000" y="2124710"/>
                    <a:pt x="1323340" y="2113280"/>
                  </a:cubicBezTo>
                  <a:cubicBezTo>
                    <a:pt x="1375410" y="2101850"/>
                    <a:pt x="1424940" y="2084070"/>
                    <a:pt x="1473200" y="2062480"/>
                  </a:cubicBezTo>
                  <a:cubicBezTo>
                    <a:pt x="1549400" y="2029460"/>
                    <a:pt x="1623060" y="1983740"/>
                    <a:pt x="1678940" y="1921510"/>
                  </a:cubicBezTo>
                  <a:cubicBezTo>
                    <a:pt x="1739900" y="1852930"/>
                    <a:pt x="1798320" y="1783080"/>
                    <a:pt x="1847850" y="1705610"/>
                  </a:cubicBezTo>
                  <a:cubicBezTo>
                    <a:pt x="1896110" y="1630680"/>
                    <a:pt x="1936750" y="1550670"/>
                    <a:pt x="1976120" y="1469390"/>
                  </a:cubicBezTo>
                  <a:cubicBezTo>
                    <a:pt x="2007870" y="1403350"/>
                    <a:pt x="2039620" y="1334770"/>
                    <a:pt x="2056130" y="1262380"/>
                  </a:cubicBezTo>
                  <a:cubicBezTo>
                    <a:pt x="2067560" y="1212850"/>
                    <a:pt x="2077720" y="1162050"/>
                    <a:pt x="2082800" y="1112520"/>
                  </a:cubicBezTo>
                  <a:cubicBezTo>
                    <a:pt x="2086610" y="1074420"/>
                    <a:pt x="2087880" y="1037590"/>
                    <a:pt x="2087880" y="1000760"/>
                  </a:cubicBezTo>
                  <a:cubicBezTo>
                    <a:pt x="2087880" y="910590"/>
                    <a:pt x="2082800" y="820420"/>
                    <a:pt x="2067560" y="731520"/>
                  </a:cubicBezTo>
                  <a:cubicBezTo>
                    <a:pt x="2061210" y="695960"/>
                    <a:pt x="2052320" y="661670"/>
                    <a:pt x="2039620" y="628650"/>
                  </a:cubicBezTo>
                  <a:cubicBezTo>
                    <a:pt x="2019300" y="581660"/>
                    <a:pt x="2002790" y="533400"/>
                    <a:pt x="1979930" y="48641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8" id="8"/>
          <p:cNvSpPr/>
          <p:nvPr/>
        </p:nvSpPr>
        <p:spPr>
          <a:xfrm flipH="false" flipV="false" rot="-485319">
            <a:off x="919974" y="1359057"/>
            <a:ext cx="8201135" cy="2152798"/>
          </a:xfrm>
          <a:custGeom>
            <a:avLst/>
            <a:gdLst/>
            <a:ahLst/>
            <a:cxnLst/>
            <a:rect r="r" b="b" t="t" l="l"/>
            <a:pathLst>
              <a:path h="2152798" w="8201135">
                <a:moveTo>
                  <a:pt x="0" y="0"/>
                </a:moveTo>
                <a:lnTo>
                  <a:pt x="8201135" y="0"/>
                </a:lnTo>
                <a:lnTo>
                  <a:pt x="8201135" y="2152798"/>
                </a:lnTo>
                <a:lnTo>
                  <a:pt x="0" y="21527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-475397">
            <a:off x="627291" y="1253975"/>
            <a:ext cx="8786500" cy="1615082"/>
            <a:chOff x="0" y="0"/>
            <a:chExt cx="2314140" cy="42537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314140" cy="425371"/>
            </a:xfrm>
            <a:custGeom>
              <a:avLst/>
              <a:gdLst/>
              <a:ahLst/>
              <a:cxnLst/>
              <a:rect r="r" b="b" t="t" l="l"/>
              <a:pathLst>
                <a:path h="425371" w="2314140">
                  <a:moveTo>
                    <a:pt x="44606" y="0"/>
                  </a:moveTo>
                  <a:lnTo>
                    <a:pt x="2269534" y="0"/>
                  </a:lnTo>
                  <a:cubicBezTo>
                    <a:pt x="2294169" y="0"/>
                    <a:pt x="2314140" y="19971"/>
                    <a:pt x="2314140" y="44606"/>
                  </a:cubicBezTo>
                  <a:lnTo>
                    <a:pt x="2314140" y="380765"/>
                  </a:lnTo>
                  <a:cubicBezTo>
                    <a:pt x="2314140" y="405400"/>
                    <a:pt x="2294169" y="425371"/>
                    <a:pt x="2269534" y="425371"/>
                  </a:cubicBezTo>
                  <a:lnTo>
                    <a:pt x="44606" y="425371"/>
                  </a:lnTo>
                  <a:cubicBezTo>
                    <a:pt x="19971" y="425371"/>
                    <a:pt x="0" y="405400"/>
                    <a:pt x="0" y="380765"/>
                  </a:cubicBezTo>
                  <a:lnTo>
                    <a:pt x="0" y="44606"/>
                  </a:lnTo>
                  <a:cubicBezTo>
                    <a:pt x="0" y="19971"/>
                    <a:pt x="19971" y="0"/>
                    <a:pt x="44606" y="0"/>
                  </a:cubicBezTo>
                  <a:close/>
                </a:path>
              </a:pathLst>
            </a:custGeom>
            <a:solidFill>
              <a:srgbClr val="CDD5FA"/>
            </a:solidFill>
            <a:ln w="38100" cap="rnd">
              <a:solidFill>
                <a:srgbClr val="171819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314140" cy="4539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24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2415878">
            <a:off x="13439775" y="7479196"/>
            <a:ext cx="7315200" cy="3927519"/>
          </a:xfrm>
          <a:custGeom>
            <a:avLst/>
            <a:gdLst/>
            <a:ahLst/>
            <a:cxnLst/>
            <a:rect r="r" b="b" t="t" l="l"/>
            <a:pathLst>
              <a:path h="3927519" w="7315200">
                <a:moveTo>
                  <a:pt x="0" y="0"/>
                </a:moveTo>
                <a:lnTo>
                  <a:pt x="7315200" y="0"/>
                </a:lnTo>
                <a:lnTo>
                  <a:pt x="7315200" y="3927520"/>
                </a:lnTo>
                <a:lnTo>
                  <a:pt x="0" y="39275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1650351" y="8215041"/>
            <a:ext cx="5643852" cy="3024572"/>
          </a:xfrm>
          <a:custGeom>
            <a:avLst/>
            <a:gdLst/>
            <a:ahLst/>
            <a:cxnLst/>
            <a:rect r="r" b="b" t="t" l="l"/>
            <a:pathLst>
              <a:path h="3024572" w="5643852">
                <a:moveTo>
                  <a:pt x="0" y="0"/>
                </a:moveTo>
                <a:lnTo>
                  <a:pt x="5643852" y="0"/>
                </a:lnTo>
                <a:lnTo>
                  <a:pt x="5643852" y="3024572"/>
                </a:lnTo>
                <a:lnTo>
                  <a:pt x="0" y="302457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-464265">
            <a:off x="1207938" y="1519691"/>
            <a:ext cx="7505783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b="true" sz="6999">
                <a:solidFill>
                  <a:srgbClr val="FF681D"/>
                </a:solidFill>
                <a:latin typeface="Cy Grotesk Wide Bold"/>
                <a:ea typeface="Cy Grotesk Wide Bold"/>
                <a:cs typeface="Cy Grotesk Wide Bold"/>
                <a:sym typeface="Cy Grotesk Wide Bold"/>
              </a:rPr>
              <a:t>El ahorcado: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099361" y="3651885"/>
            <a:ext cx="6709217" cy="2916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0"/>
              </a:lnSpc>
            </a:pPr>
            <a:r>
              <a:rPr lang="en-US" sz="2200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¡Bienvenidas al juego donde </a:t>
            </a:r>
            <a:r>
              <a:rPr lang="en-US" sz="2200" b="true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adivinar es cuestión de vida o muerte!</a:t>
            </a:r>
            <a:r>
              <a:rPr lang="en-US" sz="2200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</a:t>
            </a:r>
          </a:p>
          <a:p>
            <a:pPr algn="l">
              <a:lnSpc>
                <a:spcPts val="3300"/>
              </a:lnSpc>
            </a:pPr>
          </a:p>
          <a:p>
            <a:pPr algn="l" marL="0" indent="0" lvl="0">
              <a:lnSpc>
                <a:spcPts val="3300"/>
              </a:lnSpc>
              <a:spcBef>
                <a:spcPct val="0"/>
              </a:spcBef>
            </a:pPr>
            <a:r>
              <a:rPr lang="en-US" sz="2200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Para jugar, nos trasladamos a la Edad Media (metafóricamente) y nuestro</a:t>
            </a:r>
            <a:r>
              <a:rPr lang="en-US" b="true" sz="2200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 reto es acertar letra por letra, la palabra propuesta</a:t>
            </a:r>
            <a:r>
              <a:rPr lang="en-US" sz="2200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, pero si fallas...¡Estarás más cerca de acabar colgada!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144000" y="3552535"/>
            <a:ext cx="7136552" cy="457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 b="true">
                <a:solidFill>
                  <a:srgbClr val="171819"/>
                </a:solidFill>
                <a:latin typeface="Cy Grotesk Grand Bold"/>
                <a:ea typeface="Cy Grotesk Grand Bold"/>
                <a:cs typeface="Cy Grotesk Grand Bold"/>
                <a:sym typeface="Cy Grotesk Grand Bold"/>
              </a:rPr>
              <a:t>Reglas del juego:</a:t>
            </a:r>
          </a:p>
          <a:p>
            <a:pPr algn="l">
              <a:lnSpc>
                <a:spcPts val="3000"/>
              </a:lnSpc>
            </a:pPr>
          </a:p>
          <a:p>
            <a:pPr algn="l" marL="431801" indent="-215900" lvl="1">
              <a:lnSpc>
                <a:spcPts val="3000"/>
              </a:lnSpc>
              <a:buFont typeface="Arial"/>
              <a:buChar char="•"/>
            </a:pPr>
            <a:r>
              <a:rPr lang="en-US" sz="2000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Sugiriendo</a:t>
            </a:r>
            <a:r>
              <a:rPr lang="en-US" b="true" sz="2000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 letras una por una</a:t>
            </a:r>
            <a:r>
              <a:rPr lang="en-US" sz="2000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, el usuario intenta </a:t>
            </a:r>
            <a:r>
              <a:rPr lang="en-US" b="true" sz="2000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adivinar la palabra</a:t>
            </a:r>
            <a:r>
              <a:rPr lang="en-US" sz="2000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oculta.</a:t>
            </a:r>
          </a:p>
          <a:p>
            <a:pPr algn="l" marL="431801" indent="-215900" lvl="1">
              <a:lnSpc>
                <a:spcPts val="3000"/>
              </a:lnSpc>
              <a:buFont typeface="Arial"/>
              <a:buChar char="•"/>
            </a:pPr>
            <a:r>
              <a:rPr lang="en-US" sz="2000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Si la letra sugerida </a:t>
            </a:r>
            <a:r>
              <a:rPr lang="en-US" b="true" sz="2000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está en la palabra</a:t>
            </a:r>
            <a:r>
              <a:rPr lang="en-US" sz="2000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, ésta aparecerá en el lugar correspondiente de los </a:t>
            </a:r>
            <a:r>
              <a:rPr lang="en-US" b="true" sz="2000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guiones.</a:t>
            </a:r>
          </a:p>
          <a:p>
            <a:pPr algn="l" marL="431801" indent="-215900" lvl="1">
              <a:lnSpc>
                <a:spcPts val="3000"/>
              </a:lnSpc>
              <a:buFont typeface="Arial"/>
              <a:buChar char="•"/>
            </a:pPr>
            <a:r>
              <a:rPr lang="en-US" sz="2000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Si la letra </a:t>
            </a:r>
            <a:r>
              <a:rPr lang="en-US" b="true" sz="2000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no está en la palabra</a:t>
            </a:r>
            <a:r>
              <a:rPr lang="en-US" sz="2000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, aparecerá una </a:t>
            </a:r>
            <a:r>
              <a:rPr lang="en-US" b="true" sz="2000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parte del cuerpo </a:t>
            </a:r>
            <a:r>
              <a:rPr lang="en-US" sz="2000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del ahorcado.</a:t>
            </a:r>
          </a:p>
          <a:p>
            <a:pPr algn="l" marL="431801" indent="-215900" lvl="1">
              <a:lnSpc>
                <a:spcPts val="3000"/>
              </a:lnSpc>
              <a:buFont typeface="Arial"/>
              <a:buChar char="•"/>
            </a:pPr>
            <a:r>
              <a:rPr lang="en-US" sz="2000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El</a:t>
            </a:r>
            <a:r>
              <a:rPr lang="en-US" b="true" sz="2000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 juego continúa </a:t>
            </a:r>
            <a:r>
              <a:rPr lang="en-US" sz="2000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hasta que el usuario </a:t>
            </a:r>
            <a:r>
              <a:rPr lang="en-US" b="true" sz="2000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adivine la palabra</a:t>
            </a:r>
            <a:r>
              <a:rPr lang="en-US" sz="2000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o se </a:t>
            </a:r>
            <a:r>
              <a:rPr lang="en-US" b="true" sz="2000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complete el dibujo</a:t>
            </a:r>
            <a:r>
              <a:rPr lang="en-US" sz="2000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del ahorcado.</a:t>
            </a:r>
          </a:p>
          <a:p>
            <a:pPr algn="l">
              <a:lnSpc>
                <a:spcPts val="3000"/>
              </a:lnSpc>
            </a:pPr>
          </a:p>
          <a:p>
            <a:pPr algn="l">
              <a:lnSpc>
                <a:spcPts val="3000"/>
              </a:lnSpc>
              <a:spcBef>
                <a:spcPct val="0"/>
              </a:spcBef>
            </a:pPr>
            <a:r>
              <a:rPr lang="en-US" b="true" sz="2000">
                <a:solidFill>
                  <a:srgbClr val="171819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NOTA: </a:t>
            </a:r>
            <a:r>
              <a:rPr lang="en-US" sz="2000">
                <a:solidFill>
                  <a:srgbClr val="17181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El usuario tendrá 7 vidas.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099361" y="6816435"/>
            <a:ext cx="6709217" cy="1308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Cy Grotesk Grand Bold"/>
                <a:ea typeface="Cy Grotesk Grand Bold"/>
                <a:cs typeface="Cy Grotesk Grand Bold"/>
                <a:sym typeface="Cy Grotesk Grand Bold"/>
              </a:rPr>
              <a:t>E</a:t>
            </a:r>
            <a:r>
              <a:rPr lang="en-US" b="true" sz="2000">
                <a:solidFill>
                  <a:srgbClr val="000000"/>
                </a:solidFill>
                <a:latin typeface="Cy Grotesk Grand Bold"/>
                <a:ea typeface="Cy Grotesk Grand Bold"/>
                <a:cs typeface="Cy Grotesk Grand Bold"/>
                <a:sym typeface="Cy Grotesk Grand Bold"/>
              </a:rPr>
              <a:t>lementos del juego:</a:t>
            </a:r>
          </a:p>
          <a:p>
            <a:pPr algn="l">
              <a:lnSpc>
                <a:spcPts val="2600"/>
              </a:lnSpc>
            </a:pPr>
          </a:p>
          <a:p>
            <a:pPr algn="l">
              <a:lnSpc>
                <a:spcPts val="2600"/>
              </a:lnSpc>
            </a:pPr>
            <a:r>
              <a:rPr lang="en-US" sz="20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Tendremos una palabra oculta que descubrir y una horca que evitar construir.</a:t>
            </a:r>
          </a:p>
        </p:txBody>
      </p: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14253379" y="-288894"/>
            <a:ext cx="4263220" cy="4367011"/>
            <a:chOff x="0" y="0"/>
            <a:chExt cx="2086610" cy="213741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2540" y="-2540"/>
              <a:ext cx="2087880" cy="2139950"/>
            </a:xfrm>
            <a:custGeom>
              <a:avLst/>
              <a:gdLst/>
              <a:ahLst/>
              <a:cxnLst/>
              <a:rect r="r" b="b" t="t" l="l"/>
              <a:pathLst>
                <a:path h="2139950" w="2087880">
                  <a:moveTo>
                    <a:pt x="1979930" y="486410"/>
                  </a:moveTo>
                  <a:cubicBezTo>
                    <a:pt x="1964690" y="454660"/>
                    <a:pt x="1948180" y="422910"/>
                    <a:pt x="1929130" y="393700"/>
                  </a:cubicBezTo>
                  <a:cubicBezTo>
                    <a:pt x="1908810" y="363220"/>
                    <a:pt x="1888490" y="330200"/>
                    <a:pt x="1861820" y="304800"/>
                  </a:cubicBezTo>
                  <a:cubicBezTo>
                    <a:pt x="1836420" y="280670"/>
                    <a:pt x="1808480" y="257810"/>
                    <a:pt x="1780540" y="236220"/>
                  </a:cubicBezTo>
                  <a:cubicBezTo>
                    <a:pt x="1725930" y="193040"/>
                    <a:pt x="1666240" y="154940"/>
                    <a:pt x="1606550" y="119380"/>
                  </a:cubicBezTo>
                  <a:cubicBezTo>
                    <a:pt x="1537970" y="77470"/>
                    <a:pt x="1461770" y="55880"/>
                    <a:pt x="1384300" y="34290"/>
                  </a:cubicBezTo>
                  <a:cubicBezTo>
                    <a:pt x="1337310" y="21590"/>
                    <a:pt x="1289050" y="11430"/>
                    <a:pt x="1239520" y="5080"/>
                  </a:cubicBezTo>
                  <a:cubicBezTo>
                    <a:pt x="1203960" y="0"/>
                    <a:pt x="1165860" y="2540"/>
                    <a:pt x="1129030" y="6350"/>
                  </a:cubicBezTo>
                  <a:cubicBezTo>
                    <a:pt x="1079500" y="10160"/>
                    <a:pt x="1029970" y="13970"/>
                    <a:pt x="980440" y="22860"/>
                  </a:cubicBezTo>
                  <a:cubicBezTo>
                    <a:pt x="943610" y="24130"/>
                    <a:pt x="908050" y="25400"/>
                    <a:pt x="869950" y="29210"/>
                  </a:cubicBezTo>
                  <a:cubicBezTo>
                    <a:pt x="850900" y="30480"/>
                    <a:pt x="831850" y="33020"/>
                    <a:pt x="812800" y="35560"/>
                  </a:cubicBezTo>
                  <a:cubicBezTo>
                    <a:pt x="800100" y="38100"/>
                    <a:pt x="788670" y="40640"/>
                    <a:pt x="777240" y="43180"/>
                  </a:cubicBezTo>
                  <a:cubicBezTo>
                    <a:pt x="730250" y="54610"/>
                    <a:pt x="685800" y="74930"/>
                    <a:pt x="645160" y="96520"/>
                  </a:cubicBezTo>
                  <a:cubicBezTo>
                    <a:pt x="562610" y="139700"/>
                    <a:pt x="483870" y="190500"/>
                    <a:pt x="411480" y="247650"/>
                  </a:cubicBezTo>
                  <a:cubicBezTo>
                    <a:pt x="381000" y="271780"/>
                    <a:pt x="351790" y="297180"/>
                    <a:pt x="322580" y="323850"/>
                  </a:cubicBezTo>
                  <a:cubicBezTo>
                    <a:pt x="270510" y="372110"/>
                    <a:pt x="227330" y="429260"/>
                    <a:pt x="187960" y="487680"/>
                  </a:cubicBezTo>
                  <a:cubicBezTo>
                    <a:pt x="158750" y="529590"/>
                    <a:pt x="134620" y="577850"/>
                    <a:pt x="114300" y="623570"/>
                  </a:cubicBezTo>
                  <a:cubicBezTo>
                    <a:pt x="99060" y="657860"/>
                    <a:pt x="82550" y="692150"/>
                    <a:pt x="72390" y="728980"/>
                  </a:cubicBezTo>
                  <a:cubicBezTo>
                    <a:pt x="44450" y="819150"/>
                    <a:pt x="22860" y="910590"/>
                    <a:pt x="8890" y="1003300"/>
                  </a:cubicBezTo>
                  <a:cubicBezTo>
                    <a:pt x="3810" y="1040130"/>
                    <a:pt x="1270" y="1076960"/>
                    <a:pt x="0" y="1115060"/>
                  </a:cubicBezTo>
                  <a:lnTo>
                    <a:pt x="0" y="1165860"/>
                  </a:lnTo>
                  <a:cubicBezTo>
                    <a:pt x="1270" y="1197610"/>
                    <a:pt x="2540" y="1236980"/>
                    <a:pt x="8890" y="1268730"/>
                  </a:cubicBezTo>
                  <a:cubicBezTo>
                    <a:pt x="15240" y="1305560"/>
                    <a:pt x="21590" y="1343660"/>
                    <a:pt x="31750" y="1379220"/>
                  </a:cubicBezTo>
                  <a:cubicBezTo>
                    <a:pt x="54610" y="1452880"/>
                    <a:pt x="78740" y="1527810"/>
                    <a:pt x="118110" y="1595120"/>
                  </a:cubicBezTo>
                  <a:cubicBezTo>
                    <a:pt x="138430" y="1629410"/>
                    <a:pt x="160020" y="1663700"/>
                    <a:pt x="182880" y="1695450"/>
                  </a:cubicBezTo>
                  <a:cubicBezTo>
                    <a:pt x="212090" y="1738630"/>
                    <a:pt x="241300" y="1780540"/>
                    <a:pt x="278130" y="1817370"/>
                  </a:cubicBezTo>
                  <a:cubicBezTo>
                    <a:pt x="322580" y="1863090"/>
                    <a:pt x="374650" y="1903730"/>
                    <a:pt x="427990" y="1939290"/>
                  </a:cubicBezTo>
                  <a:cubicBezTo>
                    <a:pt x="539750" y="2012950"/>
                    <a:pt x="673100" y="2054860"/>
                    <a:pt x="801370" y="2090420"/>
                  </a:cubicBezTo>
                  <a:cubicBezTo>
                    <a:pt x="831850" y="2099310"/>
                    <a:pt x="863600" y="2106930"/>
                    <a:pt x="895350" y="2113280"/>
                  </a:cubicBezTo>
                  <a:cubicBezTo>
                    <a:pt x="944880" y="2123440"/>
                    <a:pt x="994410" y="2134870"/>
                    <a:pt x="1043940" y="2137410"/>
                  </a:cubicBezTo>
                  <a:cubicBezTo>
                    <a:pt x="1083310" y="2139950"/>
                    <a:pt x="1123950" y="2136140"/>
                    <a:pt x="1163320" y="2133600"/>
                  </a:cubicBezTo>
                  <a:cubicBezTo>
                    <a:pt x="1216660" y="2129790"/>
                    <a:pt x="1270000" y="2124710"/>
                    <a:pt x="1323340" y="2113280"/>
                  </a:cubicBezTo>
                  <a:cubicBezTo>
                    <a:pt x="1375410" y="2101850"/>
                    <a:pt x="1424940" y="2084070"/>
                    <a:pt x="1473200" y="2062480"/>
                  </a:cubicBezTo>
                  <a:cubicBezTo>
                    <a:pt x="1549400" y="2029460"/>
                    <a:pt x="1623060" y="1983740"/>
                    <a:pt x="1678940" y="1921510"/>
                  </a:cubicBezTo>
                  <a:cubicBezTo>
                    <a:pt x="1739900" y="1852930"/>
                    <a:pt x="1798320" y="1783080"/>
                    <a:pt x="1847850" y="1705610"/>
                  </a:cubicBezTo>
                  <a:cubicBezTo>
                    <a:pt x="1896110" y="1630680"/>
                    <a:pt x="1936750" y="1550670"/>
                    <a:pt x="1976120" y="1469390"/>
                  </a:cubicBezTo>
                  <a:cubicBezTo>
                    <a:pt x="2007870" y="1403350"/>
                    <a:pt x="2039620" y="1334770"/>
                    <a:pt x="2056130" y="1262380"/>
                  </a:cubicBezTo>
                  <a:cubicBezTo>
                    <a:pt x="2067560" y="1212850"/>
                    <a:pt x="2077720" y="1162050"/>
                    <a:pt x="2082800" y="1112520"/>
                  </a:cubicBezTo>
                  <a:cubicBezTo>
                    <a:pt x="2086610" y="1074420"/>
                    <a:pt x="2087880" y="1037590"/>
                    <a:pt x="2087880" y="1000760"/>
                  </a:cubicBezTo>
                  <a:cubicBezTo>
                    <a:pt x="2087880" y="910590"/>
                    <a:pt x="2082800" y="820420"/>
                    <a:pt x="2067560" y="731520"/>
                  </a:cubicBezTo>
                  <a:cubicBezTo>
                    <a:pt x="2061210" y="695960"/>
                    <a:pt x="2052320" y="661670"/>
                    <a:pt x="2039620" y="628650"/>
                  </a:cubicBezTo>
                  <a:cubicBezTo>
                    <a:pt x="2019300" y="581660"/>
                    <a:pt x="2002790" y="533400"/>
                    <a:pt x="1979930" y="486410"/>
                  </a:cubicBezTo>
                  <a:close/>
                </a:path>
              </a:pathLst>
            </a:custGeom>
            <a:blipFill>
              <a:blip r:embed="rId9"/>
              <a:stretch>
                <a:fillRect l="0" t="-1720" r="0" b="-1720"/>
              </a:stretch>
            </a:blipFill>
          </p:spPr>
        </p:sp>
      </p:grpSp>
    </p:spTree>
  </p:cSld>
  <p:clrMapOvr>
    <a:masterClrMapping/>
  </p:clrMapOvr>
  <p:transition spd="slow">
    <p:cover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DAGS-L4KCk4</dc:identifier>
  <dcterms:modified xsi:type="dcterms:W3CDTF">2011-08-01T06:04:30Z</dcterms:modified>
  <cp:revision>1</cp:revision>
  <dc:title>Juegos ¿clásicos? by The (L)oders</dc:title>
</cp:coreProperties>
</file>