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JPG" ContentType="image/.jpg"/>
  <Default Extension="png" ContentType="image/png"/>
  <Default Extension="rels" ContentType="application/vnd.openxmlformats-package.relationship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342" r:id="rId3"/>
    <p:sldId id="359" r:id="rId5"/>
    <p:sldId id="373" r:id="rId6"/>
    <p:sldId id="382" r:id="rId7"/>
    <p:sldId id="383" r:id="rId8"/>
    <p:sldId id="384" r:id="rId9"/>
    <p:sldId id="365" r:id="rId10"/>
    <p:sldId id="385" r:id="rId11"/>
    <p:sldId id="374" r:id="rId12"/>
    <p:sldId id="372" r:id="rId13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10A1B5D5-9B99-4C35-A422-299274C87663}">
  <a:tblStyle styleId="{10A1B5D5-9B99-4C35-A422-299274C87663}" styleName="中度样式 1 - 强调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3" autoAdjust="0"/>
    <p:restoredTop sz="95388" autoAdjust="0"/>
  </p:normalViewPr>
  <p:slideViewPr>
    <p:cSldViewPr snapToGrid="0" snapToObjects="1" showGuides="1">
      <p:cViewPr varScale="1">
        <p:scale>
          <a:sx n="90" d="100"/>
          <a:sy n="90" d="100"/>
        </p:scale>
        <p:origin x="576" y="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>
        <p:scale>
          <a:sx n="80" d="100"/>
          <a:sy n="80" d="100"/>
        </p:scale>
        <p:origin x="3996" y="15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customXml" Target="../customXml/item3.xml"/><Relationship Id="rId2" Type="http://schemas.openxmlformats.org/officeDocument/2006/relationships/theme" Target="theme/theme1.xml"/><Relationship Id="rId19" Type="http://schemas.openxmlformats.org/officeDocument/2006/relationships/customXml" Target="../customXml/item2.xml"/><Relationship Id="rId18" Type="http://schemas.openxmlformats.org/officeDocument/2006/relationships/customXml" Target="../customXml/item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F48BB41-3B9C-4238-A42E-D9D0A86A5B29}" type="doc">
      <dgm:prSet loTypeId="urn:microsoft.com/office/officeart/2005/8/layout/vList5" loCatId="list" qsTypeId="urn:microsoft.com/office/officeart/2005/8/quickstyle/3d4" qsCatId="3D" csTypeId="urn:microsoft.com/office/officeart/2005/8/colors/colorful2" csCatId="colorful" phldr="1"/>
      <dgm:spPr/>
      <dgm:t>
        <a:bodyPr/>
        <a:lstStyle/>
        <a:p>
          <a:endParaRPr lang="ru-RU"/>
        </a:p>
      </dgm:t>
    </dgm:pt>
    <dgm:pt modelId="{C94B21FB-8099-454B-8C2C-4B44B9F09A2B}">
      <dgm:prSet phldrT="[Текст]"/>
      <dgm:spPr/>
      <dgm:t>
        <a:bodyPr/>
        <a:lstStyle/>
        <a:p>
          <a:r>
            <a:rPr lang="ru-RU" dirty="0" err="1"/>
            <a:t>Парсинг</a:t>
          </a:r>
          <a:r>
            <a:rPr lang="ru-RU" dirty="0"/>
            <a:t>, сбор корпусов</a:t>
          </a:r>
        </a:p>
      </dgm:t>
    </dgm:pt>
    <dgm:pt modelId="{644BC30E-5407-49DD-9C3F-37978AF989C6}" cxnId="{3AED6D1A-A6C3-4E7E-83F7-321BAF140E3B}" type="parTrans">
      <dgm:prSet/>
      <dgm:spPr/>
      <dgm:t>
        <a:bodyPr/>
        <a:lstStyle/>
        <a:p>
          <a:endParaRPr lang="ru-RU"/>
        </a:p>
      </dgm:t>
    </dgm:pt>
    <dgm:pt modelId="{D43D12CE-F63E-4902-AFD2-6C35FC6AB781}" cxnId="{3AED6D1A-A6C3-4E7E-83F7-321BAF140E3B}" type="sibTrans">
      <dgm:prSet/>
      <dgm:spPr/>
      <dgm:t>
        <a:bodyPr/>
        <a:lstStyle/>
        <a:p>
          <a:endParaRPr lang="ru-RU"/>
        </a:p>
      </dgm:t>
    </dgm:pt>
    <dgm:pt modelId="{CB62B4E7-7697-4637-A5BD-12FF34DCD600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requests, </a:t>
          </a:r>
          <a:r>
            <a:rPr lang="en-US" dirty="0"/>
            <a:t>regex</a:t>
          </a:r>
          <a:r>
            <a:rPr lang="ru-RU" dirty="0"/>
            <a:t/>
          </a:r>
          <a:endParaRPr lang="ru-RU" dirty="0"/>
        </a:p>
      </dgm:t>
    </dgm:pt>
    <dgm:pt modelId="{7194087C-240E-4404-9AF1-EDC03A025FBE}" cxnId="{7376BB63-D0B2-495E-BE38-DEC0FB550D95}" type="parTrans">
      <dgm:prSet/>
      <dgm:spPr/>
      <dgm:t>
        <a:bodyPr/>
        <a:lstStyle/>
        <a:p>
          <a:endParaRPr lang="ru-RU"/>
        </a:p>
      </dgm:t>
    </dgm:pt>
    <dgm:pt modelId="{394A6CC9-454E-4062-9E19-4C6F0F3542B5}" cxnId="{7376BB63-D0B2-495E-BE38-DEC0FB550D95}" type="sibTrans">
      <dgm:prSet/>
      <dgm:spPr/>
      <dgm:t>
        <a:bodyPr/>
        <a:lstStyle/>
        <a:p>
          <a:endParaRPr lang="ru-RU"/>
        </a:p>
      </dgm:t>
    </dgm:pt>
    <dgm:pt modelId="{28838AEB-331C-4C9F-A072-5FEC21DEA38C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pandas</a:t>
          </a:r>
          <a:r>
            <a:rPr lang="ru-RU" dirty="0"/>
            <a:t/>
          </a:r>
          <a:endParaRPr lang="ru-RU" dirty="0"/>
        </a:p>
      </dgm:t>
    </dgm:pt>
    <dgm:pt modelId="{6A7D4D66-23DD-4434-A295-85E9D7ADA846}" cxnId="{6525FA66-397D-4A6B-A29C-18729C89FD67}" type="parTrans">
      <dgm:prSet/>
      <dgm:spPr/>
    </dgm:pt>
    <dgm:pt modelId="{50FE3C03-3C2B-4A94-B343-6F0B74AD604C}" cxnId="{6525FA66-397D-4A6B-A29C-18729C89FD67}" type="sibTrans">
      <dgm:prSet/>
      <dgm:spPr/>
    </dgm:pt>
    <dgm:pt modelId="{BE28DDB5-87AE-40CF-A811-55DA0C98280B}">
      <dgm:prSet phldrT="[Текст]"/>
      <dgm:spPr/>
      <dgm:t>
        <a:bodyPr/>
        <a:lstStyle/>
        <a:p>
          <a:r>
            <a:rPr lang="ru-RU" dirty="0"/>
            <a:t>Очистка и нормализация текстов</a:t>
          </a:r>
        </a:p>
      </dgm:t>
    </dgm:pt>
    <dgm:pt modelId="{9E263C5C-8883-481D-A1B2-32D053E5E714}" cxnId="{15F3A5D3-E51F-4244-932E-4A2A9930DB3D}" type="parTrans">
      <dgm:prSet/>
      <dgm:spPr/>
      <dgm:t>
        <a:bodyPr/>
        <a:lstStyle/>
        <a:p>
          <a:endParaRPr lang="ru-RU"/>
        </a:p>
      </dgm:t>
    </dgm:pt>
    <dgm:pt modelId="{759FC256-E7A8-48C4-B2E4-52B2A9FAA0FB}" cxnId="{15F3A5D3-E51F-4244-932E-4A2A9930DB3D}" type="sibTrans">
      <dgm:prSet/>
      <dgm:spPr/>
      <dgm:t>
        <a:bodyPr/>
        <a:lstStyle/>
        <a:p>
          <a:endParaRPr lang="ru-RU"/>
        </a:p>
      </dgm:t>
    </dgm:pt>
    <dgm:pt modelId="{E0E91BB8-B530-49FB-BC31-62F40426D156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 err="1"/>
            <a:t>Nltk</a:t>
          </a:r>
          <a:r>
            <a:rPr lang="en-US" dirty="0"/>
            <a:t>, </a:t>
          </a:r>
          <a:r>
            <a:rPr lang="en-US" dirty="0" err="1"/>
            <a:t>Mystem</a:t>
          </a:r>
          <a:r>
            <a:rPr lang="en-US" dirty="0"/>
            <a:t>, pymorphy3</a:t>
          </a:r>
          <a:r>
            <a:rPr lang="ru-RU" dirty="0"/>
            <a:t/>
          </a:r>
          <a:endParaRPr lang="ru-RU" dirty="0"/>
        </a:p>
      </dgm:t>
    </dgm:pt>
    <dgm:pt modelId="{4BB30CEC-F101-4AF0-A2C3-9DCBE3E1FEA4}" cxnId="{A3E45A61-A0A3-4B79-BCD3-659EA5F243DF}" type="parTrans">
      <dgm:prSet/>
      <dgm:spPr/>
      <dgm:t>
        <a:bodyPr/>
        <a:lstStyle/>
        <a:p>
          <a:endParaRPr lang="ru-RU"/>
        </a:p>
      </dgm:t>
    </dgm:pt>
    <dgm:pt modelId="{8D212C89-2A04-458F-BF4C-310F1BD447E8}" cxnId="{A3E45A61-A0A3-4B79-BCD3-659EA5F243DF}" type="sibTrans">
      <dgm:prSet/>
      <dgm:spPr/>
      <dgm:t>
        <a:bodyPr/>
        <a:lstStyle/>
        <a:p>
          <a:endParaRPr lang="ru-RU"/>
        </a:p>
      </dgm:t>
    </dgm:pt>
    <dgm:pt modelId="{FB40EB3F-87ED-4111-9BE7-8B67958A1B15}">
      <dgm:prSet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15000"/>
            </a:spcAft>
          </a:pPr>
          <a:r>
            <a:rPr lang="en-US" dirty="0"/>
            <a:t>pandas</a:t>
          </a:r>
          <a:r>
            <a:rPr lang="ru-RU" dirty="0"/>
            <a:t/>
          </a:r>
          <a:endParaRPr lang="ru-RU" dirty="0"/>
        </a:p>
      </dgm:t>
    </dgm:pt>
    <dgm:pt modelId="{08DAF687-B1C0-4402-989C-9D09D05FF89C}" cxnId="{01A02CE3-9707-439C-9BF6-ED6FC4759EC4}" type="parTrans">
      <dgm:prSet/>
      <dgm:spPr/>
    </dgm:pt>
    <dgm:pt modelId="{C1C2E4C2-3247-453A-B600-E941B2B18052}" cxnId="{01A02CE3-9707-439C-9BF6-ED6FC4759EC4}" type="sibTrans">
      <dgm:prSet/>
      <dgm:spPr/>
    </dgm:pt>
    <dgm:pt modelId="{33820565-92CB-46AB-9FD0-48409A7A3E56}">
      <dgm:prSet phldrT="[Текст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dirty="0"/>
            <a:t>Извлечение ключевых слов </a:t>
          </a:r>
          <a:r>
            <a:rPr lang="en-US" altLang="ru-RU" dirty="0"/>
            <a:t>(</a:t>
          </a:r>
          <a:r>
            <a:rPr lang="en-US" altLang="ru-RU" dirty="0"/>
            <a:t>TF-IDF)</a:t>
          </a:r>
          <a:r>
            <a:rPr lang="en-US" altLang="ru-RU" dirty="0"/>
            <a:t/>
          </a:r>
          <a:endParaRPr lang="en-US" altLang="ru-RU" dirty="0"/>
        </a:p>
      </dgm:t>
    </dgm:pt>
    <dgm:pt modelId="{F5D0645C-DEC5-4CCE-A9CE-066D3FCDC311}" cxnId="{0AA89725-22A4-488F-8E67-130C163CB4FC}" type="parTrans">
      <dgm:prSet/>
      <dgm:spPr/>
      <dgm:t>
        <a:bodyPr/>
        <a:lstStyle/>
        <a:p>
          <a:endParaRPr lang="ru-RU"/>
        </a:p>
      </dgm:t>
    </dgm:pt>
    <dgm:pt modelId="{4B9C77EE-3603-4D06-9258-62F1F7A94DDF}" cxnId="{0AA89725-22A4-488F-8E67-130C163CB4FC}" type="sibTrans">
      <dgm:prSet/>
      <dgm:spPr/>
      <dgm:t>
        <a:bodyPr/>
        <a:lstStyle/>
        <a:p>
          <a:endParaRPr lang="ru-RU"/>
        </a:p>
      </dgm:t>
    </dgm:pt>
    <dgm:pt modelId="{F772C9CB-28E8-4799-B606-D7E821A59689}">
      <dgm:prSet phldrT="[Текст]"/>
      <dgm:spPr/>
      <dgm:t>
        <a:bodyPr/>
        <a:lstStyle/>
        <a:p>
          <a:r>
            <a:rPr lang="en-US" dirty="0" err="1"/>
            <a:t>Sklearn</a:t>
          </a:r>
          <a:endParaRPr lang="ru-RU" dirty="0"/>
        </a:p>
      </dgm:t>
    </dgm:pt>
    <dgm:pt modelId="{99378645-6176-4919-91C3-74AD69EA390F}" cxnId="{EE73D947-900C-442F-9D49-B4714C041612}" type="parTrans">
      <dgm:prSet/>
      <dgm:spPr/>
      <dgm:t>
        <a:bodyPr/>
        <a:lstStyle/>
        <a:p>
          <a:endParaRPr lang="ru-RU"/>
        </a:p>
      </dgm:t>
    </dgm:pt>
    <dgm:pt modelId="{F85E8AB2-D34A-437E-A254-94A4D75F2389}" cxnId="{EE73D947-900C-442F-9D49-B4714C041612}" type="sibTrans">
      <dgm:prSet/>
      <dgm:spPr/>
      <dgm:t>
        <a:bodyPr/>
        <a:lstStyle/>
        <a:p>
          <a:endParaRPr lang="ru-RU"/>
        </a:p>
      </dgm:t>
    </dgm:pt>
    <dgm:pt modelId="{15DFBE69-1A35-43E3-98C3-5F7889CF0F0C}">
      <dgm:prSet phldrT="[Текст]"/>
      <dgm:spPr/>
      <dgm:t>
        <a:bodyPr/>
        <a:lstStyle/>
        <a:p>
          <a:r>
            <a:rPr lang="en-US" dirty="0"/>
            <a:t>pandas</a:t>
          </a:r>
          <a:endParaRPr lang="ru-RU" dirty="0"/>
        </a:p>
      </dgm:t>
    </dgm:pt>
    <dgm:pt modelId="{DEFE95EF-A589-405F-9CE1-838F71F7999C}" cxnId="{8D147E3C-B250-47DC-BC73-E6B07A3FA971}" type="parTrans">
      <dgm:prSet/>
      <dgm:spPr/>
      <dgm:t>
        <a:bodyPr/>
        <a:lstStyle/>
        <a:p>
          <a:endParaRPr lang="ru-RU"/>
        </a:p>
      </dgm:t>
    </dgm:pt>
    <dgm:pt modelId="{4430009E-0050-4016-A1DF-A930DA06D5A0}" cxnId="{8D147E3C-B250-47DC-BC73-E6B07A3FA971}" type="sibTrans">
      <dgm:prSet/>
      <dgm:spPr/>
      <dgm:t>
        <a:bodyPr/>
        <a:lstStyle/>
        <a:p>
          <a:endParaRPr lang="ru-RU"/>
        </a:p>
      </dgm:t>
    </dgm:pt>
    <dgm:pt modelId="{0CD305D0-9BBE-4114-B05F-D729C911FA76}">
      <dgm:prSet/>
      <dgm:spPr/>
      <dgm:t>
        <a:bodyPr/>
        <a:lstStyle/>
        <a:p>
          <a:r>
            <a:rPr lang="ru-RU" dirty="0"/>
            <a:t>Визуализация</a:t>
          </a:r>
        </a:p>
      </dgm:t>
    </dgm:pt>
    <dgm:pt modelId="{402144CA-B107-4DC4-8B55-E943691F68FB}" cxnId="{E16D806B-55A2-48ED-B98F-AAC6E8207559}" type="parTrans">
      <dgm:prSet/>
      <dgm:spPr/>
      <dgm:t>
        <a:bodyPr/>
        <a:lstStyle/>
        <a:p>
          <a:endParaRPr lang="ru-RU"/>
        </a:p>
      </dgm:t>
    </dgm:pt>
    <dgm:pt modelId="{11EB66DC-CAD7-4DD4-A321-28A5D44501D2}" cxnId="{E16D806B-55A2-48ED-B98F-AAC6E8207559}" type="sibTrans">
      <dgm:prSet/>
      <dgm:spPr/>
      <dgm:t>
        <a:bodyPr/>
        <a:lstStyle/>
        <a:p>
          <a:endParaRPr lang="ru-RU"/>
        </a:p>
      </dgm:t>
    </dgm:pt>
    <dgm:pt modelId="{C4515600-18E0-4FCF-B642-D3D6FBA127AE}">
      <dgm:prSet/>
      <dgm:spPr/>
      <dgm:t>
        <a:bodyPr/>
        <a:lstStyle/>
        <a:p>
          <a:r>
            <a:rPr lang="en-US" dirty="0" err="1"/>
            <a:t>numpy</a:t>
          </a:r>
          <a:endParaRPr lang="ru-RU" dirty="0"/>
        </a:p>
      </dgm:t>
    </dgm:pt>
    <dgm:pt modelId="{C816F9C5-FCF9-4190-9CD7-B6E9E247EEB4}" cxnId="{849766B9-467F-448A-A7A0-F804483FE57F}" type="parTrans">
      <dgm:prSet/>
      <dgm:spPr/>
      <dgm:t>
        <a:bodyPr/>
        <a:lstStyle/>
        <a:p>
          <a:endParaRPr lang="ru-RU"/>
        </a:p>
      </dgm:t>
    </dgm:pt>
    <dgm:pt modelId="{571D000C-F1EC-4CD0-A19D-C5AEFCC9A039}" cxnId="{849766B9-467F-448A-A7A0-F804483FE57F}" type="sibTrans">
      <dgm:prSet/>
      <dgm:spPr/>
      <dgm:t>
        <a:bodyPr/>
        <a:lstStyle/>
        <a:p>
          <a:endParaRPr lang="ru-RU"/>
        </a:p>
      </dgm:t>
    </dgm:pt>
    <dgm:pt modelId="{342969E6-5F4B-4953-B3F7-106041A158C0}">
      <dgm:prSet/>
      <dgm:spPr/>
      <dgm:t>
        <a:bodyPr/>
        <a:lstStyle/>
        <a:p>
          <a:r>
            <a:rPr lang="en-US" dirty="0" err="1"/>
            <a:t>Wordcloud</a:t>
          </a:r>
          <a:r>
            <a:rPr lang="en-US" dirty="0"/>
            <a:t>, matplotlib, </a:t>
          </a:r>
          <a:r>
            <a:rPr lang="en-US" dirty="0" err="1"/>
            <a:t>Pyton</a:t>
          </a:r>
          <a:r>
            <a:rPr lang="en-US" dirty="0"/>
            <a:t> image library</a:t>
          </a:r>
          <a:endParaRPr lang="ru-RU" dirty="0"/>
        </a:p>
      </dgm:t>
    </dgm:pt>
    <dgm:pt modelId="{88D10961-A012-4417-BF0D-2C01A37791EC}" cxnId="{7CECBFE6-960A-42BC-B4FA-8408E33013B3}" type="parTrans">
      <dgm:prSet/>
      <dgm:spPr/>
      <dgm:t>
        <a:bodyPr/>
        <a:lstStyle/>
        <a:p>
          <a:endParaRPr lang="ru-RU"/>
        </a:p>
      </dgm:t>
    </dgm:pt>
    <dgm:pt modelId="{863FC7B0-B2C7-4FE0-946F-88958B3FC6E4}" cxnId="{7CECBFE6-960A-42BC-B4FA-8408E33013B3}" type="sibTrans">
      <dgm:prSet/>
      <dgm:spPr/>
      <dgm:t>
        <a:bodyPr/>
        <a:lstStyle/>
        <a:p>
          <a:endParaRPr lang="ru-RU"/>
        </a:p>
      </dgm:t>
    </dgm:pt>
    <dgm:pt modelId="{2E5E7975-D057-4B1F-8C7B-282DE584DC9D}">
      <dgm:prSet/>
      <dgm:spPr/>
      <dgm:t>
        <a:bodyPr/>
        <a:lstStyle/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ru-RU" dirty="0"/>
            <a:t>Сравнительный анализ </a:t>
          </a:r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dirty="0"/>
        </a:p>
      </dgm:t>
    </dgm:pt>
    <dgm:pt modelId="{49AF218A-93BC-4D65-8C5C-0BF213DF0B80}" cxnId="{DDC6B070-7E13-44D6-9803-DA6FC7CF12D9}" type="parTrans">
      <dgm:prSet/>
      <dgm:spPr/>
      <dgm:t>
        <a:bodyPr/>
        <a:lstStyle/>
        <a:p>
          <a:endParaRPr lang="ru-RU"/>
        </a:p>
      </dgm:t>
    </dgm:pt>
    <dgm:pt modelId="{F78F61ED-548C-4566-9FB2-02305ABBD09D}" cxnId="{DDC6B070-7E13-44D6-9803-DA6FC7CF12D9}" type="sibTrans">
      <dgm:prSet/>
      <dgm:spPr/>
      <dgm:t>
        <a:bodyPr/>
        <a:lstStyle/>
        <a:p>
          <a:endParaRPr lang="ru-RU"/>
        </a:p>
      </dgm:t>
    </dgm:pt>
    <dgm:pt modelId="{AD3C2EC6-90BC-4A05-AD01-C9FDC0342FF0}">
      <dgm:prSet/>
      <dgm:spPr/>
      <dgm:t>
        <a:bodyPr/>
        <a:lstStyle/>
        <a:p>
          <a:r>
            <a:rPr lang="en-US" dirty="0"/>
            <a:t>pandas</a:t>
          </a:r>
          <a:endParaRPr lang="ru-RU" dirty="0"/>
        </a:p>
      </dgm:t>
    </dgm:pt>
    <dgm:pt modelId="{0705BFD7-9CD6-449E-901C-3989F7870C0E}" cxnId="{F780A4BE-9049-4D36-AE6A-6C42AA7A6A3B}" type="parTrans">
      <dgm:prSet/>
      <dgm:spPr/>
      <dgm:t>
        <a:bodyPr/>
        <a:lstStyle/>
        <a:p>
          <a:endParaRPr lang="ru-RU"/>
        </a:p>
      </dgm:t>
    </dgm:pt>
    <dgm:pt modelId="{B773F73E-F0B1-497D-AB8E-5FC3BC403D2E}" cxnId="{F780A4BE-9049-4D36-AE6A-6C42AA7A6A3B}" type="sibTrans">
      <dgm:prSet/>
      <dgm:spPr/>
      <dgm:t>
        <a:bodyPr/>
        <a:lstStyle/>
        <a:p>
          <a:endParaRPr lang="ru-RU"/>
        </a:p>
      </dgm:t>
    </dgm:pt>
    <dgm:pt modelId="{A5BBA88E-F21F-4947-9DA0-E6DC944F96E8}" type="pres">
      <dgm:prSet presAssocID="{9F48BB41-3B9C-4238-A42E-D9D0A86A5B29}" presName="Name0" presStyleCnt="0">
        <dgm:presLayoutVars>
          <dgm:dir/>
          <dgm:animLvl val="lvl"/>
          <dgm:resizeHandles val="exact"/>
        </dgm:presLayoutVars>
      </dgm:prSet>
      <dgm:spPr/>
    </dgm:pt>
    <dgm:pt modelId="{139921E4-D3D8-40A4-8006-99310B7A303C}" type="pres">
      <dgm:prSet presAssocID="{C94B21FB-8099-454B-8C2C-4B44B9F09A2B}" presName="linNode" presStyleCnt="0"/>
      <dgm:spPr/>
    </dgm:pt>
    <dgm:pt modelId="{4B66C860-F39F-4EF8-9DEC-444E27E6EB66}" type="pres">
      <dgm:prSet presAssocID="{C94B21FB-8099-454B-8C2C-4B44B9F09A2B}" presName="parentText" presStyleLbl="node1" presStyleIdx="0" presStyleCnt="5">
        <dgm:presLayoutVars>
          <dgm:chMax val="1"/>
          <dgm:bulletEnabled val="1"/>
        </dgm:presLayoutVars>
      </dgm:prSet>
      <dgm:spPr/>
    </dgm:pt>
    <dgm:pt modelId="{C21CA7BE-E248-4E9C-8E44-51FD5CEF1137}" type="pres">
      <dgm:prSet presAssocID="{C94B21FB-8099-454B-8C2C-4B44B9F09A2B}" presName="descendantText" presStyleLbl="alignAccFollowNode1" presStyleIdx="0" presStyleCnt="5">
        <dgm:presLayoutVars>
          <dgm:bulletEnabled val="1"/>
        </dgm:presLayoutVars>
      </dgm:prSet>
      <dgm:spPr/>
    </dgm:pt>
    <dgm:pt modelId="{7669C10F-4969-431C-B9D3-3E971F134528}" type="pres">
      <dgm:prSet presAssocID="{D43D12CE-F63E-4902-AFD2-6C35FC6AB781}" presName="sp" presStyleCnt="0"/>
      <dgm:spPr/>
    </dgm:pt>
    <dgm:pt modelId="{212E9119-C565-48EC-9791-295D0157C6C2}" type="pres">
      <dgm:prSet presAssocID="{BE28DDB5-87AE-40CF-A811-55DA0C98280B}" presName="linNode" presStyleCnt="0"/>
      <dgm:spPr/>
    </dgm:pt>
    <dgm:pt modelId="{2CC0B629-1820-443E-921C-6CE0D859E27D}" type="pres">
      <dgm:prSet presAssocID="{BE28DDB5-87AE-40CF-A811-55DA0C98280B}" presName="parentText" presStyleLbl="node1" presStyleIdx="1" presStyleCnt="5">
        <dgm:presLayoutVars>
          <dgm:chMax val="1"/>
          <dgm:bulletEnabled val="1"/>
        </dgm:presLayoutVars>
      </dgm:prSet>
      <dgm:spPr/>
    </dgm:pt>
    <dgm:pt modelId="{2E9E88DA-FEE8-4787-A7C5-0B5B1B4920BA}" type="pres">
      <dgm:prSet presAssocID="{BE28DDB5-87AE-40CF-A811-55DA0C98280B}" presName="descendantText" presStyleLbl="alignAccFollowNode1" presStyleIdx="1" presStyleCnt="5">
        <dgm:presLayoutVars>
          <dgm:bulletEnabled val="1"/>
        </dgm:presLayoutVars>
      </dgm:prSet>
      <dgm:spPr/>
    </dgm:pt>
    <dgm:pt modelId="{9DD66246-1AED-4E74-B860-E87EDF8F354B}" type="pres">
      <dgm:prSet presAssocID="{759FC256-E7A8-48C4-B2E4-52B2A9FAA0FB}" presName="sp" presStyleCnt="0"/>
      <dgm:spPr/>
    </dgm:pt>
    <dgm:pt modelId="{43057776-BE5F-4C0B-807B-A3C9AC5DC496}" type="pres">
      <dgm:prSet presAssocID="{33820565-92CB-46AB-9FD0-48409A7A3E56}" presName="linNode" presStyleCnt="0"/>
      <dgm:spPr/>
    </dgm:pt>
    <dgm:pt modelId="{B2C8AF0A-547B-487A-87AE-557B15D2D9CF}" type="pres">
      <dgm:prSet presAssocID="{33820565-92CB-46AB-9FD0-48409A7A3E56}" presName="parentText" presStyleLbl="node1" presStyleIdx="2" presStyleCnt="5">
        <dgm:presLayoutVars>
          <dgm:chMax val="1"/>
          <dgm:bulletEnabled val="1"/>
        </dgm:presLayoutVars>
      </dgm:prSet>
      <dgm:spPr/>
    </dgm:pt>
    <dgm:pt modelId="{92D441BF-6DB6-4F8C-BCE6-D0652AA66A9F}" type="pres">
      <dgm:prSet presAssocID="{33820565-92CB-46AB-9FD0-48409A7A3E56}" presName="descendantText" presStyleLbl="alignAccFollowNode1" presStyleIdx="2" presStyleCnt="5">
        <dgm:presLayoutVars>
          <dgm:bulletEnabled val="1"/>
        </dgm:presLayoutVars>
      </dgm:prSet>
      <dgm:spPr/>
    </dgm:pt>
    <dgm:pt modelId="{E14960C7-D26E-4860-98FB-845B30FF6161}" type="pres">
      <dgm:prSet presAssocID="{4B9C77EE-3603-4D06-9258-62F1F7A94DDF}" presName="sp" presStyleCnt="0"/>
      <dgm:spPr/>
    </dgm:pt>
    <dgm:pt modelId="{422DAABF-8F31-439F-A375-6FE8CFA28E32}" type="pres">
      <dgm:prSet presAssocID="{0CD305D0-9BBE-4114-B05F-D729C911FA76}" presName="linNode" presStyleCnt="0"/>
      <dgm:spPr/>
    </dgm:pt>
    <dgm:pt modelId="{A75E1B0A-D664-421D-9B02-90C7C8CFA306}" type="pres">
      <dgm:prSet presAssocID="{0CD305D0-9BBE-4114-B05F-D729C911FA76}" presName="parentText" presStyleLbl="node1" presStyleIdx="3" presStyleCnt="5">
        <dgm:presLayoutVars>
          <dgm:chMax val="1"/>
          <dgm:bulletEnabled val="1"/>
        </dgm:presLayoutVars>
      </dgm:prSet>
      <dgm:spPr/>
    </dgm:pt>
    <dgm:pt modelId="{7CA116B4-A4F4-419F-A3D7-ADD807F09E69}" type="pres">
      <dgm:prSet presAssocID="{0CD305D0-9BBE-4114-B05F-D729C911FA76}" presName="descendantText" presStyleLbl="alignAccFollowNode1" presStyleIdx="3" presStyleCnt="5">
        <dgm:presLayoutVars>
          <dgm:bulletEnabled val="1"/>
        </dgm:presLayoutVars>
      </dgm:prSet>
      <dgm:spPr/>
    </dgm:pt>
    <dgm:pt modelId="{2B1CFA0C-834D-4012-9BD9-B0943F11F3F9}" type="pres">
      <dgm:prSet presAssocID="{11EB66DC-CAD7-4DD4-A321-28A5D44501D2}" presName="sp" presStyleCnt="0"/>
      <dgm:spPr/>
    </dgm:pt>
    <dgm:pt modelId="{CF79311A-7978-4897-AB89-86ABAFB8057E}" type="pres">
      <dgm:prSet presAssocID="{2E5E7975-D057-4B1F-8C7B-282DE584DC9D}" presName="linNode" presStyleCnt="0"/>
      <dgm:spPr/>
    </dgm:pt>
    <dgm:pt modelId="{0612DDB5-BBC4-4AB6-9D71-6A22F2FF3710}" type="pres">
      <dgm:prSet presAssocID="{2E5E7975-D057-4B1F-8C7B-282DE584DC9D}" presName="parentText" presStyleLbl="node1" presStyleIdx="4" presStyleCnt="5">
        <dgm:presLayoutVars>
          <dgm:chMax val="1"/>
          <dgm:bulletEnabled val="1"/>
        </dgm:presLayoutVars>
      </dgm:prSet>
      <dgm:spPr/>
    </dgm:pt>
    <dgm:pt modelId="{0A640189-CEEE-49DA-9F85-0934922B99FE}" type="pres">
      <dgm:prSet presAssocID="{2E5E7975-D057-4B1F-8C7B-282DE584DC9D}" presName="descendantText" presStyleLbl="alignAccFollowNode1" presStyleIdx="4" presStyleCnt="5">
        <dgm:presLayoutVars>
          <dgm:bulletEnabled val="1"/>
        </dgm:presLayoutVars>
      </dgm:prSet>
      <dgm:spPr/>
    </dgm:pt>
  </dgm:ptLst>
  <dgm:cxnLst>
    <dgm:cxn modelId="{3AED6D1A-A6C3-4E7E-83F7-321BAF140E3B}" srcId="{9F48BB41-3B9C-4238-A42E-D9D0A86A5B29}" destId="{C94B21FB-8099-454B-8C2C-4B44B9F09A2B}" srcOrd="0" destOrd="0" parTransId="{644BC30E-5407-49DD-9C3F-37978AF989C6}" sibTransId="{D43D12CE-F63E-4902-AFD2-6C35FC6AB781}"/>
    <dgm:cxn modelId="{7376BB63-D0B2-495E-BE38-DEC0FB550D95}" srcId="{C94B21FB-8099-454B-8C2C-4B44B9F09A2B}" destId="{CB62B4E7-7697-4637-A5BD-12FF34DCD600}" srcOrd="0" destOrd="0" parTransId="{7194087C-240E-4404-9AF1-EDC03A025FBE}" sibTransId="{394A6CC9-454E-4062-9E19-4C6F0F3542B5}"/>
    <dgm:cxn modelId="{6525FA66-397D-4A6B-A29C-18729C89FD67}" srcId="{C94B21FB-8099-454B-8C2C-4B44B9F09A2B}" destId="{28838AEB-331C-4C9F-A072-5FEC21DEA38C}" srcOrd="1" destOrd="0" parTransId="{6A7D4D66-23DD-4434-A295-85E9D7ADA846}" sibTransId="{50FE3C03-3C2B-4A94-B343-6F0B74AD604C}"/>
    <dgm:cxn modelId="{15F3A5D3-E51F-4244-932E-4A2A9930DB3D}" srcId="{9F48BB41-3B9C-4238-A42E-D9D0A86A5B29}" destId="{BE28DDB5-87AE-40CF-A811-55DA0C98280B}" srcOrd="1" destOrd="0" parTransId="{9E263C5C-8883-481D-A1B2-32D053E5E714}" sibTransId="{759FC256-E7A8-48C4-B2E4-52B2A9FAA0FB}"/>
    <dgm:cxn modelId="{A3E45A61-A0A3-4B79-BCD3-659EA5F243DF}" srcId="{BE28DDB5-87AE-40CF-A811-55DA0C98280B}" destId="{E0E91BB8-B530-49FB-BC31-62F40426D156}" srcOrd="0" destOrd="1" parTransId="{4BB30CEC-F101-4AF0-A2C3-9DCBE3E1FEA4}" sibTransId="{8D212C89-2A04-458F-BF4C-310F1BD447E8}"/>
    <dgm:cxn modelId="{01A02CE3-9707-439C-9BF6-ED6FC4759EC4}" srcId="{BE28DDB5-87AE-40CF-A811-55DA0C98280B}" destId="{FB40EB3F-87ED-4111-9BE7-8B67958A1B15}" srcOrd="1" destOrd="1" parTransId="{08DAF687-B1C0-4402-989C-9D09D05FF89C}" sibTransId="{C1C2E4C2-3247-453A-B600-E941B2B18052}"/>
    <dgm:cxn modelId="{0AA89725-22A4-488F-8E67-130C163CB4FC}" srcId="{9F48BB41-3B9C-4238-A42E-D9D0A86A5B29}" destId="{33820565-92CB-46AB-9FD0-48409A7A3E56}" srcOrd="2" destOrd="0" parTransId="{F5D0645C-DEC5-4CCE-A9CE-066D3FCDC311}" sibTransId="{4B9C77EE-3603-4D06-9258-62F1F7A94DDF}"/>
    <dgm:cxn modelId="{EE73D947-900C-442F-9D49-B4714C041612}" srcId="{33820565-92CB-46AB-9FD0-48409A7A3E56}" destId="{F772C9CB-28E8-4799-B606-D7E821A59689}" srcOrd="0" destOrd="2" parTransId="{99378645-6176-4919-91C3-74AD69EA390F}" sibTransId="{F85E8AB2-D34A-437E-A254-94A4D75F2389}"/>
    <dgm:cxn modelId="{8D147E3C-B250-47DC-BC73-E6B07A3FA971}" srcId="{33820565-92CB-46AB-9FD0-48409A7A3E56}" destId="{15DFBE69-1A35-43E3-98C3-5F7889CF0F0C}" srcOrd="1" destOrd="2" parTransId="{DEFE95EF-A589-405F-9CE1-838F71F7999C}" sibTransId="{4430009E-0050-4016-A1DF-A930DA06D5A0}"/>
    <dgm:cxn modelId="{E16D806B-55A2-48ED-B98F-AAC6E8207559}" srcId="{9F48BB41-3B9C-4238-A42E-D9D0A86A5B29}" destId="{0CD305D0-9BBE-4114-B05F-D729C911FA76}" srcOrd="3" destOrd="0" parTransId="{402144CA-B107-4DC4-8B55-E943691F68FB}" sibTransId="{11EB66DC-CAD7-4DD4-A321-28A5D44501D2}"/>
    <dgm:cxn modelId="{849766B9-467F-448A-A7A0-F804483FE57F}" srcId="{0CD305D0-9BBE-4114-B05F-D729C911FA76}" destId="{C4515600-18E0-4FCF-B642-D3D6FBA127AE}" srcOrd="0" destOrd="3" parTransId="{C816F9C5-FCF9-4190-9CD7-B6E9E247EEB4}" sibTransId="{571D000C-F1EC-4CD0-A19D-C5AEFCC9A039}"/>
    <dgm:cxn modelId="{7CECBFE6-960A-42BC-B4FA-8408E33013B3}" srcId="{0CD305D0-9BBE-4114-B05F-D729C911FA76}" destId="{342969E6-5F4B-4953-B3F7-106041A158C0}" srcOrd="1" destOrd="3" parTransId="{88D10961-A012-4417-BF0D-2C01A37791EC}" sibTransId="{863FC7B0-B2C7-4FE0-946F-88958B3FC6E4}"/>
    <dgm:cxn modelId="{DDC6B070-7E13-44D6-9803-DA6FC7CF12D9}" srcId="{9F48BB41-3B9C-4238-A42E-D9D0A86A5B29}" destId="{2E5E7975-D057-4B1F-8C7B-282DE584DC9D}" srcOrd="4" destOrd="0" parTransId="{49AF218A-93BC-4D65-8C5C-0BF213DF0B80}" sibTransId="{F78F61ED-548C-4566-9FB2-02305ABBD09D}"/>
    <dgm:cxn modelId="{F780A4BE-9049-4D36-AE6A-6C42AA7A6A3B}" srcId="{2E5E7975-D057-4B1F-8C7B-282DE584DC9D}" destId="{AD3C2EC6-90BC-4A05-AD01-C9FDC0342FF0}" srcOrd="0" destOrd="4" parTransId="{0705BFD7-9CD6-449E-901C-3989F7870C0E}" sibTransId="{B773F73E-F0B1-497D-AB8E-5FC3BC403D2E}"/>
    <dgm:cxn modelId="{8E3AC3BF-9AE2-4F14-9CFD-39039ED4E83F}" type="presOf" srcId="{9F48BB41-3B9C-4238-A42E-D9D0A86A5B29}" destId="{A5BBA88E-F21F-4947-9DA0-E6DC944F96E8}" srcOrd="0" destOrd="0" presId="urn:microsoft.com/office/officeart/2005/8/layout/vList5"/>
    <dgm:cxn modelId="{51274827-9FF2-4960-A147-5228F109EB3C}" type="presParOf" srcId="{A5BBA88E-F21F-4947-9DA0-E6DC944F96E8}" destId="{139921E4-D3D8-40A4-8006-99310B7A303C}" srcOrd="0" destOrd="0" presId="urn:microsoft.com/office/officeart/2005/8/layout/vList5"/>
    <dgm:cxn modelId="{67B2BAEB-130C-4C42-B745-3CA0A85F8567}" type="presParOf" srcId="{139921E4-D3D8-40A4-8006-99310B7A303C}" destId="{4B66C860-F39F-4EF8-9DEC-444E27E6EB66}" srcOrd="0" destOrd="0" presId="urn:microsoft.com/office/officeart/2005/8/layout/vList5"/>
    <dgm:cxn modelId="{C3C686E3-7351-4C97-8D35-26B35FE8085C}" type="presOf" srcId="{C94B21FB-8099-454B-8C2C-4B44B9F09A2B}" destId="{4B66C860-F39F-4EF8-9DEC-444E27E6EB66}" srcOrd="0" destOrd="0" presId="urn:microsoft.com/office/officeart/2005/8/layout/vList5"/>
    <dgm:cxn modelId="{9D6ACD74-88C9-4840-AA97-8380C1BECFAD}" type="presParOf" srcId="{139921E4-D3D8-40A4-8006-99310B7A303C}" destId="{C21CA7BE-E248-4E9C-8E44-51FD5CEF1137}" srcOrd="1" destOrd="0" presId="urn:microsoft.com/office/officeart/2005/8/layout/vList5"/>
    <dgm:cxn modelId="{32B31AC2-5B03-473A-8831-0CDDDD45CDF2}" type="presOf" srcId="{CB62B4E7-7697-4637-A5BD-12FF34DCD600}" destId="{C21CA7BE-E248-4E9C-8E44-51FD5CEF1137}" srcOrd="0" destOrd="0" presId="urn:microsoft.com/office/officeart/2005/8/layout/vList5"/>
    <dgm:cxn modelId="{A1C6D035-BFFE-4334-86B0-E282C96E4A70}" type="presOf" srcId="{28838AEB-331C-4C9F-A072-5FEC21DEA38C}" destId="{C21CA7BE-E248-4E9C-8E44-51FD5CEF1137}" srcOrd="0" destOrd="1" presId="urn:microsoft.com/office/officeart/2005/8/layout/vList5"/>
    <dgm:cxn modelId="{0CA33376-880E-48C2-B6B3-9BEF01CB5E31}" type="presParOf" srcId="{A5BBA88E-F21F-4947-9DA0-E6DC944F96E8}" destId="{7669C10F-4969-431C-B9D3-3E971F134528}" srcOrd="1" destOrd="0" presId="urn:microsoft.com/office/officeart/2005/8/layout/vList5"/>
    <dgm:cxn modelId="{3941F275-CB53-4565-BB4B-72C5984BB237}" type="presParOf" srcId="{A5BBA88E-F21F-4947-9DA0-E6DC944F96E8}" destId="{212E9119-C565-48EC-9791-295D0157C6C2}" srcOrd="2" destOrd="0" presId="urn:microsoft.com/office/officeart/2005/8/layout/vList5"/>
    <dgm:cxn modelId="{09F97346-29D5-4869-B408-F1B2FD02143C}" type="presParOf" srcId="{212E9119-C565-48EC-9791-295D0157C6C2}" destId="{2CC0B629-1820-443E-921C-6CE0D859E27D}" srcOrd="0" destOrd="2" presId="urn:microsoft.com/office/officeart/2005/8/layout/vList5"/>
    <dgm:cxn modelId="{C6874D5D-9451-4F55-98AF-9DF52161AE70}" type="presOf" srcId="{BE28DDB5-87AE-40CF-A811-55DA0C98280B}" destId="{2CC0B629-1820-443E-921C-6CE0D859E27D}" srcOrd="0" destOrd="0" presId="urn:microsoft.com/office/officeart/2005/8/layout/vList5"/>
    <dgm:cxn modelId="{A2BFAA93-727B-4733-8E36-DE350F13B9E0}" type="presParOf" srcId="{212E9119-C565-48EC-9791-295D0157C6C2}" destId="{2E9E88DA-FEE8-4787-A7C5-0B5B1B4920BA}" srcOrd="1" destOrd="2" presId="urn:microsoft.com/office/officeart/2005/8/layout/vList5"/>
    <dgm:cxn modelId="{A2EA2BBF-CA1D-46F9-BFA8-84583B8A2C04}" type="presOf" srcId="{E0E91BB8-B530-49FB-BC31-62F40426D156}" destId="{2E9E88DA-FEE8-4787-A7C5-0B5B1B4920BA}" srcOrd="0" destOrd="0" presId="urn:microsoft.com/office/officeart/2005/8/layout/vList5"/>
    <dgm:cxn modelId="{2B36CC44-62DE-4136-90A3-D3483A3665FA}" type="presOf" srcId="{FB40EB3F-87ED-4111-9BE7-8B67958A1B15}" destId="{2E9E88DA-FEE8-4787-A7C5-0B5B1B4920BA}" srcOrd="0" destOrd="1" presId="urn:microsoft.com/office/officeart/2005/8/layout/vList5"/>
    <dgm:cxn modelId="{46B8CDEE-EDF7-4783-B93A-B0880EB3D5B4}" type="presParOf" srcId="{A5BBA88E-F21F-4947-9DA0-E6DC944F96E8}" destId="{9DD66246-1AED-4E74-B860-E87EDF8F354B}" srcOrd="3" destOrd="0" presId="urn:microsoft.com/office/officeart/2005/8/layout/vList5"/>
    <dgm:cxn modelId="{679B439E-3F4A-4B58-9A86-C1D854AC8629}" type="presParOf" srcId="{A5BBA88E-F21F-4947-9DA0-E6DC944F96E8}" destId="{43057776-BE5F-4C0B-807B-A3C9AC5DC496}" srcOrd="4" destOrd="0" presId="urn:microsoft.com/office/officeart/2005/8/layout/vList5"/>
    <dgm:cxn modelId="{CD0E5715-818C-4ADC-9B85-75AAB5B1125D}" type="presParOf" srcId="{43057776-BE5F-4C0B-807B-A3C9AC5DC496}" destId="{B2C8AF0A-547B-487A-87AE-557B15D2D9CF}" srcOrd="0" destOrd="4" presId="urn:microsoft.com/office/officeart/2005/8/layout/vList5"/>
    <dgm:cxn modelId="{90291FCD-BEC7-4AB7-89D4-4CA8AA96658C}" type="presOf" srcId="{33820565-92CB-46AB-9FD0-48409A7A3E56}" destId="{B2C8AF0A-547B-487A-87AE-557B15D2D9CF}" srcOrd="0" destOrd="0" presId="urn:microsoft.com/office/officeart/2005/8/layout/vList5"/>
    <dgm:cxn modelId="{A16F3723-0762-4EF2-8E47-45F967C3CCB3}" type="presParOf" srcId="{43057776-BE5F-4C0B-807B-A3C9AC5DC496}" destId="{92D441BF-6DB6-4F8C-BCE6-D0652AA66A9F}" srcOrd="1" destOrd="4" presId="urn:microsoft.com/office/officeart/2005/8/layout/vList5"/>
    <dgm:cxn modelId="{F6E38175-8DAD-4B39-A552-34B8190FE45A}" type="presOf" srcId="{F772C9CB-28E8-4799-B606-D7E821A59689}" destId="{92D441BF-6DB6-4F8C-BCE6-D0652AA66A9F}" srcOrd="0" destOrd="0" presId="urn:microsoft.com/office/officeart/2005/8/layout/vList5"/>
    <dgm:cxn modelId="{1C286359-2437-47D1-8F08-FCB3697102DB}" type="presOf" srcId="{15DFBE69-1A35-43E3-98C3-5F7889CF0F0C}" destId="{92D441BF-6DB6-4F8C-BCE6-D0652AA66A9F}" srcOrd="0" destOrd="1" presId="urn:microsoft.com/office/officeart/2005/8/layout/vList5"/>
    <dgm:cxn modelId="{E9F9733E-93D1-48D6-9976-BF9AED0C81DB}" type="presParOf" srcId="{A5BBA88E-F21F-4947-9DA0-E6DC944F96E8}" destId="{E14960C7-D26E-4860-98FB-845B30FF6161}" srcOrd="5" destOrd="0" presId="urn:microsoft.com/office/officeart/2005/8/layout/vList5"/>
    <dgm:cxn modelId="{A1CCE92C-918A-45C6-83C6-CFA278475E03}" type="presParOf" srcId="{A5BBA88E-F21F-4947-9DA0-E6DC944F96E8}" destId="{422DAABF-8F31-439F-A375-6FE8CFA28E32}" srcOrd="6" destOrd="0" presId="urn:microsoft.com/office/officeart/2005/8/layout/vList5"/>
    <dgm:cxn modelId="{1F227C9D-119D-4E97-8B83-BDD524FA5CCF}" type="presParOf" srcId="{422DAABF-8F31-439F-A375-6FE8CFA28E32}" destId="{A75E1B0A-D664-421D-9B02-90C7C8CFA306}" srcOrd="0" destOrd="6" presId="urn:microsoft.com/office/officeart/2005/8/layout/vList5"/>
    <dgm:cxn modelId="{A5F453A0-DADE-4D24-93EA-F47375D2CDF7}" type="presOf" srcId="{0CD305D0-9BBE-4114-B05F-D729C911FA76}" destId="{A75E1B0A-D664-421D-9B02-90C7C8CFA306}" srcOrd="0" destOrd="0" presId="urn:microsoft.com/office/officeart/2005/8/layout/vList5"/>
    <dgm:cxn modelId="{D60C74E5-CF87-4A2D-ABDC-67E00D670917}" type="presParOf" srcId="{422DAABF-8F31-439F-A375-6FE8CFA28E32}" destId="{7CA116B4-A4F4-419F-A3D7-ADD807F09E69}" srcOrd="1" destOrd="6" presId="urn:microsoft.com/office/officeart/2005/8/layout/vList5"/>
    <dgm:cxn modelId="{A4713326-B70D-40E6-B666-6A2DEAF95968}" type="presOf" srcId="{C4515600-18E0-4FCF-B642-D3D6FBA127AE}" destId="{7CA116B4-A4F4-419F-A3D7-ADD807F09E69}" srcOrd="0" destOrd="0" presId="urn:microsoft.com/office/officeart/2005/8/layout/vList5"/>
    <dgm:cxn modelId="{610D4EE9-BBAA-48BA-B7E9-B6F751CAD4AE}" type="presOf" srcId="{342969E6-5F4B-4953-B3F7-106041A158C0}" destId="{7CA116B4-A4F4-419F-A3D7-ADD807F09E69}" srcOrd="0" destOrd="1" presId="urn:microsoft.com/office/officeart/2005/8/layout/vList5"/>
    <dgm:cxn modelId="{75F91220-1D2E-4DCA-B612-3BD895C15430}" type="presParOf" srcId="{A5BBA88E-F21F-4947-9DA0-E6DC944F96E8}" destId="{2B1CFA0C-834D-4012-9BD9-B0943F11F3F9}" srcOrd="7" destOrd="0" presId="urn:microsoft.com/office/officeart/2005/8/layout/vList5"/>
    <dgm:cxn modelId="{3B29C16E-A295-4BE4-9500-6E99B960078C}" type="presParOf" srcId="{A5BBA88E-F21F-4947-9DA0-E6DC944F96E8}" destId="{CF79311A-7978-4897-AB89-86ABAFB8057E}" srcOrd="8" destOrd="0" presId="urn:microsoft.com/office/officeart/2005/8/layout/vList5"/>
    <dgm:cxn modelId="{D51B3347-F295-4BF0-9CF1-CAF16F5E5B42}" type="presParOf" srcId="{CF79311A-7978-4897-AB89-86ABAFB8057E}" destId="{0612DDB5-BBC4-4AB6-9D71-6A22F2FF3710}" srcOrd="0" destOrd="8" presId="urn:microsoft.com/office/officeart/2005/8/layout/vList5"/>
    <dgm:cxn modelId="{890EA12F-586E-491F-BE66-4AE14A15FC76}" type="presOf" srcId="{2E5E7975-D057-4B1F-8C7B-282DE584DC9D}" destId="{0612DDB5-BBC4-4AB6-9D71-6A22F2FF3710}" srcOrd="0" destOrd="0" presId="urn:microsoft.com/office/officeart/2005/8/layout/vList5"/>
    <dgm:cxn modelId="{7513A4B4-412E-4C41-8187-3B14BBF6BC61}" type="presParOf" srcId="{CF79311A-7978-4897-AB89-86ABAFB8057E}" destId="{0A640189-CEEE-49DA-9F85-0934922B99FE}" srcOrd="1" destOrd="8" presId="urn:microsoft.com/office/officeart/2005/8/layout/vList5"/>
    <dgm:cxn modelId="{EB0A28B7-8ACA-4C10-8007-A492320AE573}" type="presOf" srcId="{AD3C2EC6-90BC-4A05-AD01-C9FDC0342FF0}" destId="{0A640189-CEEE-49DA-9F85-0934922B99FE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Группа 1"/>
      <dsp:cNvGrpSpPr/>
    </dsp:nvGrpSpPr>
    <dsp:grpSpPr>
      <a:xfrm>
        <a:off x="0" y="0"/>
        <a:ext cx="8476567" cy="3690555"/>
        <a:chOff x="0" y="0"/>
        <a:chExt cx="8476567" cy="3690555"/>
      </a:xfrm>
    </dsp:grpSpPr>
    <dsp:sp modelId="{C21CA7BE-E248-4E9C-8E44-51FD5CEF1137}">
      <dsp:nvSpPr>
        <dsp:cNvPr id="4" name="Прямоугольник с двумя скругленными соседними углами 3"/>
        <dsp:cNvSpPr/>
      </dsp:nvSpPr>
      <dsp:spPr bwMode="white">
        <a:xfrm rot="5400000">
          <a:off x="5480177" y="-2357640"/>
          <a:ext cx="567778" cy="5425003"/>
        </a:xfrm>
        <a:prstGeom prst="round2SameRect">
          <a:avLst/>
        </a:prstGeom>
        <a:sp3d extrusionH="1700" prstMaterial="dkEdge">
          <a:bevelT w="25400" h="6350" prst="softRound"/>
          <a:bevelB w="0" h="0" prst="convex"/>
        </a:sp3d>
      </dsp:spPr>
      <dsp:style>
        <a:lnRef idx="1">
          <a:schemeClr val="accent2">
            <a:tint val="40000"/>
            <a:alpha val="90000"/>
            <a:hueOff val="0"/>
            <a:satOff val="0"/>
            <a:lumOff val="0"/>
            <a:alpha val="90196"/>
          </a:schemeClr>
        </a:lnRef>
        <a:fillRef idx="1">
          <a:schemeClr val="accent2">
            <a:tint val="40000"/>
            <a:alpha val="90000"/>
            <a:hueOff val="0"/>
            <a:satOff val="0"/>
            <a:lumOff val="0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49530" tIns="24765" rIns="49530" bIns="24765" anchor="ctr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requests, </a:t>
          </a:r>
          <a:r>
            <a:rPr lang="en-US" dirty="0">
              <a:solidFill>
                <a:schemeClr val="dk1"/>
              </a:solidFill>
            </a:rPr>
            <a:t>regex</a:t>
          </a:r>
          <a:endParaRPr lang="ru-RU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pandas</a:t>
          </a:r>
          <a:endParaRPr lang="ru-RU" dirty="0">
            <a:solidFill>
              <a:schemeClr val="dk1"/>
            </a:solidFill>
          </a:endParaRPr>
        </a:p>
      </dsp:txBody>
      <dsp:txXfrm rot="5400000">
        <a:off x="5480177" y="-2357640"/>
        <a:ext cx="567778" cy="5425003"/>
      </dsp:txXfrm>
    </dsp:sp>
    <dsp:sp modelId="{4B66C860-F39F-4EF8-9DEC-444E27E6EB66}">
      <dsp:nvSpPr>
        <dsp:cNvPr id="3" name="Скругленный прямоугольник 2"/>
        <dsp:cNvSpPr/>
      </dsp:nvSpPr>
      <dsp:spPr bwMode="white">
        <a:xfrm>
          <a:off x="0" y="0"/>
          <a:ext cx="3051564" cy="709722"/>
        </a:xfrm>
        <a:prstGeom prst="roundRect">
          <a:avLst/>
        </a:prstGeom>
        <a:sp3d prstMaterial="translucentPowder">
          <a:bevelT w="127000" h="25400" prst="softRound"/>
        </a:sp3d>
      </dsp:spPr>
      <dsp:style>
        <a:lnRef idx="0">
          <a:schemeClr val="lt1"/>
        </a:lnRef>
        <a:fillRef idx="1">
          <a:schemeClr val="accent2">
            <a:hueOff val="0"/>
            <a:satOff val="0"/>
            <a:lumOff val="0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34290" rIns="68580" bIns="3429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dirty="0" err="1"/>
            <a:t>Парсинг</a:t>
          </a:r>
          <a:r>
            <a:rPr lang="ru-RU" dirty="0"/>
            <a:t>, сбор корпусов</a:t>
          </a:r>
        </a:p>
      </dsp:txBody>
      <dsp:txXfrm>
        <a:off x="0" y="0"/>
        <a:ext cx="3051564" cy="709722"/>
      </dsp:txXfrm>
    </dsp:sp>
    <dsp:sp modelId="{2E9E88DA-FEE8-4787-A7C5-0B5B1B4920BA}">
      <dsp:nvSpPr>
        <dsp:cNvPr id="6" name="Прямоугольник с двумя скругленными соседними углами 5"/>
        <dsp:cNvSpPr/>
      </dsp:nvSpPr>
      <dsp:spPr bwMode="white">
        <a:xfrm rot="5400000">
          <a:off x="5480177" y="-1612432"/>
          <a:ext cx="567778" cy="5425003"/>
        </a:xfrm>
        <a:prstGeom prst="round2SameRect">
          <a:avLst/>
        </a:prstGeom>
        <a:sp3d extrusionH="1700" prstMaterial="dkEdge">
          <a:bevelT w="25400" h="6350" prst="softRound"/>
          <a:bevelB w="0" h="0" prst="convex"/>
        </a:sp3d>
      </dsp:spPr>
      <dsp:style>
        <a:lnRef idx="1">
          <a:schemeClr val="accent2">
            <a:tint val="40000"/>
            <a:alpha val="90000"/>
            <a:hueOff val="690000"/>
            <a:satOff val="-1175"/>
            <a:lumOff val="98"/>
            <a:alpha val="90196"/>
          </a:schemeClr>
        </a:lnRef>
        <a:fillRef idx="1">
          <a:schemeClr val="accent2">
            <a:tint val="40000"/>
            <a:alpha val="90000"/>
            <a:hueOff val="690000"/>
            <a:satOff val="-1175"/>
            <a:lumOff val="98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vert="horz" wrap="square" lIns="49530" tIns="24765" rIns="49530" bIns="24765" anchor="ctr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>
              <a:solidFill>
                <a:schemeClr val="dk1"/>
              </a:solidFill>
            </a:rPr>
            <a:t>Nltk</a:t>
          </a:r>
          <a:r>
            <a:rPr lang="en-US" dirty="0">
              <a:solidFill>
                <a:schemeClr val="dk1"/>
              </a:solidFill>
            </a:rPr>
            <a:t>, </a:t>
          </a:r>
          <a:r>
            <a:rPr lang="en-US" dirty="0" err="1">
              <a:solidFill>
                <a:schemeClr val="dk1"/>
              </a:solidFill>
            </a:rPr>
            <a:t>Mystem</a:t>
          </a:r>
          <a:r>
            <a:rPr lang="en-US" dirty="0">
              <a:solidFill>
                <a:schemeClr val="dk1"/>
              </a:solidFill>
            </a:rPr>
            <a:t>, pymorphy3</a:t>
          </a:r>
          <a:endParaRPr lang="ru-RU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pandas</a:t>
          </a:r>
          <a:endParaRPr lang="ru-RU" dirty="0">
            <a:solidFill>
              <a:schemeClr val="dk1"/>
            </a:solidFill>
          </a:endParaRPr>
        </a:p>
      </dsp:txBody>
      <dsp:txXfrm rot="5400000">
        <a:off x="5480177" y="-1612432"/>
        <a:ext cx="567778" cy="5425003"/>
      </dsp:txXfrm>
    </dsp:sp>
    <dsp:sp modelId="{2CC0B629-1820-443E-921C-6CE0D859E27D}">
      <dsp:nvSpPr>
        <dsp:cNvPr id="5" name="Скругленный прямоугольник 4"/>
        <dsp:cNvSpPr/>
      </dsp:nvSpPr>
      <dsp:spPr bwMode="white">
        <a:xfrm>
          <a:off x="0" y="745208"/>
          <a:ext cx="3051564" cy="709722"/>
        </a:xfrm>
        <a:prstGeom prst="roundRect">
          <a:avLst/>
        </a:prstGeom>
        <a:sp3d prstMaterial="translucentPowder">
          <a:bevelT w="127000" h="25400" prst="softRound"/>
        </a:sp3d>
      </dsp:spPr>
      <dsp:style>
        <a:lnRef idx="0">
          <a:schemeClr val="lt1"/>
        </a:lnRef>
        <a:fillRef idx="1">
          <a:schemeClr val="accent2">
            <a:hueOff val="555000"/>
            <a:satOff val="-1175"/>
            <a:lumOff val="882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34290" rIns="68580" bIns="3429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dirty="0"/>
            <a:t>Очистка и нормализация текстов</a:t>
          </a:r>
        </a:p>
      </dsp:txBody>
      <dsp:txXfrm>
        <a:off x="0" y="745208"/>
        <a:ext cx="3051564" cy="709722"/>
      </dsp:txXfrm>
    </dsp:sp>
    <dsp:sp modelId="{92D441BF-6DB6-4F8C-BCE6-D0652AA66A9F}">
      <dsp:nvSpPr>
        <dsp:cNvPr id="8" name="Прямоугольник с двумя скругленными соседними углами 7"/>
        <dsp:cNvSpPr/>
      </dsp:nvSpPr>
      <dsp:spPr bwMode="white">
        <a:xfrm rot="5400000">
          <a:off x="5480177" y="-867224"/>
          <a:ext cx="567778" cy="5425003"/>
        </a:xfrm>
        <a:prstGeom prst="round2SameRect">
          <a:avLst/>
        </a:prstGeom>
        <a:sp3d extrusionH="1700" prstMaterial="dkEdge">
          <a:bevelT w="25400" h="6350" prst="softRound"/>
          <a:bevelB w="0" h="0" prst="convex"/>
        </a:sp3d>
      </dsp:spPr>
      <dsp:style>
        <a:lnRef idx="1">
          <a:schemeClr val="accent2">
            <a:tint val="40000"/>
            <a:alpha val="90000"/>
            <a:hueOff val="1380000"/>
            <a:satOff val="-2352"/>
            <a:lumOff val="196"/>
            <a:alpha val="90196"/>
          </a:schemeClr>
        </a:lnRef>
        <a:fillRef idx="1">
          <a:schemeClr val="accent2">
            <a:tint val="40000"/>
            <a:alpha val="90000"/>
            <a:hueOff val="1380000"/>
            <a:satOff val="-2352"/>
            <a:lumOff val="196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49530" tIns="24765" rIns="49530" bIns="24765" anchor="ctr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>
              <a:solidFill>
                <a:schemeClr val="dk1"/>
              </a:solidFill>
            </a:rPr>
            <a:t>Sklearn</a:t>
          </a:r>
          <a:endParaRPr lang="ru-RU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pandas</a:t>
          </a:r>
          <a:endParaRPr lang="ru-RU" dirty="0">
            <a:solidFill>
              <a:schemeClr val="dk1"/>
            </a:solidFill>
          </a:endParaRPr>
        </a:p>
      </dsp:txBody>
      <dsp:txXfrm rot="5400000">
        <a:off x="5480177" y="-867224"/>
        <a:ext cx="567778" cy="5425003"/>
      </dsp:txXfrm>
    </dsp:sp>
    <dsp:sp modelId="{B2C8AF0A-547B-487A-87AE-557B15D2D9CF}">
      <dsp:nvSpPr>
        <dsp:cNvPr id="7" name="Скругленный прямоугольник 6"/>
        <dsp:cNvSpPr/>
      </dsp:nvSpPr>
      <dsp:spPr bwMode="white">
        <a:xfrm>
          <a:off x="0" y="1490416"/>
          <a:ext cx="3051564" cy="709722"/>
        </a:xfrm>
        <a:prstGeom prst="roundRect">
          <a:avLst/>
        </a:prstGeom>
        <a:sp3d prstMaterial="translucentPowder">
          <a:bevelT w="127000" h="25400" prst="softRound"/>
        </a:sp3d>
      </dsp:spPr>
      <dsp:style>
        <a:lnRef idx="0">
          <a:schemeClr val="lt1"/>
        </a:lnRef>
        <a:fillRef idx="1">
          <a:schemeClr val="accent2">
            <a:hueOff val="1110000"/>
            <a:satOff val="-2352"/>
            <a:lumOff val="1765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68580" tIns="34290" rIns="68580" bIns="3429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dirty="0"/>
            <a:t>Извлечение ключевых слов </a:t>
          </a:r>
          <a:r>
            <a:rPr lang="en-US" altLang="ru-RU" dirty="0"/>
            <a:t>(</a:t>
          </a:r>
          <a:r>
            <a:rPr lang="en-US" altLang="ru-RU" dirty="0"/>
            <a:t>TF-IDF)</a:t>
          </a:r>
          <a:endParaRPr lang="en-US" altLang="ru-RU" dirty="0"/>
        </a:p>
      </dsp:txBody>
      <dsp:txXfrm>
        <a:off x="0" y="1490416"/>
        <a:ext cx="3051564" cy="709722"/>
      </dsp:txXfrm>
    </dsp:sp>
    <dsp:sp modelId="{7CA116B4-A4F4-419F-A3D7-ADD807F09E69}">
      <dsp:nvSpPr>
        <dsp:cNvPr id="10" name="Прямоугольник с двумя скругленными соседними углами 9"/>
        <dsp:cNvSpPr/>
      </dsp:nvSpPr>
      <dsp:spPr bwMode="white">
        <a:xfrm rot="5400000">
          <a:off x="5480177" y="-122016"/>
          <a:ext cx="567778" cy="5425003"/>
        </a:xfrm>
        <a:prstGeom prst="round2SameRect">
          <a:avLst/>
        </a:prstGeom>
        <a:sp3d extrusionH="1700" prstMaterial="dkEdge">
          <a:bevelT w="25400" h="6350" prst="softRound"/>
          <a:bevelB w="0" h="0" prst="convex"/>
        </a:sp3d>
      </dsp:spPr>
      <dsp:style>
        <a:lnRef idx="1">
          <a:schemeClr val="accent2">
            <a:tint val="40000"/>
            <a:alpha val="90000"/>
            <a:hueOff val="2070000"/>
            <a:satOff val="-3528"/>
            <a:lumOff val="294"/>
            <a:alpha val="90196"/>
          </a:schemeClr>
        </a:lnRef>
        <a:fillRef idx="1">
          <a:schemeClr val="accent2">
            <a:tint val="40000"/>
            <a:alpha val="90000"/>
            <a:hueOff val="2070000"/>
            <a:satOff val="-3528"/>
            <a:lumOff val="294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49530" tIns="24765" rIns="49530" bIns="24765" anchor="ctr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>
              <a:solidFill>
                <a:schemeClr val="dk1"/>
              </a:solidFill>
            </a:rPr>
            <a:t>numpy</a:t>
          </a:r>
          <a:endParaRPr lang="ru-RU" dirty="0">
            <a:solidFill>
              <a:schemeClr val="dk1"/>
            </a:solidFill>
          </a:endParaRPr>
        </a:p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 err="1">
              <a:solidFill>
                <a:schemeClr val="dk1"/>
              </a:solidFill>
            </a:rPr>
            <a:t>Wordcloud</a:t>
          </a:r>
          <a:r>
            <a:rPr lang="en-US" dirty="0">
              <a:solidFill>
                <a:schemeClr val="dk1"/>
              </a:solidFill>
            </a:rPr>
            <a:t>, matplotlib, </a:t>
          </a:r>
          <a:r>
            <a:rPr lang="en-US" dirty="0" err="1">
              <a:solidFill>
                <a:schemeClr val="dk1"/>
              </a:solidFill>
            </a:rPr>
            <a:t>Pyton</a:t>
          </a:r>
          <a:r>
            <a:rPr lang="en-US" dirty="0">
              <a:solidFill>
                <a:schemeClr val="dk1"/>
              </a:solidFill>
            </a:rPr>
            <a:t> image library</a:t>
          </a:r>
          <a:endParaRPr lang="ru-RU" dirty="0">
            <a:solidFill>
              <a:schemeClr val="dk1"/>
            </a:solidFill>
          </a:endParaRPr>
        </a:p>
      </dsp:txBody>
      <dsp:txXfrm rot="5400000">
        <a:off x="5480177" y="-122016"/>
        <a:ext cx="567778" cy="5425003"/>
      </dsp:txXfrm>
    </dsp:sp>
    <dsp:sp modelId="{A75E1B0A-D664-421D-9B02-90C7C8CFA306}">
      <dsp:nvSpPr>
        <dsp:cNvPr id="9" name="Скругленный прямоугольник 8"/>
        <dsp:cNvSpPr/>
      </dsp:nvSpPr>
      <dsp:spPr bwMode="white">
        <a:xfrm>
          <a:off x="0" y="2235625"/>
          <a:ext cx="3051564" cy="709722"/>
        </a:xfrm>
        <a:prstGeom prst="roundRect">
          <a:avLst/>
        </a:prstGeom>
        <a:sp3d prstMaterial="translucentPowder">
          <a:bevelT w="127000" h="25400" prst="softRound"/>
        </a:sp3d>
      </dsp:spPr>
      <dsp:style>
        <a:lnRef idx="0">
          <a:schemeClr val="lt1"/>
        </a:lnRef>
        <a:fillRef idx="1">
          <a:schemeClr val="accent2">
            <a:hueOff val="1665000"/>
            <a:satOff val="-3528"/>
            <a:lumOff val="2647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34290" rIns="68580" bIns="3429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ru-RU" dirty="0"/>
            <a:t>Визуализация</a:t>
          </a:r>
        </a:p>
      </dsp:txBody>
      <dsp:txXfrm>
        <a:off x="0" y="2235625"/>
        <a:ext cx="3051564" cy="709722"/>
      </dsp:txXfrm>
    </dsp:sp>
    <dsp:sp modelId="{0A640189-CEEE-49DA-9F85-0934922B99FE}">
      <dsp:nvSpPr>
        <dsp:cNvPr id="12" name="Прямоугольник с двумя скругленными соседними углами 11"/>
        <dsp:cNvSpPr/>
      </dsp:nvSpPr>
      <dsp:spPr bwMode="white">
        <a:xfrm rot="5400000">
          <a:off x="5480177" y="623193"/>
          <a:ext cx="567778" cy="5425003"/>
        </a:xfrm>
        <a:prstGeom prst="round2SameRect">
          <a:avLst/>
        </a:prstGeom>
        <a:sp3d extrusionH="1700" prstMaterial="dkEdge">
          <a:bevelT w="25400" h="6350" prst="softRound"/>
          <a:bevelB w="0" h="0" prst="convex"/>
        </a:sp3d>
      </dsp:spPr>
      <dsp:style>
        <a:lnRef idx="1">
          <a:schemeClr val="accent2">
            <a:tint val="40000"/>
            <a:alpha val="90000"/>
            <a:hueOff val="2760000"/>
            <a:satOff val="-4705"/>
            <a:lumOff val="392"/>
            <a:alpha val="90196"/>
          </a:schemeClr>
        </a:lnRef>
        <a:fillRef idx="1">
          <a:schemeClr val="accent2">
            <a:tint val="40000"/>
            <a:alpha val="90000"/>
            <a:hueOff val="2760000"/>
            <a:satOff val="-4705"/>
            <a:lumOff val="392"/>
            <a:alpha val="90196"/>
          </a:schemeClr>
        </a:fillRef>
        <a:effectRef idx="0">
          <a:scrgbClr r="0" g="0" b="0"/>
        </a:effectRef>
        <a:fontRef idx="minor"/>
      </dsp:style>
      <dsp:txBody>
        <a:bodyPr rot="-5400000" lIns="49530" tIns="24765" rIns="49530" bIns="24765" anchor="ctr"/>
        <a:lstStyle>
          <a:lvl1pPr algn="l">
            <a:defRPr sz="1300"/>
          </a:lvl1pPr>
          <a:lvl2pPr marL="114300" indent="-114300" algn="l">
            <a:defRPr sz="1300"/>
          </a:lvl2pPr>
          <a:lvl3pPr marL="228600" indent="-114300" algn="l">
            <a:defRPr sz="1300"/>
          </a:lvl3pPr>
          <a:lvl4pPr marL="342900" indent="-114300" algn="l">
            <a:defRPr sz="1300"/>
          </a:lvl4pPr>
          <a:lvl5pPr marL="457200" indent="-114300" algn="l">
            <a:defRPr sz="1300"/>
          </a:lvl5pPr>
          <a:lvl6pPr marL="571500" indent="-114300" algn="l">
            <a:defRPr sz="1300"/>
          </a:lvl6pPr>
          <a:lvl7pPr marL="685800" indent="-114300" algn="l">
            <a:defRPr sz="1300"/>
          </a:lvl7pPr>
          <a:lvl8pPr marL="800100" indent="-114300" algn="l">
            <a:defRPr sz="1300"/>
          </a:lvl8pPr>
          <a:lvl9pPr marL="914400" indent="-114300" algn="l">
            <a:defRPr sz="1300"/>
          </a:lvl9pPr>
        </a:lstStyle>
        <a:p>
          <a:pPr lvl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dirty="0">
              <a:solidFill>
                <a:schemeClr val="dk1"/>
              </a:solidFill>
            </a:rPr>
            <a:t>pandas</a:t>
          </a:r>
          <a:endParaRPr lang="ru-RU" dirty="0">
            <a:solidFill>
              <a:schemeClr val="dk1"/>
            </a:solidFill>
          </a:endParaRPr>
        </a:p>
      </dsp:txBody>
      <dsp:txXfrm rot="5400000">
        <a:off x="5480177" y="623193"/>
        <a:ext cx="567778" cy="5425003"/>
      </dsp:txXfrm>
    </dsp:sp>
    <dsp:sp modelId="{0612DDB5-BBC4-4AB6-9D71-6A22F2FF3710}">
      <dsp:nvSpPr>
        <dsp:cNvPr id="11" name="Скругленный прямоугольник 10"/>
        <dsp:cNvSpPr/>
      </dsp:nvSpPr>
      <dsp:spPr bwMode="white">
        <a:xfrm>
          <a:off x="0" y="2980833"/>
          <a:ext cx="3051564" cy="709722"/>
        </a:xfrm>
        <a:prstGeom prst="roundRect">
          <a:avLst/>
        </a:prstGeom>
        <a:sp3d prstMaterial="translucentPowder">
          <a:bevelT w="127000" h="25400" prst="softRound"/>
        </a:sp3d>
      </dsp:spPr>
      <dsp:style>
        <a:lnRef idx="0">
          <a:schemeClr val="lt1"/>
        </a:lnRef>
        <a:fillRef idx="1">
          <a:schemeClr val="accent2">
            <a:hueOff val="2220000"/>
            <a:satOff val="-4705"/>
            <a:lumOff val="3529"/>
            <a:alpha val="100000"/>
          </a:schemeClr>
        </a:fillRef>
        <a:effectRef idx="0">
          <a:scrgbClr r="0" g="0" b="0"/>
        </a:effectRef>
        <a:fontRef idx="minor">
          <a:schemeClr val="lt1"/>
        </a:fontRef>
      </dsp:style>
      <dsp:txBody>
        <a:bodyPr lIns="68580" tIns="34290" rIns="68580" bIns="34290" anchor="ctr"/>
        <a:lstStyle>
          <a:lvl1pPr algn="ctr">
            <a:defRPr sz="1800"/>
          </a:lvl1pPr>
          <a:lvl2pPr marL="114300" indent="-114300" algn="ctr">
            <a:defRPr sz="1400"/>
          </a:lvl2pPr>
          <a:lvl3pPr marL="228600" indent="-114300" algn="ctr">
            <a:defRPr sz="1400"/>
          </a:lvl3pPr>
          <a:lvl4pPr marL="342900" indent="-114300" algn="ctr">
            <a:defRPr sz="1400"/>
          </a:lvl4pPr>
          <a:lvl5pPr marL="457200" indent="-114300" algn="ctr">
            <a:defRPr sz="1400"/>
          </a:lvl5pPr>
          <a:lvl6pPr marL="571500" indent="-114300" algn="ctr">
            <a:defRPr sz="1400"/>
          </a:lvl6pPr>
          <a:lvl7pPr marL="685800" indent="-114300" algn="ctr">
            <a:defRPr sz="1400"/>
          </a:lvl7pPr>
          <a:lvl8pPr marL="800100" indent="-114300" algn="ctr">
            <a:defRPr sz="1400"/>
          </a:lvl8pPr>
          <a:lvl9pPr marL="914400" indent="-114300" algn="ctr">
            <a:defRPr sz="1400"/>
          </a:lvl9pPr>
        </a:lstStyle>
        <a:p>
          <a:pPr marL="0" marR="0" lvl="0" indent="0" algn="ctr" defTabSz="914400" eaLnBrk="1" fontAlgn="auto" latinLnBrk="0" hangingPunct="1">
            <a:lnSpc>
              <a:spcPct val="100000"/>
            </a:lnSpc>
            <a:spcBef>
              <a:spcPts val="0"/>
            </a:spcBef>
            <a:spcAft>
              <a:spcPts val="0"/>
            </a:spcAft>
            <a:buClrTx/>
            <a:buSzTx/>
            <a:buFontTx/>
            <a:buNone/>
          </a:pPr>
          <a:r>
            <a:rPr lang="ru-RU" dirty="0"/>
            <a:t>Сравнительный анализ </a:t>
          </a:r>
          <a:endParaRPr lang="ru-RU" dirty="0"/>
        </a:p>
        <a:p>
          <a:pPr marL="0"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ru-RU" dirty="0"/>
        </a:p>
      </dsp:txBody>
      <dsp:txXfrm>
        <a:off x="0" y="2980833"/>
        <a:ext cx="3051564" cy="70972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type="round2SameRect" r:blip="" rot="90">
                    <dgm:adjLst/>
                  </dgm:shape>
                </dgm:if>
                <dgm:else name="Name12">
                  <dgm:shape xmlns:r="http://schemas.openxmlformats.org/officeDocument/2006/relationships" type="round2SameRect" r:blip="" rot="-90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170D80F0-0B6E-42C5-98A4-3D8F934A6F73}" type="datetime1">
              <a:rPr lang="ru-RU" smtClean="0"/>
            </a:fld>
            <a:endParaRPr lang="ru-RU" dirty="0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9E9D61A1-75D9-49F7-83EB-F5872642613A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fld id="{C95BFD6A-701E-4904-8222-6076900F364F}" type="datetime1">
              <a:rPr lang="ru-RU" smtClean="0"/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EF75CB5-5666-5049-9AE0-38EFD385C21E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ru-RU"/>
            </a:pPr>
            <a:fld id="{DEF75CB5-5666-5049-9AE0-38EFD385C21E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EF75CB5-5666-5049-9AE0-38EFD385C21E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под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rtlCol="0" anchor="b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2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/>
          </a:p>
        </p:txBody>
      </p:sp>
      <p:sp>
        <p:nvSpPr>
          <p:cNvPr id="19" name="Объект 4"/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896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695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189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</a:fld>
            <a:endParaRPr lang="ru-RU" dirty="0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lang="ru-RU"/>
            </a:pPr>
            <a:endParaRPr kumimoji="0" lang="ru-RU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9" name="Объект 4"/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896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2pPr>
            <a:lvl3pPr marL="861695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3pPr>
            <a:lvl4pPr marL="115189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</p:txBody>
      </p:sp>
      <p:sp>
        <p:nvSpPr>
          <p:cNvPr id="12" name="Заполнитель таблицы 11"/>
          <p:cNvSpPr>
            <a:spLocks noGrp="1"/>
          </p:cNvSpPr>
          <p:nvPr>
            <p:ph type="tbl" sz="quarter" idx="37" hasCustomPrompt="1"/>
          </p:nvPr>
        </p:nvSpPr>
        <p:spPr>
          <a:xfrm>
            <a:off x="5067300" y="404813"/>
            <a:ext cx="6705600" cy="6048375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Вставка таблицы</a:t>
            </a:r>
            <a:endParaRPr lang="ru-RU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9" name="Объект 4"/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 rtlCol="0"/>
          <a:lstStyle>
            <a:lvl1pPr marL="283210" indent="-283210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567055" indent="-283210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2pPr>
            <a:lvl3pPr marL="859790" indent="-283210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3pPr>
            <a:lvl4pPr marL="1151890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lang="ru-RU" sz="1800" spc="0"/>
            </a:lvl4pPr>
          </a:lstStyle>
          <a:p>
            <a:pPr lvl="0" rtl="0"/>
            <a:r>
              <a:rPr lang="ru-RU"/>
              <a:t>Щелкните, чтобы добавить содержимое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</p:txBody>
      </p:sp>
      <p:sp>
        <p:nvSpPr>
          <p:cNvPr id="10" name="Объект 9"/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Текст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0" name="Заполнитель таблицы 9"/>
          <p:cNvSpPr>
            <a:spLocks noGrp="1"/>
          </p:cNvSpPr>
          <p:nvPr>
            <p:ph type="tbl" sz="quarter" idx="13" hasCustomPrompt="1"/>
          </p:nvPr>
        </p:nvSpPr>
        <p:spPr>
          <a:xfrm>
            <a:off x="835025" y="2560638"/>
            <a:ext cx="10515600" cy="3478212"/>
          </a:xfrm>
        </p:spPr>
        <p:txBody>
          <a:bodyPr rtlCol="0"/>
          <a:lstStyle>
            <a:lvl1pPr>
              <a:defRPr lang="ru-RU" sz="2400">
                <a:latin typeface="+mn-lt"/>
              </a:defRPr>
            </a:lvl1pPr>
          </a:lstStyle>
          <a:p>
            <a:pPr rtl="0"/>
            <a:r>
              <a:rPr lang="ru-RU"/>
              <a:t>Вставка таблицы</a:t>
            </a:r>
            <a:endParaRPr lang="ru-RU"/>
          </a:p>
        </p:txBody>
      </p:sp>
      <p:cxnSp>
        <p:nvCxnSpPr>
          <p:cNvPr id="8" name="Прямая соединительная линия 7"/>
          <p:cNvCxnSpPr/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ключение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Группа 15"/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Овал 26"/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18" name="Графический объект 12"/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pic>
          <p:nvPicPr>
            <p:cNvPr id="4" name="Объект 14"/>
            <p:cNvPicPr>
              <a:picLocks noChangeAspect="1"/>
            </p:cNvPicPr>
            <p:nvPr userDrawn="1"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rtlCol="0" anchor="b">
            <a:noAutofit/>
          </a:bodyPr>
          <a:lstStyle>
            <a:lvl1pPr>
              <a:defRPr lang="ru-RU" sz="3200" cap="all" baseline="0">
                <a:solidFill>
                  <a:schemeClr val="accent3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7" name="Объект 6"/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олько заголовок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rtlCol="0" anchor="ctr" anchorCtr="0">
            <a:noAutofit/>
          </a:bodyPr>
          <a:lstStyle>
            <a:lvl1pPr algn="ctr">
              <a:defRPr lang="ru-RU"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Объект 14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Группа 6"/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Овал 7"/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algn="ctr" rtl="0"/>
                <a:endParaRPr lang="ru-RU" dirty="0"/>
              </a:p>
            </p:txBody>
          </p:sp>
          <p:sp>
            <p:nvSpPr>
              <p:cNvPr id="9" name="Графический объект 12"/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rtlCol="0" anchor="b"/>
          <a:lstStyle>
            <a:lvl1pPr>
              <a:defRPr lang="ru-RU"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/>
          </a:p>
        </p:txBody>
      </p:sp>
      <p:cxnSp>
        <p:nvCxnSpPr>
          <p:cNvPr id="5" name="Прямая соединительная линия 4"/>
          <p:cNvCxnSpPr/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Объект 12"/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 rtlCol="0"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rtlCol="0" anchor="b">
            <a:noAutofit/>
          </a:bodyPr>
          <a:lstStyle>
            <a:lvl1pPr algn="ctr">
              <a:defRPr lang="ru-RU" sz="3200" cap="all" spc="300" baseline="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7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  <a:endParaRPr lang="ru-RU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раздел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ик 10"/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3" name="Прямоугольник 2"/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rtlCol="0" anchor="b">
            <a:noAutofit/>
          </a:bodyPr>
          <a:lstStyle>
            <a:lvl1pPr algn="l">
              <a:defRPr lang="ru-RU" sz="2400" cap="all" spc="300" baseline="0"/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8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 rtlCol="0">
            <a:noAutofit/>
          </a:bodyPr>
          <a:lstStyle>
            <a:lvl1pPr marL="0" indent="0" algn="l">
              <a:buNone/>
              <a:defRPr lang="ru-RU"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  <a:endParaRPr lang="ru-RU"/>
          </a:p>
        </p:txBody>
      </p:sp>
      <p:sp>
        <p:nvSpPr>
          <p:cNvPr id="10" name="Рисунок 9"/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 rtlCol="0"/>
          <a:lstStyle>
            <a:lvl1pPr algn="ctr">
              <a:defRPr lang="ru-RU" sz="2000"/>
            </a:lvl1pPr>
          </a:lstStyle>
          <a:p>
            <a:pPr rtl="0"/>
            <a:r>
              <a:rPr lang="ru-RU"/>
              <a:t>Вставка рисунка</a:t>
            </a:r>
            <a:endParaRPr lang="ru-RU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Заголовок презентации</a:t>
            </a:r>
            <a:endParaRPr lang="ru-RU" dirty="0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Заголовок и 2 столбца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Объект 14"/>
          <p:cNvPicPr>
            <a:picLocks noChangeAspect="1"/>
          </p:cNvPicPr>
          <p:nvPr userDrawn="1"/>
        </p:nvPicPr>
        <p:blipFill rotWithShape="1">
          <a:blip r:embed="rId2" cstate="screen"/>
          <a:srcRect/>
          <a:stretch>
            <a:fillRect/>
          </a:stretch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Прямоугольник 4"/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6" name="Прямая соединительная линия 5"/>
          <p:cNvCxnSpPr/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13" name="Объект 12"/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 rtlCol="0"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lang="ru-RU" sz="1200">
                <a:solidFill>
                  <a:schemeClr val="bg1"/>
                </a:solidFill>
                <a:latin typeface="+mn-lt"/>
              </a:defRPr>
            </a:lvl5pPr>
          </a:lstStyle>
          <a:p>
            <a:pPr lvl="0" rtl="0"/>
            <a:r>
              <a:rPr lang="ru-RU"/>
              <a:t>Щелкните, чтобы добавить содержимое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Группа 3"/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Прямоугольник 20"/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3" name="Рисунок 2"/>
            <p:cNvPicPr>
              <a:picLocks noChangeAspect="1"/>
            </p:cNvPicPr>
            <p:nvPr/>
          </p:nvPicPr>
          <p:blipFill rotWithShape="1">
            <a:blip r:embed="rId2" cstate="screen"/>
            <a:srcRect/>
            <a:stretch>
              <a:fillRect/>
            </a:stretch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Группа 10"/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Графический объект 1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14" name="Группа 13"/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Графический объект 1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7" name="Графический объект 12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rtlCol="0" anchor="b"/>
          <a:lstStyle>
            <a:lvl1pPr algn="ctr">
              <a:defRPr lang="ru-RU"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/>
          </a:p>
        </p:txBody>
      </p:sp>
      <p:sp>
        <p:nvSpPr>
          <p:cNvPr id="5" name="Подзаголовок 2"/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 rtlCol="0">
            <a:noAutofit/>
          </a:bodyPr>
          <a:lstStyle>
            <a:lvl1pPr marL="0" indent="0" algn="ctr">
              <a:buNone/>
              <a:defRPr lang="ru-RU"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rtl="0"/>
            <a:r>
              <a:rPr lang="ru-RU"/>
              <a:t>Подзаголовок слайда</a:t>
            </a:r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Группа 2"/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algn="ctr" rtl="0"/>
              <a:endParaRPr lang="ru-RU" dirty="0"/>
            </a:p>
          </p:txBody>
        </p:sp>
        <p:pic>
          <p:nvPicPr>
            <p:cNvPr id="6" name="Рисунок 5" descr="Сине-лиловая спираль&#10;&#10;Автоматически созданное описание"/>
            <p:cNvPicPr>
              <a:picLocks noChangeAspect="1"/>
            </p:cNvPicPr>
            <p:nvPr/>
          </p:nvPicPr>
          <p:blipFill rotWithShape="1">
            <a:blip r:embed="rId2" cstate="screen"/>
            <a:srcRect b="-93"/>
            <a:stretch>
              <a:fillRect/>
            </a:stretch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Группа 6"/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Графический объект 15"/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2" name="Графический объект 12"/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3" name="Графический объект 12"/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  <p:grpSp>
          <p:nvGrpSpPr>
            <p:cNvPr id="8" name="Группа 7"/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Графический объект 15"/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  <p:sp>
            <p:nvSpPr>
              <p:cNvPr id="10" name="Графический объект 12"/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>
                <a:defPPr>
                  <a:defRPr lang="ru-RU"/>
                </a:defPPr>
              </a:lstStyle>
              <a:p>
                <a:pPr rtl="0"/>
                <a:endParaRPr lang="ru-RU" dirty="0"/>
              </a:p>
            </p:txBody>
          </p:sp>
        </p:grpSp>
      </p:grpSp>
      <p:cxnSp>
        <p:nvCxnSpPr>
          <p:cNvPr id="14" name="Прямая соединительная линия 13"/>
          <p:cNvCxnSpPr/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21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7055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79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</p:txBody>
      </p:sp>
      <p:sp>
        <p:nvSpPr>
          <p:cNvPr id="21" name="Объект 4"/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21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2pPr>
            <a:lvl3pPr marL="567055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3pPr>
            <a:lvl4pPr marL="85979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Заголовок и 2 столбца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cxnSp>
        <p:nvCxnSpPr>
          <p:cNvPr id="4" name="Прямая соединительная линия 3"/>
          <p:cNvCxnSpPr/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Группа 8"/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Графический объект 15"/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1" name="Графический объект 12"/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 12"/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" name="Заголовок 1"/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rtlCol="0" anchor="b">
            <a:noAutofit/>
          </a:bodyPr>
          <a:lstStyle>
            <a:lvl1pPr algn="l">
              <a:defRPr lang="ru-RU"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  <a:endParaRPr lang="ru-RU"/>
          </a:p>
        </p:txBody>
      </p:sp>
      <p:sp>
        <p:nvSpPr>
          <p:cNvPr id="5" name="Объект 4"/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 rtlCol="0"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62611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918845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120904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</p:txBody>
      </p:sp>
      <p:sp>
        <p:nvSpPr>
          <p:cNvPr id="19" name="Объект 4"/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 rtlCol="0"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spc="0" baseline="0">
                <a:solidFill>
                  <a:schemeClr val="bg1"/>
                </a:solidFill>
                <a:latin typeface="+mn-lt"/>
              </a:defRPr>
            </a:lvl1pPr>
            <a:lvl2pPr marL="28321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2pPr>
            <a:lvl3pPr marL="567055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3pPr>
            <a:lvl4pPr marL="859790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lang="ru-RU"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 rtl="0"/>
            <a:r>
              <a:rPr lang="ru-RU"/>
              <a:t>Щелкните, чтобы добавить содержимое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</p:txBody>
      </p:sp>
      <p:sp>
        <p:nvSpPr>
          <p:cNvPr id="15" name="Нижний колонтитул 4"/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 rtlCol="0">
            <a:noAutofit/>
          </a:bodyPr>
          <a:lstStyle>
            <a:lvl1pPr algn="l">
              <a:defRPr lang="ru-RU" sz="1200" spc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презентации</a:t>
            </a:r>
            <a:endParaRPr lang="ru-RU"/>
          </a:p>
        </p:txBody>
      </p:sp>
      <p:sp>
        <p:nvSpPr>
          <p:cNvPr id="16" name="Номер слайда 5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>
            <a:noAutofit/>
          </a:bodyPr>
          <a:lstStyle>
            <a:lvl1pPr>
              <a:defRPr lang="ru-RU" sz="1200">
                <a:solidFill>
                  <a:schemeClr val="bg1"/>
                </a:solidFill>
              </a:defRPr>
            </a:lvl1pPr>
          </a:lstStyle>
          <a:p>
            <a:pPr rtl="0"/>
            <a:fld id="{FE024F78-56A6-7740-B68D-8D4D026EDF3F}" type="slidenum">
              <a:rPr lang="ru-RU" smtClean="0"/>
            </a:fld>
            <a:endParaRPr lang="ru-RU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  <a:endParaRPr lang="ru-RU"/>
          </a:p>
          <a:p>
            <a:pPr lvl="1" rtl="0"/>
            <a:r>
              <a:rPr lang="ru-RU"/>
              <a:t>Второй уровень</a:t>
            </a:r>
            <a:endParaRPr lang="ru-RU"/>
          </a:p>
          <a:p>
            <a:pPr lvl="2" rtl="0"/>
            <a:r>
              <a:rPr lang="ru-RU"/>
              <a:t>Третий уровень</a:t>
            </a:r>
            <a:endParaRPr lang="ru-RU"/>
          </a:p>
          <a:p>
            <a:pPr lvl="3" rtl="0"/>
            <a:r>
              <a:rPr lang="ru-RU"/>
              <a:t>Четвертый уровень</a:t>
            </a:r>
            <a:endParaRPr lang="ru-RU"/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endParaRPr lang="ru-RU" dirty="0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r>
              <a:rPr lang="ru-RU" dirty="0"/>
              <a:t>Заголовок презентации</a:t>
            </a:r>
            <a:endParaRPr lang="ru-RU" dirty="0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ru-RU"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pPr rtl="0"/>
            <a:fld id="{FE024F78-56A6-7740-B68D-8D4D026EDF3F}" type="slidenum">
              <a:rPr lang="ru-RU" smtClean="0"/>
            </a:fld>
            <a:endParaRPr lang="ru-RU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lang="ru-RU"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lang="ru-RU"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2.xml"/><Relationship Id="rId6" Type="http://schemas.openxmlformats.org/officeDocument/2006/relationships/slideLayout" Target="../slideLayouts/slideLayout3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png"/><Relationship Id="rId1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"/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/>
              <a:t>Проект</a:t>
            </a:r>
            <a:endParaRPr lang="ru-RU" dirty="0"/>
          </a:p>
        </p:txBody>
      </p:sp>
      <p:sp>
        <p:nvSpPr>
          <p:cNvPr id="9" name="Подзаголовок 3"/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1154590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«как изменилась тематика фильмов за последние 20 лет»</a:t>
            </a:r>
            <a:endParaRPr lang="ru-RU" dirty="0"/>
          </a:p>
        </p:txBody>
      </p:sp>
      <p:sp>
        <p:nvSpPr>
          <p:cNvPr id="4" name="Подзаголовок 3"/>
          <p:cNvSpPr txBox="1"/>
          <p:nvPr/>
        </p:nvSpPr>
        <p:spPr>
          <a:xfrm>
            <a:off x="-100815" y="5395227"/>
            <a:ext cx="12191997" cy="1154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3200" b="0" i="0" kern="1200" cap="all" spc="600" baseline="0">
                <a:solidFill>
                  <a:schemeClr val="accent3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ru-RU" dirty="0"/>
          </a:p>
        </p:txBody>
      </p:sp>
      <p:sp>
        <p:nvSpPr>
          <p:cNvPr id="5" name="Подзаголовок 3"/>
          <p:cNvSpPr txBox="1"/>
          <p:nvPr/>
        </p:nvSpPr>
        <p:spPr>
          <a:xfrm>
            <a:off x="-269628" y="5567314"/>
            <a:ext cx="12191997" cy="11545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3200" b="0" i="0" kern="1200" cap="all" spc="600" baseline="0">
                <a:solidFill>
                  <a:schemeClr val="accent3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sz="2000" dirty="0"/>
              <a:t>Черных </a:t>
            </a:r>
            <a:r>
              <a:rPr lang="ru-RU" sz="2000" dirty="0" err="1"/>
              <a:t>мария</a:t>
            </a:r>
            <a:endParaRPr lang="ru-RU" sz="2000" dirty="0"/>
          </a:p>
          <a:p>
            <a:pPr algn="r"/>
            <a:r>
              <a:rPr lang="ru-RU" sz="2000" dirty="0" err="1"/>
              <a:t>Дпо</a:t>
            </a:r>
            <a:r>
              <a:rPr lang="ru-RU" sz="2000" dirty="0"/>
              <a:t> ВШЭ «Компьютерная лингвистика</a:t>
            </a:r>
            <a:endParaRPr lang="ru-RU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Заголовок 1"/>
          <p:cNvSpPr>
            <a:spLocks noGrp="1"/>
          </p:cNvSpPr>
          <p:nvPr>
            <p:ph type="title"/>
          </p:nvPr>
        </p:nvSpPr>
        <p:spPr>
          <a:xfrm>
            <a:off x="835830" y="173735"/>
            <a:ext cx="7415035" cy="2203704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СПАСИБО за внимание</a:t>
            </a:r>
            <a:endParaRPr lang="ru-RU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/>
          <p:cNvSpPr>
            <a:spLocks noGrp="1"/>
          </p:cNvSpPr>
          <p:nvPr>
            <p:ph type="title"/>
          </p:nvPr>
        </p:nvSpPr>
        <p:spPr>
          <a:xfrm>
            <a:off x="725659" y="548005"/>
            <a:ext cx="4466502" cy="193686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Этапы проекта</a:t>
            </a:r>
            <a:endParaRPr lang="ru-RU" dirty="0"/>
          </a:p>
        </p:txBody>
      </p:sp>
      <p:graphicFrame>
        <p:nvGraphicFramePr>
          <p:cNvPr id="3" name="Схема 2"/>
          <p:cNvGraphicFramePr/>
          <p:nvPr/>
        </p:nvGraphicFramePr>
        <p:xfrm>
          <a:off x="2088270" y="2802320"/>
          <a:ext cx="8476567" cy="36905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294228" y="254954"/>
            <a:ext cx="10575902" cy="2733306"/>
          </a:xfrm>
        </p:spPr>
        <p:txBody>
          <a:bodyPr rtlCol="0"/>
          <a:lstStyle>
            <a:defPPr>
              <a:defRPr lang="ru-RU"/>
            </a:defPPr>
          </a:lstStyle>
          <a:p>
            <a:pPr algn="l" rtl="0"/>
            <a:r>
              <a:rPr lang="ru-RU" dirty="0"/>
              <a:t>Какие получились корпуса?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1294228" y="3545575"/>
            <a:ext cx="4515729" cy="2387865"/>
          </a:xfrm>
        </p:spPr>
        <p:txBody>
          <a:bodyPr numCol="1" rtlCol="0"/>
          <a:lstStyle>
            <a:defPPr>
              <a:defRPr lang="ru-RU"/>
            </a:defPPr>
          </a:lstStyle>
          <a:p>
            <a:pPr algn="l" rtl="0"/>
            <a:r>
              <a:rPr lang="ru-RU" sz="2200" u="sng" dirty="0"/>
              <a:t>1 корпус</a:t>
            </a:r>
            <a:endParaRPr lang="ru-RU" sz="2200" u="sng" dirty="0"/>
          </a:p>
          <a:p>
            <a:pPr algn="l" rtl="0"/>
            <a:endParaRPr lang="ru-RU" sz="2200" u="sng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ru-RU" sz="2200" dirty="0"/>
              <a:t>2020-25 гг.</a:t>
            </a:r>
            <a:endParaRPr lang="ru-RU" sz="2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ru-RU" sz="2200" dirty="0"/>
              <a:t>480.266 токенов</a:t>
            </a:r>
            <a:endParaRPr lang="ru-RU" sz="2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r>
              <a:rPr lang="ru-RU" sz="2200" dirty="0"/>
              <a:t>11.837 текстов</a:t>
            </a:r>
            <a:endParaRPr lang="ru-RU" sz="2200" dirty="0"/>
          </a:p>
          <a:p>
            <a:pPr marL="342900" indent="-342900" algn="l" rtl="0">
              <a:buFont typeface="Arial" panose="020B0604020202020204" pitchFamily="34" charset="0"/>
              <a:buChar char="•"/>
            </a:pPr>
            <a:endParaRPr lang="ru-RU" sz="2200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</a:fld>
            <a:endParaRPr lang="ru-RU" dirty="0"/>
          </a:p>
        </p:txBody>
      </p:sp>
      <p:sp>
        <p:nvSpPr>
          <p:cNvPr id="5" name="Подзаголовок 3"/>
          <p:cNvSpPr txBox="1"/>
          <p:nvPr/>
        </p:nvSpPr>
        <p:spPr>
          <a:xfrm>
            <a:off x="6257778" y="3545574"/>
            <a:ext cx="4515729" cy="2387865"/>
          </a:xfrm>
          <a:prstGeom prst="rect">
            <a:avLst/>
          </a:prstGeom>
        </p:spPr>
        <p:txBody>
          <a:bodyPr vert="horz" lIns="91440" tIns="45720" rIns="91440" bIns="45720" numCol="1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6000" b="0" i="0" kern="120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2200" u="sng" dirty="0"/>
              <a:t>2 корпус</a:t>
            </a:r>
            <a:endParaRPr lang="ru-RU" sz="2200" u="sng" dirty="0"/>
          </a:p>
          <a:p>
            <a:pPr algn="l"/>
            <a:endParaRPr lang="ru-RU" sz="2200" u="sng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dirty="0"/>
              <a:t>2000-05 гг.</a:t>
            </a:r>
            <a:endParaRPr lang="ru-RU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dirty="0"/>
              <a:t>719.381 токен</a:t>
            </a:r>
            <a:endParaRPr lang="ru-RU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2200" dirty="0"/>
              <a:t>11.981 текст</a:t>
            </a:r>
            <a:endParaRPr lang="ru-RU" sz="22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ru-RU" sz="22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149" y="350146"/>
            <a:ext cx="10575902" cy="1148827"/>
          </a:xfrm>
        </p:spPr>
        <p:txBody>
          <a:bodyPr rtlCol="0"/>
          <a:lstStyle>
            <a:defPPr>
              <a:defRPr lang="ru-RU"/>
            </a:defPPr>
          </a:lstStyle>
          <a:p>
            <a:pPr algn="l" rtl="0"/>
            <a:r>
              <a:rPr lang="ru-RU" dirty="0"/>
              <a:t>Первые результаты по </a:t>
            </a:r>
            <a:r>
              <a:rPr lang="en-US" dirty="0"/>
              <a:t>TF-IDF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605515" y="1706678"/>
          <a:ext cx="5718900" cy="452340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429725"/>
                <a:gridCol w="1429725"/>
                <a:gridCol w="1429725"/>
                <a:gridCol w="1429725"/>
              </a:tblGrid>
              <a:tr h="62162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br>
                        <a:rPr lang="ru-RU" sz="12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</a:rPr>
                        <a:t>Ключевые слова '20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</a:rPr>
                        <a:t>Суммарный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tf-idf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endParaRPr lang="ru-RU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</a:rPr>
                        <a:t>Ключевые слова '00</a:t>
                      </a:r>
                      <a:endParaRPr lang="ru-RU" sz="12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200" b="1">
                          <a:solidFill>
                            <a:schemeClr val="bg1"/>
                          </a:solidFill>
                          <a:effectLst/>
                        </a:rPr>
                        <a:t>Суммарный </a:t>
                      </a:r>
                      <a:r>
                        <a:rPr lang="en-US" sz="1200" b="1">
                          <a:solidFill>
                            <a:schemeClr val="bg1"/>
                          </a:solidFill>
                          <a:effectLst/>
                        </a:rPr>
                        <a:t>tf-idf</a:t>
                      </a:r>
                      <a:endParaRPr lang="en-US" sz="1200" b="1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62162" marR="62162" marT="31081" marB="31081" anchor="ctr"/>
                </a:tc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жизнь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220.822855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жизнь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231.564939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друг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180.642407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друг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204.208156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человек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157.210083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человек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171.965662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девушка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155.472538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время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135.294352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время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129.916091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девушка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134.553030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решать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129.489452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молодой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134.419138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дом</a:t>
                      </a:r>
                      <a:endParaRPr lang="ru-RU" sz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122.261217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решать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119.301053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семья</a:t>
                      </a:r>
                      <a:endParaRPr lang="ru-RU" sz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120.915499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женщина</a:t>
                      </a:r>
                      <a:endParaRPr lang="ru-RU" sz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115.116162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новый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120.829799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новый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112.841161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молодой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118.548119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мир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112.149024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начинать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115.411656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отец</a:t>
                      </a:r>
                      <a:endParaRPr lang="ru-RU" sz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108.614971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пытаться</a:t>
                      </a:r>
                      <a:endParaRPr lang="ru-RU" sz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110.650063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любовь</a:t>
                      </a:r>
                      <a:endParaRPr lang="ru-RU" sz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106.903360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отправляться</a:t>
                      </a:r>
                      <a:endParaRPr lang="ru-RU" sz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109.587904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accent2">
                              <a:lumMod val="75000"/>
                            </a:schemeClr>
                          </a:solidFill>
                          <a:effectLst/>
                        </a:rPr>
                        <a:t>жить</a:t>
                      </a:r>
                      <a:endParaRPr lang="ru-RU" sz="1200" dirty="0">
                        <a:solidFill>
                          <a:schemeClr val="accent2">
                            <a:lumMod val="75000"/>
                          </a:schemeClr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106.786358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мир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109.402050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начинать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105.672285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</a:tr>
              <a:tr h="24864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находить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109.194561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находить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103.868398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62162" marR="62162" marT="31081" marB="31081" anchor="ctr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7971474" y="5292236"/>
            <a:ext cx="456431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/>
                </a:solidFill>
              </a:rPr>
              <a:t>Из первой 1000 ключевых слов: </a:t>
            </a:r>
            <a:endParaRPr lang="ru-RU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/>
                </a:solidFill>
              </a:rPr>
              <a:t>832 слов общих по корпусам</a:t>
            </a:r>
            <a:endParaRPr lang="ru-RU" dirty="0">
              <a:solidFill>
                <a:schemeClr val="accent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accent3"/>
                </a:solidFill>
              </a:rPr>
              <a:t>168 уникальных слов </a:t>
            </a:r>
            <a:endParaRPr lang="ru-RU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149" y="350147"/>
            <a:ext cx="10575902" cy="904496"/>
          </a:xfrm>
        </p:spPr>
        <p:txBody>
          <a:bodyPr rtlCol="0"/>
          <a:lstStyle>
            <a:defPPr>
              <a:defRPr lang="ru-RU"/>
            </a:defPPr>
          </a:lstStyle>
          <a:p>
            <a:pPr algn="l" rtl="0"/>
            <a:r>
              <a:rPr lang="ru-RU" dirty="0"/>
              <a:t>уникальные результаты </a:t>
            </a:r>
            <a:r>
              <a:rPr lang="en-US" dirty="0"/>
              <a:t>TF-IDF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</a:fld>
            <a:endParaRPr lang="ru-RU" dirty="0"/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/>
        </p:nvGraphicFramePr>
        <p:xfrm>
          <a:off x="1913860" y="1498973"/>
          <a:ext cx="6762307" cy="4826729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283051"/>
                <a:gridCol w="946512"/>
                <a:gridCol w="1273228"/>
                <a:gridCol w="929851"/>
                <a:gridCol w="1183333"/>
                <a:gridCol w="1146332"/>
              </a:tblGrid>
              <a:tr h="571913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</a:rPr>
                        <a:t>Общие ключевые слова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</a:rPr>
                        <a:t>Суммарный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tf-idf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endParaRPr lang="ru-RU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</a:rPr>
                        <a:t>Ключевые слова '20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</a:rPr>
                        <a:t>Суммарный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tf-idf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endParaRPr lang="ru-RU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</a:rPr>
                        <a:t>Ключевые слова '00</a:t>
                      </a:r>
                      <a:endParaRPr lang="ru-RU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 fontAlgn="ctr"/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200" b="1" dirty="0">
                          <a:solidFill>
                            <a:schemeClr val="bg1"/>
                          </a:solidFill>
                          <a:effectLst/>
                        </a:rPr>
                        <a:t>Суммарный </a:t>
                      </a:r>
                      <a:r>
                        <a:rPr lang="en-US" sz="1200" b="1" dirty="0" err="1">
                          <a:solidFill>
                            <a:schemeClr val="bg1"/>
                          </a:solidFill>
                          <a:effectLst/>
                        </a:rPr>
                        <a:t>tf-idf</a:t>
                      </a:r>
                      <a:endParaRPr lang="en-US" sz="12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ctr"/>
                      <a:endParaRPr lang="ru-RU" sz="1200" dirty="0">
                        <a:solidFill>
                          <a:schemeClr val="bg1"/>
                        </a:solidFill>
                      </a:endParaRPr>
                    </a:p>
                  </a:txBody>
                  <a:tcPr marL="53065" marR="53065" marT="26533" marB="26533" anchor="ctr"/>
                </a:tc>
              </a:tr>
              <a:tr h="40033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жизнь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231.564939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рождественский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18.727118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гей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27.017573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40033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друг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204.208156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противостоять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17.687133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красавица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26.207558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228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человек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171.965662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социальный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17.527255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любовный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24.094288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400339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время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135.294352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объединяться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17.187635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мафия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23.192396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228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девушка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134.553030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общаться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17.090481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подружка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21.029437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228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молодой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134.419138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волшебный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16.948311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доллар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19.670419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228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решать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119.301053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загородный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16.100565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террорист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18.931042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228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женщина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115.116162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развод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15.965807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основывать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17.825642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228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новый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112.841161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супруг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15.834695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любовница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17.346851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229706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мир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112.149024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ферма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15.684000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существовать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17.154701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228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отец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108.614971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трудность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15.605145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входить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17.097604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228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любовь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106.903360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культура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15.596011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президент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16.778150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228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жить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106.786358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выбираться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15.510701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вампир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16.521587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245720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начинать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105.672285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травма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15.202441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комедия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16.408185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  <a:tr h="228764"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находить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103.868398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выживание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14.984420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>
                          <a:solidFill>
                            <a:schemeClr val="bg1"/>
                          </a:solidFill>
                          <a:effectLst/>
                        </a:rPr>
                        <a:t>проститутка</a:t>
                      </a:r>
                      <a:endParaRPr lang="ru-RU" sz="12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200" dirty="0">
                          <a:solidFill>
                            <a:schemeClr val="bg1"/>
                          </a:solidFill>
                          <a:effectLst/>
                        </a:rPr>
                        <a:t>15.764675</a:t>
                      </a:r>
                      <a:endParaRPr lang="ru-RU" sz="12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53065" marR="53065" marT="26533" marB="26533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007149" y="350146"/>
            <a:ext cx="10575902" cy="1148827"/>
          </a:xfrm>
        </p:spPr>
        <p:txBody>
          <a:bodyPr rtlCol="0"/>
          <a:lstStyle>
            <a:defPPr>
              <a:defRPr lang="ru-RU"/>
            </a:defPPr>
          </a:lstStyle>
          <a:p>
            <a:pPr algn="l" rtl="0"/>
            <a:r>
              <a:rPr lang="ru-RU" dirty="0"/>
              <a:t>уникальные результаты </a:t>
            </a:r>
            <a:r>
              <a:rPr lang="en-US" dirty="0"/>
              <a:t>TF-IDF</a:t>
            </a:r>
            <a:br>
              <a:rPr lang="en-US" dirty="0"/>
            </a:br>
            <a:r>
              <a:rPr lang="ru-RU" dirty="0"/>
              <a:t>существительные</a:t>
            </a:r>
            <a:r>
              <a:rPr lang="en-US" dirty="0"/>
              <a:t>:</a:t>
            </a:r>
            <a:endParaRPr lang="ru-RU" dirty="0"/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</a:fld>
            <a:endParaRPr lang="ru-RU" dirty="0"/>
          </a:p>
        </p:txBody>
      </p:sp>
      <p:graphicFrame>
        <p:nvGraphicFramePr>
          <p:cNvPr id="6" name="Таблица 5"/>
          <p:cNvGraphicFramePr>
            <a:graphicFrameLocks noGrp="1"/>
          </p:cNvGraphicFramePr>
          <p:nvPr/>
        </p:nvGraphicFramePr>
        <p:xfrm>
          <a:off x="1881961" y="1498973"/>
          <a:ext cx="6400800" cy="4924138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1600200"/>
                <a:gridCol w="1600200"/>
                <a:gridCol w="1600200"/>
                <a:gridCol w="1600200"/>
              </a:tblGrid>
              <a:tr h="621516"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br>
                        <a:rPr lang="ru-RU" sz="1000" b="1" dirty="0">
                          <a:solidFill>
                            <a:schemeClr val="bg1"/>
                          </a:solidFill>
                          <a:effectLst/>
                        </a:rPr>
                      </a:br>
                      <a:r>
                        <a:rPr lang="ru-RU" sz="1000" b="1" dirty="0">
                          <a:solidFill>
                            <a:schemeClr val="bg1"/>
                          </a:solidFill>
                          <a:effectLst/>
                        </a:rPr>
                        <a:t>Ключевое существительное '20</a:t>
                      </a:r>
                      <a:endParaRPr lang="ru-RU" sz="10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r" fontAlgn="ctr"/>
                      <a:endParaRPr 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bg1"/>
                          </a:solidFill>
                          <a:effectLst/>
                        </a:rPr>
                        <a:t>Суммарный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</a:rPr>
                        <a:t>tf-idf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r" fontAlgn="ctr"/>
                      <a:endParaRPr lang="ru-RU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bg1"/>
                          </a:solidFill>
                          <a:effectLst/>
                        </a:rPr>
                        <a:t>Ключевое существительное '00</a:t>
                      </a:r>
                      <a:endParaRPr lang="ru-RU" sz="10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r" fontAlgn="ctr"/>
                      <a:endParaRPr 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ru-RU" sz="1000" b="1" dirty="0">
                          <a:solidFill>
                            <a:schemeClr val="bg1"/>
                          </a:solidFill>
                          <a:effectLst/>
                        </a:rPr>
                        <a:t>Суммарный </a:t>
                      </a:r>
                      <a:r>
                        <a:rPr lang="en-US" sz="1000" b="1" dirty="0" err="1">
                          <a:solidFill>
                            <a:schemeClr val="bg1"/>
                          </a:solidFill>
                          <a:effectLst/>
                        </a:rPr>
                        <a:t>tf-idf</a:t>
                      </a:r>
                      <a:endParaRPr lang="en-US" sz="1000" b="1" dirty="0">
                        <a:solidFill>
                          <a:schemeClr val="bg1"/>
                        </a:solidFill>
                        <a:effectLst/>
                      </a:endParaRPr>
                    </a:p>
                    <a:p>
                      <a:pPr algn="r"/>
                      <a:endParaRPr lang="ru-RU" sz="1000" dirty="0">
                        <a:solidFill>
                          <a:schemeClr val="bg1"/>
                        </a:solidFill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 err="1">
                          <a:solidFill>
                            <a:schemeClr val="bg1"/>
                          </a:solidFill>
                          <a:effectLst/>
                        </a:rPr>
                        <a:t>нью-йорк</a:t>
                      </a:r>
                      <a:endParaRPr lang="ru-RU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36.788956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нью-йорк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44.512369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рождественский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29.566714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красавица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41.315168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супруг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28.806575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мафия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36.008846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развод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27.157525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подружка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33.790657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ферма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26.764715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доллар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30.512913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травма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26.573692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лос-анджелес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29.460898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выживание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26.145852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террорист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28.301848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трудность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25.863340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любовница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28.281222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ловушка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25.043054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комедия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27.196411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отпуск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24.971354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проститутка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26.342802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кризис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24.839598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вампир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25.501978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озеро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24.438504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гангстер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25.250125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свидание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24.215282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покой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24.231239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пандемия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24.094743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характер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23.983689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одноклассник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23.600215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минута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23.868680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исследование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23.544546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президент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23.582863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отдых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23.184603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мысль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23.560232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интернет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23.013504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персонаж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23.229779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культура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22.871902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период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22.759147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особняк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22.723151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фантазия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22.663944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203318"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solidFill>
                            <a:schemeClr val="bg1"/>
                          </a:solidFill>
                          <a:effectLst/>
                        </a:rPr>
                        <a:t>исчезновение</a:t>
                      </a:r>
                      <a:endParaRPr lang="ru-RU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22.383107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>
                          <a:solidFill>
                            <a:schemeClr val="bg1"/>
                          </a:solidFill>
                          <a:effectLst/>
                        </a:rPr>
                        <a:t>индия</a:t>
                      </a:r>
                      <a:endParaRPr lang="ru-RU" sz="100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  <a:tc>
                  <a:txBody>
                    <a:bodyPr/>
                    <a:lstStyle/>
                    <a:p>
                      <a:pPr algn="r" fontAlgn="ctr"/>
                      <a:r>
                        <a:rPr lang="ru-RU" sz="1000" dirty="0">
                          <a:solidFill>
                            <a:schemeClr val="bg1"/>
                          </a:solidFill>
                          <a:effectLst/>
                        </a:rPr>
                        <a:t>22.503569</a:t>
                      </a:r>
                      <a:endParaRPr lang="ru-RU" sz="1000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/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407042" y="264161"/>
            <a:ext cx="9377916" cy="862890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 err="1"/>
              <a:t>ВИЗУАЛизация</a:t>
            </a:r>
            <a:r>
              <a:rPr lang="ru-RU" dirty="0"/>
              <a:t>: облако слов</a:t>
            </a:r>
            <a:endParaRPr lang="ru-RU" dirty="0"/>
          </a:p>
        </p:txBody>
      </p:sp>
      <p:sp>
        <p:nvSpPr>
          <p:cNvPr id="6" name="Подзаголовок 5"/>
          <p:cNvSpPr>
            <a:spLocks noGrp="1"/>
          </p:cNvSpPr>
          <p:nvPr>
            <p:ph type="subTitle" idx="1"/>
          </p:nvPr>
        </p:nvSpPr>
        <p:spPr>
          <a:xfrm>
            <a:off x="1089327" y="4790367"/>
            <a:ext cx="3541662" cy="544716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2020</a:t>
            </a:r>
            <a:r>
              <a:rPr lang="en-US" dirty="0"/>
              <a:t>’s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-443355" y="-1111255"/>
          <a:ext cx="370370" cy="4152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0370"/>
              </a:tblGrid>
              <a:tr h="329625">
                <a:tc>
                  <a:txBody>
                    <a:bodyPr/>
                    <a:lstStyle/>
                    <a:p>
                      <a:pPr algn="r" fontAlgn="ctr"/>
                      <a:endParaRPr lang="ru-RU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</a:tbl>
          </a:graphicData>
        </a:graphic>
      </p:graphicFrame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9269" y="2325535"/>
            <a:ext cx="5906037" cy="300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Подзаголовок 5"/>
          <p:cNvSpPr txBox="1"/>
          <p:nvPr/>
        </p:nvSpPr>
        <p:spPr>
          <a:xfrm>
            <a:off x="7561013" y="5510920"/>
            <a:ext cx="3541662" cy="54471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ru-RU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1800" b="0" i="0" kern="1200" cap="all" spc="300" baseline="0">
                <a:solidFill>
                  <a:schemeClr val="bg1"/>
                </a:solidFill>
                <a:latin typeface="+mj-lt"/>
                <a:ea typeface="+mn-ea"/>
                <a:cs typeface="Biome Light" panose="020B0303030204020804" pitchFamily="34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chemeClr val="accent6"/>
              </a:buClr>
              <a:buFont typeface="Arial" panose="020B0604020202020204" pitchFamily="34" charset="0"/>
              <a:buNone/>
              <a:defRPr lang="ru-RU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2000’s</a:t>
            </a:r>
            <a:endParaRPr lang="en-US" dirty="0"/>
          </a:p>
        </p:txBody>
      </p:sp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696" y="1655953"/>
            <a:ext cx="5906037" cy="3009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/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9" name="Заголовок 1"/>
          <p:cNvSpPr>
            <a:spLocks noGrp="1"/>
          </p:cNvSpPr>
          <p:nvPr>
            <p:ph type="title"/>
          </p:nvPr>
        </p:nvSpPr>
        <p:spPr>
          <a:xfrm>
            <a:off x="1407042" y="264161"/>
            <a:ext cx="9377916" cy="862890"/>
          </a:xfrm>
        </p:spPr>
        <p:txBody>
          <a:bodyPr rtlCol="0" anchor="b"/>
          <a:lstStyle>
            <a:defPPr>
              <a:defRPr lang="ru-RU"/>
            </a:defPPr>
          </a:lstStyle>
          <a:p>
            <a:pPr rtl="0"/>
            <a:r>
              <a:rPr lang="ru-RU" dirty="0" err="1"/>
              <a:t>ВИЗУАЛизация</a:t>
            </a:r>
            <a:r>
              <a:rPr lang="ru-RU" dirty="0"/>
              <a:t>: облако слов</a:t>
            </a:r>
            <a:r>
              <a:rPr lang="en-US" dirty="0"/>
              <a:t> </a:t>
            </a:r>
            <a:endParaRPr lang="ru-RU" dirty="0"/>
          </a:p>
        </p:txBody>
      </p:sp>
      <p:graphicFrame>
        <p:nvGraphicFramePr>
          <p:cNvPr id="2" name="Таблица 1"/>
          <p:cNvGraphicFramePr>
            <a:graphicFrameLocks noGrp="1"/>
          </p:cNvGraphicFramePr>
          <p:nvPr/>
        </p:nvGraphicFramePr>
        <p:xfrm>
          <a:off x="-443355" y="-1111255"/>
          <a:ext cx="370370" cy="4152045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370370"/>
              </a:tblGrid>
              <a:tr h="329625">
                <a:tc>
                  <a:txBody>
                    <a:bodyPr/>
                    <a:lstStyle/>
                    <a:p>
                      <a:pPr algn="r" fontAlgn="ctr"/>
                      <a:endParaRPr lang="ru-RU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0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2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3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4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5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6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7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8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9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10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11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12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13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14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15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16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17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18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>
                          <a:solidFill>
                            <a:schemeClr val="bg1"/>
                          </a:solidFill>
                          <a:effectLst/>
                        </a:rPr>
                        <a:t>19</a:t>
                      </a:r>
                      <a:endParaRPr lang="ru-RU" sz="900" b="1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  <a:tr h="162500">
                <a:tc>
                  <a:txBody>
                    <a:bodyPr/>
                    <a:lstStyle/>
                    <a:p>
                      <a:pPr algn="r" fontAlgn="ctr"/>
                      <a:r>
                        <a:rPr lang="ru-RU" sz="900" b="1" dirty="0">
                          <a:solidFill>
                            <a:schemeClr val="bg1"/>
                          </a:solidFill>
                          <a:effectLst/>
                        </a:rPr>
                        <a:t>20</a:t>
                      </a:r>
                      <a:endParaRPr lang="ru-RU" sz="900" b="1" dirty="0">
                        <a:solidFill>
                          <a:schemeClr val="bg1"/>
                        </a:solidFill>
                        <a:effectLst/>
                      </a:endParaRPr>
                    </a:p>
                  </a:txBody>
                  <a:tcPr marL="44859" marR="44859" marT="22430" marB="22430" anchor="ctr"/>
                </a:tc>
              </a:tr>
            </a:tbl>
          </a:graphicData>
        </a:graphic>
      </p:graphicFrame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49" y="1630073"/>
            <a:ext cx="5861792" cy="359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841" y="2437391"/>
            <a:ext cx="6053801" cy="3597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7642225" y="975360"/>
            <a:ext cx="2727960" cy="4298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200" dirty="0">
                <a:solidFill>
                  <a:schemeClr val="accent3"/>
                </a:solidFill>
              </a:rPr>
              <a:t>существительные</a:t>
            </a:r>
            <a:endParaRPr lang="ru-RU" sz="2200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одзаголовок 4"/>
          <p:cNvSpPr>
            <a:spLocks noGrp="1"/>
          </p:cNvSpPr>
          <p:nvPr>
            <p:ph type="subTitle" idx="1"/>
          </p:nvPr>
        </p:nvSpPr>
        <p:spPr>
          <a:xfrm>
            <a:off x="446567" y="325904"/>
            <a:ext cx="4439212" cy="71893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выводы</a:t>
            </a:r>
            <a:endParaRPr lang="ru-RU" dirty="0"/>
          </a:p>
        </p:txBody>
      </p:sp>
      <p:pic>
        <p:nvPicPr>
          <p:cNvPr id="8" name="Рисунок 7" descr="Сине-лиловые спирали"/>
          <p:cNvPicPr>
            <a:picLocks noGrp="1" noChangeAspect="1"/>
          </p:cNvPicPr>
          <p:nvPr>
            <p:ph type="pic" sz="quarter" idx="13"/>
          </p:nvPr>
        </p:nvPicPr>
        <p:blipFill>
          <a:blip r:embed="rId1"/>
          <a:srcRect t="31" b="31"/>
          <a:stretch>
            <a:fillRect/>
          </a:stretch>
        </p:blipFill>
        <p:spPr>
          <a:xfrm>
            <a:off x="6497638" y="336550"/>
            <a:ext cx="5322887" cy="6184900"/>
          </a:xfrm>
        </p:spPr>
      </p:pic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FE024F78-56A6-7740-B68D-8D4D026EDF3F}" type="slidenum">
              <a:rPr lang="ru-RU" smtClean="0"/>
            </a:fld>
            <a:endParaRPr lang="ru-RU" dirty="0"/>
          </a:p>
        </p:txBody>
      </p:sp>
      <p:sp>
        <p:nvSpPr>
          <p:cNvPr id="9" name="TextBox 8"/>
          <p:cNvSpPr txBox="1"/>
          <p:nvPr/>
        </p:nvSpPr>
        <p:spPr>
          <a:xfrm>
            <a:off x="446567" y="1190846"/>
            <a:ext cx="5247796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solidFill>
                  <a:schemeClr val="accent3"/>
                </a:solidFill>
              </a:rPr>
              <a:t>ТЕМАТИКА 2020-х:</a:t>
            </a:r>
            <a:endParaRPr lang="ru-RU" dirty="0">
              <a:solidFill>
                <a:schemeClr val="accent3"/>
              </a:solidFill>
            </a:endParaRPr>
          </a:p>
          <a:p>
            <a:r>
              <a:rPr lang="ru-RU" dirty="0">
                <a:solidFill>
                  <a:schemeClr val="accent3"/>
                </a:solidFill>
              </a:rPr>
              <a:t>рождественские фильмы,  семья, технологии и Интернет, эпидемии, кризисы, культура, спорт, бизнес, криминал, мистика.</a:t>
            </a:r>
            <a:endParaRPr lang="ru-RU" dirty="0">
              <a:solidFill>
                <a:schemeClr val="accent3"/>
              </a:solidFill>
            </a:endParaRPr>
          </a:p>
          <a:p>
            <a:endParaRPr lang="ru-RU" dirty="0">
              <a:solidFill>
                <a:schemeClr val="accent3"/>
              </a:solidFill>
            </a:endParaRPr>
          </a:p>
          <a:p>
            <a:endParaRPr lang="ru-RU" dirty="0">
              <a:solidFill>
                <a:schemeClr val="accent3"/>
              </a:solidFill>
            </a:endParaRPr>
          </a:p>
          <a:p>
            <a:r>
              <a:rPr lang="ru-RU" dirty="0">
                <a:solidFill>
                  <a:schemeClr val="accent3"/>
                </a:solidFill>
              </a:rPr>
              <a:t>ТЕМАТИКА 2000-х:</a:t>
            </a:r>
            <a:endParaRPr lang="ru-RU" dirty="0">
              <a:solidFill>
                <a:schemeClr val="accent3"/>
              </a:solidFill>
            </a:endParaRPr>
          </a:p>
          <a:p>
            <a:r>
              <a:rPr lang="ru-RU" dirty="0">
                <a:solidFill>
                  <a:schemeClr val="accent3"/>
                </a:solidFill>
              </a:rPr>
              <a:t>очень популярны американские фильмы, а также комедии, криминал, драмы, фильмы о вампирах и зомби. Часто упоминаются любовные связи, сексуальные меньшинства, религиозная тематика.</a:t>
            </a:r>
            <a:endParaRPr lang="ru-RU" dirty="0">
              <a:solidFill>
                <a:schemeClr val="accent3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Пользовательская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4137456-21FC-4AE2-8A94-BF06CAF2EB9B}">
  <ds:schemaRefs/>
</ds:datastoreItem>
</file>

<file path=customXml/itemProps2.xml><?xml version="1.0" encoding="utf-8"?>
<ds:datastoreItem xmlns:ds="http://schemas.openxmlformats.org/officeDocument/2006/customXml" ds:itemID="{E305301E-11B3-4B9D-A588-21F3C9809371}">
  <ds:schemaRefs/>
</ds:datastoreItem>
</file>

<file path=customXml/itemProps3.xml><?xml version="1.0" encoding="utf-8"?>
<ds:datastoreItem xmlns:ds="http://schemas.openxmlformats.org/officeDocument/2006/customXml" ds:itemID="{C77B561B-3A65-4A22-9691-EB838E7F9B87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Презентация для результатов научных исследований</Template>
  <TotalTime>0</TotalTime>
  <Words>3112</Words>
  <Application>WPS Presentation</Application>
  <PresentationFormat>Широкоэкранный</PresentationFormat>
  <Paragraphs>659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3" baseType="lpstr">
      <vt:lpstr>Arial</vt:lpstr>
      <vt:lpstr>SimSun</vt:lpstr>
      <vt:lpstr>Wingdings</vt:lpstr>
      <vt:lpstr>Biome</vt:lpstr>
      <vt:lpstr>Yu Gothic UI</vt:lpstr>
      <vt:lpstr>Biome Light</vt:lpstr>
      <vt:lpstr>Yu Gothic UI Light</vt:lpstr>
      <vt:lpstr>Arial Nova</vt:lpstr>
      <vt:lpstr>Calibri</vt:lpstr>
      <vt:lpstr>Microsoft YaHei</vt:lpstr>
      <vt:lpstr>Arial Unicode MS</vt:lpstr>
      <vt:lpstr>Arial Nova</vt:lpstr>
      <vt:lpstr>Пользовательская</vt:lpstr>
      <vt:lpstr>Проект</vt:lpstr>
      <vt:lpstr>Этапы проекта</vt:lpstr>
      <vt:lpstr>Какие получились корпуса?</vt:lpstr>
      <vt:lpstr>Первые результаты по TF-IDF</vt:lpstr>
      <vt:lpstr>уникальные результаты TF-IDF</vt:lpstr>
      <vt:lpstr>уникальные результаты TF-IDF существительные:</vt:lpstr>
      <vt:lpstr>ВИЗУАЛизация: облако слов</vt:lpstr>
      <vt:lpstr>ВИЗУАЛизация: облако слов </vt:lpstr>
      <vt:lpstr>PowerPoint 演示文稿</vt:lpstr>
      <vt:lpstr>СПАСИБО за внимание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Проект</dc:title>
  <dc:creator>SAMSUNG</dc:creator>
  <cp:lastModifiedBy>SAMSUNG</cp:lastModifiedBy>
  <cp:revision>21</cp:revision>
  <dcterms:created xsi:type="dcterms:W3CDTF">2025-02-21T15:24:00Z</dcterms:created>
  <dcterms:modified xsi:type="dcterms:W3CDTF">2025-02-22T08:33:24Z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ICV">
    <vt:lpwstr>4A8A061799BA457F89A93C89EBAFA2E5_12</vt:lpwstr>
  </property>
  <property fmtid="{D5CDD505-2E9C-101B-9397-08002B2CF9AE}" pid="4" name="KSOProductBuildVer">
    <vt:lpwstr>1049-12.2.0.19805</vt:lpwstr>
  </property>
</Properties>
</file>