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6699C-45E3-49F5-AC19-89C1A2D2BE71}" v="32" dt="2024-03-08T21:34:26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47"/>
  </p:normalViewPr>
  <p:slideViewPr>
    <p:cSldViewPr snapToGrid="0" snapToObjects="1">
      <p:cViewPr varScale="1">
        <p:scale>
          <a:sx n="123" d="100"/>
          <a:sy n="123" d="100"/>
        </p:scale>
        <p:origin x="40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LEY STEFANY LOMBANA OROBIO" userId="76b1113d-7362-46e3-a85d-7e6e83b66b32" providerId="ADAL" clId="{20C6699C-45E3-49F5-AC19-89C1A2D2BE71}"/>
    <pc:docChg chg="modSld">
      <pc:chgData name="SHIRLEY STEFANY LOMBANA OROBIO" userId="76b1113d-7362-46e3-a85d-7e6e83b66b32" providerId="ADAL" clId="{20C6699C-45E3-49F5-AC19-89C1A2D2BE71}" dt="2024-03-07T16:42:12.827" v="3" actId="14100"/>
      <pc:docMkLst>
        <pc:docMk/>
      </pc:docMkLst>
      <pc:sldChg chg="modSp mod">
        <pc:chgData name="SHIRLEY STEFANY LOMBANA OROBIO" userId="76b1113d-7362-46e3-a85d-7e6e83b66b32" providerId="ADAL" clId="{20C6699C-45E3-49F5-AC19-89C1A2D2BE71}" dt="2024-03-07T16:42:12.827" v="3" actId="14100"/>
        <pc:sldMkLst>
          <pc:docMk/>
          <pc:sldMk cId="3211859542" sldId="256"/>
        </pc:sldMkLst>
        <pc:graphicFrameChg chg="mod">
          <ac:chgData name="SHIRLEY STEFANY LOMBANA OROBIO" userId="76b1113d-7362-46e3-a85d-7e6e83b66b32" providerId="ADAL" clId="{20C6699C-45E3-49F5-AC19-89C1A2D2BE71}" dt="2024-03-07T16:42:12.827" v="3" actId="14100"/>
          <ac:graphicFrameMkLst>
            <pc:docMk/>
            <pc:sldMk cId="3211859542" sldId="256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08052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95490f3-8a74-46f5-a201-63fad96add8b}">
  <we:reference id="WA200003233" version="2.0.0.3" store="es-ES" storeType="OMEX"/>
  <we:alternateReferences/>
  <we:properties>
    <we:property name="Microsoft.Office.CampaignId" value="&quot;none&quot;"/>
    <we:property name="backgroundColor" value="&quot;#2C0F35&quot;"/>
    <we:property name="bookmark" value="&quot;H4sIAAAAAAAAA+1ZS1PbSBD+K5QuuYiUpJFkmRsQ2GUXEgIUe9ji0JqHrUTWKKMRiZfyT9rD1v4E/tj2jCRjAwbzWB5JfMEz0+7p59fdw5nDsqrMYfweRtxZc/ZAUWBSrfiO6xTN3oaUn0egPsdJ6keCijjp0VREHol6HlLJUmeyqJy1M0eDGnB9nFU15IYhbv554jqQ5/swMCsBecVdp+SqkgXk2V+8IcYjrWo+cR3+rcylAsPyUIPmhu0pkuMaRfHfErwRqM5O+SGnutk94KVUulu7TtV8syLNnxlm9sJNWWjICmRs9mhCIE1i4id95oHwfEZ9sy+yXLck6XjrW6lQH9RyXBqzrLNTKChnjhVa8apqb1hXmR6OuM6oWe1yoc3fPQ5Vraw+W3Pkh7JWlB9wYY8Knekxcv9FykHOV/fRNZWWiq++Aw0V16ubOYfCmaCp9pVEQ1rqI6khX/lYQ4FLc3aQDYb22kOKRGzrFPKrNz+tSFYSExBm8QHJAJk4a8Qsh/LrpuLobuas+RP3dhs/reiz4nmTE9ypsgIZNsF7EVVHjdQUlJFYpp8w7Ez04A+kYlxtjG0AvctUF4+B+4w+mVhXpP2AMRJRLww49frEE5QsDv4WE7btoWAipL0gCZjP+lEKIkoMIrTOO5Lle1w1fAyb4y6PUettJUeWYQs8VZ1+qbkaO5cNctgd4PeP3ZebOA0MiyXt4zqNy9CpGKA8R7dYVpsyr0fFLU5oFvbGS3bexFAZSBQVt1upRMZz5phrPiwZCeuDgeID6HBr/vCBAu4UFUYCwq7Z366LVgbPxIRrHIdpaBadfQKTkw+17x9DbgLbmrdgWafYziU1qsf1gFUI0pwv/vU09iYTmxSXwWYpWe6ZkjOCXsaZFw6DS4j38BC+p+iL4/vOYM5kUevNISj9OiC9a4+Q5tNMHzSNs6WT6+EBfWIRJEqDIOonQcgI6UW9iHthsmR9Yb2YEBGzICaRF/gkDsVMfWlvyih6bdky89jg9V7qq2b8XxDtANOoGDR4dgx5bZtrZLubodpN3NptJPV2DdnJM6DZVMhXhmW3t3R5XaGdOdsA9RMM7h4PttMc4lCSd4NJZbstexcKwZDLHpTm4OYb3rYszY8qM1HssCaoRyWorOpCvFv9nhXGwe50DHui6J/OX9ekZ5jsXnQaOCeCUR4Vuk3zOe+eGOc2mHehyN6U2dlMct0Bfh7sZheHHzrkzOq6o/mouTxj3HDOePV9OM51Ts1eG7GePZsWvKAXBmnfDwknEHl+CH1yw0D1kmFxCdT+NUMrKToc7/JTfs0bw/T86lEnxzF6vHnwaYvfo2naFn17Ac3O/zU1fdbtCEH4C2ZpZwR1fjNfv9Tnf8MK4yuC0yE0rWSrpLN+/o+8VxmxQXyXAuJfLiA/tMGXq2g/tIkaDCJBCn3h9ZJUiIABxLF/FYMaUc7aZpsIFvo8opHPGaFJz++x0JzOdeTXErnXoMQLasfbt16r9J2qyeJmfL0sV6wKt5WMN7RWCmtf9aapHE/dkM8JOv/Kap7+FsxdPvTjiJJ+4NOgL/opCXrRz3e9WWu+3ne93mt+1psJ55f9rLcw72xTNf/IEcYIppAkfuAzwZNIxPG1kPr9va2lDxymX6ANnn/mns0Rm+uChAkkIk4ZiSNCwoAKz07gN7kmG8GAz/vFfmZ3cHhVA5uAstZVCZTvQ9FAQdnIYwc+O4tCwTjr5tIFxdL+d7jLVvz8Bwj9FsudHgAA&quot;"/>
    <we:property name="creatorSessionId" value="&quot;b195ec23-6d84-4079-b4f6-4ac0d28fdfeb&quot;"/>
    <we:property name="creatorTenantId" value="&quot;693cbea0-4ef9-4254-8977-76e05cb5f556&quot;"/>
    <we:property name="creatorUserId" value="&quot;10032001BE3BD46A&quot;"/>
    <we:property name="datasetId" value="&quot;d1e9b053-4ff1-47f1-bbdf-d377b20153e4&quot;"/>
    <we:property name="embedUrl" value="&quot;/reportEmbed?reportId=2f2b5aa2-bf15-424d-aa54-3460a668d038&amp;config=eyJjbHVzdGVyVXJsIjoiaHR0cHM6Ly9XQUJJLVNPVVRILUNFTlRSQUwtVVM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1Z3VLjNhR+FcY3exM6tmU7NnchC+12+Vtg6EWH6RxLsuMdx/LKMt2UySP1otNH4MV6JNs0CQQCofx0lxss6fjo/Hzn85FyabGsKnOYHMCYW1vWPkgKTMgNx+pZRTO3fXj4cX9w/PG3g8H+Dk6LUmWiqKytS0uBTLk6y6oacq0BJ38971mQ50eQ6lECecV7VsllJQrIsz94I4xLStZ82rP41zIXErTKEwWKa7UXKI5j3Nv5geCOQFV2wU84Vc3sMS+FVN24Z1XNkzFpfk0rMxsORaEgK1CxnqMhgTgMiBNGzIbEdhh19HyS5aoViSc7X0uJ/qCXk1LHYcAuoKCcWcZoyauq3WEgMzUac5VRPdrjidL/9zlUtTT+7MyJn4haUn7ME7NUqExNUPuPQqQ53zzCXFRKSL75HhRUXG0Ocw6FNcVQHUmBgTTSp0JBvvGphgKHeu04S0dm2xOKQmznAvKbOz+vScYSDQg9OEQxQCXWFtHDkfh9KDmmm1lbzrR3f4yf1/RZ8+zpOc5UWYEKG/D+i6rTxmoKUlss4s8IO40efEFIxuX2xADofSY7PLq9F8zJ1KQijlzGiE9tz+XUjoidULIc/C0J7JrFhCUe7buhyxwW+TEkfmij423yTkV5gKNGj1Zz1tUxer0rxdgobJmmquMvNZcTazEgJ90CPn/qHu7SlGoVK8anZzUpw6QiQHmOaTGqhiKvx8U9SWgGZseFOA8RKqlAU3G6tSrJeM4svc3hikgYpKnkKXS8Nb+4poEfigqRgLSr53frorXB1pjo6cRhGepBFx9X1+S68f1lxDWwTXgLlnWOfVhwo3raDBiHIM758revsTedmqJYJJuVbHlkSc4Yusgzr5wGVzBvfQg/0vTl+H4wmTNR1Go4AqneBqV37RHKfJ7pg65xtnJxrQ/oc8Mgfuy6fhS6HiOk7/d9bnvhit8X1g8ISQLmBsS3XYcEXjLzfWl3yihmbdXPzFOT14FQN8P4nzDaMZZRkTZ8dgZ5bZprVLuXodsNbs00itp7Wuz8Bdjs2sg3xmX3t3R5XWGcOdsG+Z0MHo6HhgrcvufGkeMRTsC3HQ8icker+ZoBswKef8qwLiUdTfb4Bb/l9HW9fnOps+MMZNYchVtaeDJPWzo0G9Ds6m/NdrN5w1YY32BGdsZQ62f9+KW++hM2GN9IOB1B85FtnbQGV3+JRxWYQeFDSstZLK1vOuCr1fo3HaKGg4gbQ5TY/TBOEpcBBIFzk4MaUy7bNoQkzHO4T32HM0LDvtNnnl6d61VuFerdwhKvqFFpb8GM09091ZptyqAsN4wLc7dQtzQp72gtJS9U9a45dj13qzJn6Pz9k74UWdKROhAFPiWR61A3SqKYuH3/+43HbDTf7o1H/y1feMzA+XVfeCytO9NUzR//vADJFMLQcR2W8NBPguBWSv3/3TrEax4zXmEMXv40MlsjptYT4oUQJkHMSOAT4rk0sbX+O1OTjSHl83kxf7Mz1pjL1BSgqFVVAuVHUDRUUDb2ZNzIIXKhYBoU5lku+Via380sswnakrXFfccL+te0rrrx7x9heU2V2BsAAA==&quot;"/>
    <we:property name="isFiltersActionButtonVisible" value="true"/>
    <we:property name="isFooterCollapsed" value="true"/>
    <we:property name="isVisualContainerHeaderHidden" value="false"/>
    <we:property name="pageDisplayName" value="&quot;Dashboard&quot;"/>
    <we:property name="pageName" value="&quot;ReportSection&quot;"/>
    <we:property name="reportEmbeddedTime" value="&quot;2024-03-07T16:39:45.940Z&quot;"/>
    <we:property name="reportName" value="&quot;Dashboard Google Play Store&quot;"/>
    <we:property name="reportState" value="&quot;CONNECTED&quot;"/>
    <we:property name="reportUrl" value="&quot;/groups/me/reports/2f2b5aa2-bf15-424d-aa54-3460a668d038/ReportSection?bookmarkGuid=fbcb4424-0c17-4258-90d0-ab0650dd7c57&amp;bookmarkUsage=1&amp;ctid=693cbea0-4ef9-4254-8977-76e05cb5f556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SHIRLEY STEFANY LOMBANA OROBIO</cp:lastModifiedBy>
  <cp:revision>3</cp:revision>
  <dcterms:created xsi:type="dcterms:W3CDTF">2018-06-07T21:39:02Z</dcterms:created>
  <dcterms:modified xsi:type="dcterms:W3CDTF">2024-03-08T21:34:27Z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