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napToObjects="1">
      <p:cViewPr varScale="1">
        <p:scale>
          <a:sx n="109" d="100"/>
          <a:sy n="109" d="100"/>
        </p:scale>
        <p:origin x="21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D85C8-0591-B745-AE31-956081C0729A}" type="datetimeFigureOut">
              <a:rPr lang="es-ES" smtClean="0"/>
              <a:t>14/11/24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C4B73-BE2B-244D-9BF3-4ED6CE23E929}" type="slidenum">
              <a:rPr lang="es-ES" smtClean="0"/>
              <a:t>‹Nº›</a:t>
            </a:fld>
            <a:endParaRPr lang="es-ES"/>
          </a:p>
        </p:txBody>
      </p:sp>
    </p:spTree>
    <p:extLst>
      <p:ext uri="{BB962C8B-B14F-4D97-AF65-F5344CB8AC3E}">
        <p14:creationId xmlns:p14="http://schemas.microsoft.com/office/powerpoint/2010/main" val="216327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Clientes por País</a:t>
            </a:r>
            <a:endParaRPr dirty="0"/>
          </a:p>
          <a:p>
            <a:r>
              <a:rPr b="0" dirty="0"/>
              <a:t>No alt text provided</a:t>
            </a:r>
            <a:endParaRPr dirty="0"/>
          </a:p>
          <a:p>
            <a:endParaRPr dirty="0"/>
          </a:p>
          <a:p>
            <a:r>
              <a:rPr b="1" dirty="0"/>
              <a:t>Ventas por País</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Categoría</a:t>
            </a:r>
            <a:endParaRPr dirty="0"/>
          </a:p>
          <a:p>
            <a:r>
              <a:rPr b="0" dirty="0"/>
              <a:t>No alt text provided</a:t>
            </a:r>
            <a:endParaRPr dirty="0"/>
          </a:p>
          <a:p>
            <a:endParaRPr dirty="0"/>
          </a:p>
          <a:p>
            <a:r>
              <a:rPr b="1" dirty="0"/>
              <a:t>Año</a:t>
            </a:r>
            <a:endParaRPr dirty="0"/>
          </a:p>
          <a:p>
            <a:r>
              <a:rPr b="0" dirty="0"/>
              <a:t>No alt text provided</a:t>
            </a:r>
            <a:endParaRPr dirty="0"/>
          </a:p>
          <a:p>
            <a:endParaRPr dirty="0"/>
          </a:p>
          <a:p>
            <a:r>
              <a:rPr b="1" dirty="0"/>
              <a:t>Mes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Mayor Frecuencia de Compra</a:t>
            </a:r>
            <a:endParaRPr dirty="0"/>
          </a:p>
          <a:p>
            <a:r>
              <a:rPr b="0" dirty="0"/>
              <a:t>No alt text provided</a:t>
            </a:r>
            <a:endParaRPr dirty="0"/>
          </a:p>
          <a:p>
            <a:endParaRPr dirty="0"/>
          </a:p>
          <a:p>
            <a:r>
              <a:rPr b="1" dirty="0"/>
              <a:t>Clientes por Rango de Compra</a:t>
            </a:r>
            <a:endParaRPr dirty="0"/>
          </a:p>
          <a:p>
            <a:r>
              <a:rPr b="0" dirty="0"/>
              <a:t>No alt text provided</a:t>
            </a:r>
            <a:endParaRPr dirty="0"/>
          </a:p>
          <a:p>
            <a:endParaRPr dirty="0"/>
          </a:p>
          <a:p>
            <a:r>
              <a:rPr b="1" dirty="0"/>
              <a:t>Menor Frecuencia de Compra</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Clientes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Ventas por Categoría</a:t>
            </a:r>
            <a:endParaRPr dirty="0"/>
          </a:p>
          <a:p>
            <a:r>
              <a:rPr b="0" dirty="0"/>
              <a:t>No alt text provided</a:t>
            </a:r>
            <a:endParaRPr dirty="0"/>
          </a:p>
          <a:p>
            <a:endParaRPr dirty="0"/>
          </a:p>
          <a:p>
            <a:r>
              <a:rPr b="1" dirty="0"/>
              <a:t>Fluctuación Clientes</a:t>
            </a:r>
            <a:endParaRPr dirty="0"/>
          </a:p>
          <a:p>
            <a:r>
              <a:rPr b="0" dirty="0"/>
              <a:t>No alt text provided</a:t>
            </a:r>
            <a:endParaRPr dirty="0"/>
          </a:p>
          <a:p>
            <a:endParaRPr dirty="0"/>
          </a:p>
          <a:p>
            <a:r>
              <a:rPr b="1" dirty="0"/>
              <a:t>Evolución Temporal Ventas</a:t>
            </a:r>
            <a:endParaRPr dirty="0"/>
          </a:p>
          <a:p>
            <a:r>
              <a:rPr b="0" dirty="0"/>
              <a:t>No alt text provided</a:t>
            </a:r>
            <a:endParaRPr dirty="0"/>
          </a:p>
          <a:p>
            <a:endParaRPr dirty="0"/>
          </a:p>
          <a:p>
            <a:r>
              <a:rPr b="1" dirty="0"/>
              <a:t>Categoría</a:t>
            </a:r>
            <a:endParaRPr dirty="0"/>
          </a:p>
          <a:p>
            <a:r>
              <a:rPr b="0" dirty="0"/>
              <a:t>No alt text provided</a:t>
            </a:r>
            <a:endParaRPr dirty="0"/>
          </a:p>
          <a:p>
            <a:endParaRPr dirty="0"/>
          </a:p>
          <a:p>
            <a:r>
              <a:rPr b="1" dirty="0"/>
              <a:t>Año</a:t>
            </a:r>
            <a:endParaRPr dirty="0"/>
          </a:p>
          <a:p>
            <a:r>
              <a:rPr b="0" dirty="0"/>
              <a:t>No alt text provided</a:t>
            </a:r>
            <a:endParaRPr dirty="0"/>
          </a:p>
          <a:p>
            <a:endParaRPr dirty="0"/>
          </a:p>
          <a:p>
            <a:r>
              <a:rPr b="1" dirty="0"/>
              <a:t>Mes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Ventas Totales €</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Cantidad de Ventas Anuales</a:t>
            </a:r>
            <a:endParaRPr dirty="0"/>
          </a:p>
          <a:p>
            <a:r>
              <a:rPr b="0" dirty="0"/>
              <a:t>No alt text provided</a:t>
            </a:r>
            <a:endParaRPr dirty="0"/>
          </a:p>
          <a:p>
            <a:endParaRPr dirty="0"/>
          </a:p>
          <a:p>
            <a:r>
              <a:rPr b="1" dirty="0"/>
              <a:t>Cantidad de Ventas por Rango</a:t>
            </a:r>
            <a:endParaRPr dirty="0"/>
          </a:p>
          <a:p>
            <a:r>
              <a:rPr b="0" dirty="0"/>
              <a:t>No alt text provided</a:t>
            </a:r>
            <a:endParaRPr dirty="0"/>
          </a:p>
          <a:p>
            <a:endParaRPr dirty="0"/>
          </a:p>
          <a:p>
            <a:r>
              <a:rPr b="1" dirty="0"/>
              <a:t>Referencias No Vendidas</a:t>
            </a:r>
            <a:endParaRPr dirty="0"/>
          </a:p>
          <a:p>
            <a:r>
              <a:rPr b="0" dirty="0"/>
              <a:t>No alt text provided</a:t>
            </a:r>
            <a:endParaRPr dirty="0"/>
          </a:p>
          <a:p>
            <a:endParaRPr dirty="0"/>
          </a:p>
          <a:p>
            <a:r>
              <a:rPr b="1" dirty="0"/>
              <a:t>Cantidad de Ventas por Categoría</a:t>
            </a:r>
            <a:endParaRPr dirty="0"/>
          </a:p>
          <a:p>
            <a:r>
              <a:rPr b="0" dirty="0"/>
              <a:t>No alt text provided</a:t>
            </a:r>
            <a:endParaRPr dirty="0"/>
          </a:p>
          <a:p>
            <a:endParaRPr dirty="0"/>
          </a:p>
          <a:p>
            <a:r>
              <a:rPr b="1" dirty="0"/>
              <a:t>Catálogo de Referencias</a:t>
            </a:r>
            <a:endParaRPr dirty="0"/>
          </a:p>
          <a:p>
            <a:r>
              <a:rPr b="0" dirty="0"/>
              <a:t>No alt text provided</a:t>
            </a:r>
            <a:endParaRPr dirty="0"/>
          </a:p>
          <a:p>
            <a:endParaRPr dirty="0"/>
          </a:p>
          <a:p>
            <a:r>
              <a:rPr b="1" dirty="0"/>
              <a:t>Referencias Vendidas</a:t>
            </a:r>
            <a:endParaRPr dirty="0"/>
          </a:p>
          <a:p>
            <a:r>
              <a:rPr b="0" dirty="0"/>
              <a:t>No alt text provided</a:t>
            </a:r>
            <a:endParaRPr dirty="0"/>
          </a:p>
          <a:p>
            <a:endParaRPr dirty="0"/>
          </a:p>
          <a:p>
            <a:r>
              <a:rPr b="1" dirty="0"/>
              <a:t>Categoría</a:t>
            </a:r>
            <a:endParaRPr dirty="0"/>
          </a:p>
          <a:p>
            <a:r>
              <a:rPr b="0" dirty="0"/>
              <a:t>No alt text provided</a:t>
            </a:r>
            <a:endParaRPr dirty="0"/>
          </a:p>
          <a:p>
            <a:endParaRPr dirty="0"/>
          </a:p>
          <a:p>
            <a:r>
              <a:rPr b="1" dirty="0"/>
              <a:t>Año</a:t>
            </a:r>
            <a:endParaRPr dirty="0"/>
          </a:p>
          <a:p>
            <a:r>
              <a:rPr b="0" dirty="0"/>
              <a:t>No alt text provided</a:t>
            </a:r>
            <a:endParaRPr dirty="0"/>
          </a:p>
          <a:p>
            <a:endParaRPr dirty="0"/>
          </a:p>
          <a:p>
            <a:r>
              <a:rPr b="1" dirty="0"/>
              <a:t>Mes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Productos Vendidos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Alta Rotación</a:t>
            </a:r>
            <a:endParaRPr dirty="0"/>
          </a:p>
          <a:p>
            <a:r>
              <a:rPr b="0" dirty="0"/>
              <a:t>No alt text provided</a:t>
            </a:r>
            <a:endParaRPr dirty="0"/>
          </a:p>
          <a:p>
            <a:endParaRPr dirty="0"/>
          </a:p>
          <a:p>
            <a:r>
              <a:rPr b="1" dirty="0"/>
              <a:t>Baja Rotación</a:t>
            </a:r>
            <a:endParaRPr dirty="0"/>
          </a:p>
          <a:p>
            <a:r>
              <a:rPr b="0" dirty="0"/>
              <a:t>No alt text provided</a:t>
            </a:r>
            <a:endParaRPr dirty="0"/>
          </a:p>
          <a:p>
            <a:endParaRPr dirty="0"/>
          </a:p>
          <a:p>
            <a:r>
              <a:rPr b="1" dirty="0"/>
              <a:t>Distribución de Ventas y Productos Vendidos</a:t>
            </a:r>
            <a:endParaRPr dirty="0"/>
          </a:p>
          <a:p>
            <a:r>
              <a:rPr b="0" dirty="0"/>
              <a:t>No alt text provided</a:t>
            </a:r>
            <a:endParaRPr dirty="0"/>
          </a:p>
          <a:p>
            <a:endParaRPr dirty="0"/>
          </a:p>
          <a:p>
            <a:r>
              <a:rPr b="1" dirty="0"/>
              <a:t>Total €</a:t>
            </a:r>
            <a:endParaRPr dirty="0"/>
          </a:p>
          <a:p>
            <a:r>
              <a:rPr b="0" dirty="0"/>
              <a:t>No alt text provided</a:t>
            </a:r>
            <a:endParaRPr dirty="0"/>
          </a:p>
          <a:p>
            <a:endParaRPr dirty="0"/>
          </a:p>
          <a:p>
            <a:r>
              <a:rPr b="1" dirty="0"/>
              <a:t>Producto</a:t>
            </a:r>
            <a:endParaRPr dirty="0"/>
          </a:p>
          <a:p>
            <a:r>
              <a:rPr b="0" dirty="0"/>
              <a:t>No alt text provided</a:t>
            </a:r>
            <a:endParaRPr dirty="0"/>
          </a:p>
          <a:p>
            <a:endParaRPr dirty="0"/>
          </a:p>
          <a:p>
            <a:r>
              <a:rPr b="1" dirty="0"/>
              <a:t>Categoría</a:t>
            </a:r>
            <a:endParaRPr dirty="0"/>
          </a:p>
          <a:p>
            <a:r>
              <a:rPr b="0" dirty="0"/>
              <a:t>No alt text provided</a:t>
            </a:r>
            <a:endParaRPr dirty="0"/>
          </a:p>
          <a:p>
            <a:endParaRPr dirty="0"/>
          </a:p>
          <a:p>
            <a:r>
              <a:rPr b="1" dirty="0"/>
              <a:t>Año</a:t>
            </a:r>
            <a:endParaRPr dirty="0"/>
          </a:p>
          <a:p>
            <a:r>
              <a:rPr b="0" dirty="0"/>
              <a:t>No alt text provided</a:t>
            </a:r>
            <a:endParaRPr dirty="0"/>
          </a:p>
          <a:p>
            <a:endParaRPr dirty="0"/>
          </a:p>
          <a:p>
            <a:r>
              <a:rPr b="1" dirty="0"/>
              <a:t>Mes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8023a971-0a5e-4f41-adb0-b3a6a39279b9/?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ientes por País ,Ventas por País ,map ,tableEx ,multiRowCard ,image ,shape ,textbox ,shape ,textbox. Please refer to the notes on this slide for details">
            <a:hlinkClick r:id="rId3"/>
          </p:cNvPr>
          <p:cNvPicPr>
            <a:picLocks noChangeAspect="1"/>
          </p:cNvPicPr>
          <p:nvPr/>
        </p:nvPicPr>
        <p:blipFill>
          <a:blip r:embed="rId4"/>
          <a:stretch>
            <a:fillRect/>
          </a:stretch>
        </p:blipFill>
        <p:spPr>
          <a:xfrm>
            <a:off x="161925" y="23446"/>
            <a:ext cx="11858625" cy="6858000"/>
          </a:xfrm>
          <a:prstGeom prst="rect">
            <a:avLst/>
          </a:prstGeom>
          <a:noFill/>
        </p:spPr>
      </p:pic>
      <p:sp>
        <p:nvSpPr>
          <p:cNvPr id="4" name="Title" hidden="1"/>
          <p:cNvSpPr>
            <a:spLocks noGrp="1"/>
          </p:cNvSpPr>
          <p:nvPr>
            <p:ph type="title"/>
          </p:nvPr>
        </p:nvSpPr>
        <p:spPr/>
        <p:txBody>
          <a:bodyPr/>
          <a:lstStyle/>
          <a:p>
            <a:r>
              <a:t>Dashboard Datos Generales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image ,shape ,shape ,Categoría ,Año ,Mes ,textbox ,shape ,textbox ,image ,image ,shape ,shape ,shape ,image ,actionButton ,Mayor Frecuencia de Compra ,Clientes por Rango de Compra ,Menor Frecuencia de Compra ,slicer ,Total Clientes ,multiRowCard.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Dashboard Comportamiento Clientes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Ventas por Categoría ,Fluctuación Clientes ,Evolución Temporal Ventas ,Categoría ,Año ,Mes ,shape ,textbox ,image ,image ,shape ,shape ,shape ,image ,actionButton ,image ,slicer ,shape ,image ,image ,shape ,shape ,textbox ,Ventas Totales €.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Dashboard Tendencias Ventas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ntidad de Ventas Anuales ,Cantidad de Ventas por Rango ,Referencias No Vendidas ,Cantidad de Ventas por Categoría ,Catálogo de Referencias ,Referencias Vendidas ,Categoría ,Año ,Mes ,shape ,textbox ,image ,image ,shape ,shape ,shape ,image ,actionButton ,slicer ,shape ,image ,image ,shape ,shape ,actionButton ,Productos Vendidos ,textbox.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Dashboard Inventario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lta Rotación ,Baja Rotación ,Distribución de Ventas y Productos Vendidos ,Total € ,Producto ,Categoría ,Año ,Mes ,shape ,textbox ,image ,image ,shape ,shape ,shape ,image ,actionButton ,slicer ,shape ,image ,image ,shape ,shape ,textbox.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Dashboard  Inventario2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shape ,image ,shape ,shape ,shape ,image ,shape ,image ,image ,shape ,textbox ,textbox ,textbox ,textbox ,shape ,shape ,textbox ,textbox ,textbox ,textbox ,image ,image ,shape ,shape ,shape ,shape ,shape ,textbox ,shape ,textbox.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Dashboard Contraportada</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767</Words>
  <Application>Microsoft Macintosh PowerPoint</Application>
  <PresentationFormat>Panorámica</PresentationFormat>
  <Paragraphs>423</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Aptos</vt:lpstr>
      <vt:lpstr>Arial</vt:lpstr>
      <vt:lpstr>Calibri</vt:lpstr>
      <vt:lpstr>Calibri Light</vt:lpstr>
      <vt:lpstr>Custom Design</vt:lpstr>
      <vt:lpstr>Dashboard Datos Generales</vt:lpstr>
      <vt:lpstr>Dashboard Comportamiento Clientes</vt:lpstr>
      <vt:lpstr>Dashboard Tendencias Ventas</vt:lpstr>
      <vt:lpstr>Dashboard Inventario</vt:lpstr>
      <vt:lpstr>Dashboard  Inventario2</vt:lpstr>
      <vt:lpstr>Dashboard Contraportada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Maria Diz Iglesias</cp:lastModifiedBy>
  <cp:revision>5</cp:revision>
  <dcterms:created xsi:type="dcterms:W3CDTF">2016-09-04T11:54:55Z</dcterms:created>
  <dcterms:modified xsi:type="dcterms:W3CDTF">2024-11-14T10:30:10Z</dcterms:modified>
</cp:coreProperties>
</file>