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BFE1C-E77F-BFBE-8A31-4CEF38C3A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487BA6-08C7-C58D-EE60-B773B391E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FD798-21ED-8C41-7BD0-97B3E65E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D56-E571-40FF-B5C9-EA6F7AD5D860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C5F84D-5124-BB57-7C6B-D21DFF59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ECB8D-A5A0-F68B-0506-7EC50593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25B4-41D3-4EE2-B7A4-D84E27B9D3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88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50451-6DB3-96B5-04E9-C25B6A88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A74B96-3EB4-8CBC-04B6-B4FDAE041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C05A31-583F-7BE4-59E7-889D49A9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D56-E571-40FF-B5C9-EA6F7AD5D860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F26E56-00D7-A355-5294-D02AE27E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4A2318-6969-F13A-85DE-F5A627F1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25B4-41D3-4EE2-B7A4-D84E27B9D3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7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17D9A9-9550-9E9C-3DC6-AF9D3DA4D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EACE1F-A9DE-931A-110C-099EAEDF3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E663B0-3DF7-43D5-E22E-96B2DA92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D56-E571-40FF-B5C9-EA6F7AD5D860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92C0D5-8FD4-1242-9749-0C02CC19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0747A5-392E-8500-0AC2-92A2F4A2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25B4-41D3-4EE2-B7A4-D84E27B9D3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16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74E6A-D77E-7E18-84C3-88E6949D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9CCF74-F77F-FAF2-C169-D096B8EA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9DE18-6F41-CEA0-4B75-54AA9CDD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D56-E571-40FF-B5C9-EA6F7AD5D860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41909-EBBD-69D6-2FF1-80676D68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C5E851-6F7B-4539-EE0D-1049D21D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25B4-41D3-4EE2-B7A4-D84E27B9D3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275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41E3C-1BA3-32FE-642D-34EF8AEC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C42908-A018-5CCB-6762-BE653897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54A3D-55E5-2439-0B82-890B37AF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D56-E571-40FF-B5C9-EA6F7AD5D860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FDA4E-D30B-D20A-9681-BACE53F9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5576F7-D54F-176B-7053-E8F01A6B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25B4-41D3-4EE2-B7A4-D84E27B9D3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03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88B6B-BCA4-1F62-9666-A9C2F6E7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284D-714C-0F85-6B39-A48DA8796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902621-DD8A-5AE3-2D5E-679A1CD99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4ADD34-A58F-6368-AAE3-C9575443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D56-E571-40FF-B5C9-EA6F7AD5D860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2B5715-3AE7-52C6-D83E-DD4052B6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AB0BEF-18BE-7546-008A-9358BE17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25B4-41D3-4EE2-B7A4-D84E27B9D3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3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CDC4E-5AFE-8F55-E917-C6A8DFAC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FD6B67-C502-C3EA-A42A-195E6243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E51920-38D1-7BA5-43DA-EC581D6A8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22E2DD-BA90-805F-5508-FDD3D1A5E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EF18EE-863D-3759-EC28-49B680B37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826230-F558-5CAA-F61C-33972E0A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D56-E571-40FF-B5C9-EA6F7AD5D860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5996F5-A218-567B-E55A-A0A5CEBD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7F0FE8-5ECF-1730-DAA4-D57508A3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25B4-41D3-4EE2-B7A4-D84E27B9D3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94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D07B5-A1AA-B2EB-1A65-82A25A81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445D82-05BB-403C-C465-23C2583F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D56-E571-40FF-B5C9-EA6F7AD5D860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6D2858-B0C3-BDAA-1185-62F5EACF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F4F51E-CF32-4095-75F2-D39AAAE8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25B4-41D3-4EE2-B7A4-D84E27B9D3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902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4066A9-1716-3D24-1D9D-D30EE7EB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D56-E571-40FF-B5C9-EA6F7AD5D860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318E0D-1FAC-9FBF-A3F0-C6D6357E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110FA1-BDB6-2C40-3EAB-FE122D18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25B4-41D3-4EE2-B7A4-D84E27B9D3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94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6198F-7F38-BFA4-83D1-6A7EE578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EB7D89-89A7-FFAB-6325-9B006588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AE643E-B882-1A54-D169-9CA48D546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04630-8873-8A14-B916-3625B301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D56-E571-40FF-B5C9-EA6F7AD5D860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698592-4740-6B5F-78FF-12EC23EA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5D6AF-5205-6782-66F5-E94EA376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25B4-41D3-4EE2-B7A4-D84E27B9D3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1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43BCD-E611-C824-3C95-B9C13357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69B86F-5EBA-EA16-4A12-EB94B0C92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1436E5-2906-B1D3-D596-F2FD69CDA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7A2769-4789-9B2F-D142-448962C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2D56-E571-40FF-B5C9-EA6F7AD5D860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33BADB-878D-F51B-5387-8D3D110D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659381-E5AF-0862-9253-29053B72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25B4-41D3-4EE2-B7A4-D84E27B9D3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14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1C0D2C-0032-CD84-8318-7B23FFDA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CF9BE5-019D-F550-7BEC-8F1ECA3DC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0BD490-C6BD-F279-8BF8-900DE47E9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2D56-E571-40FF-B5C9-EA6F7AD5D860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7B08EC-BFC0-D3AF-5AD1-3A6A27BBC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54CD99-D186-B3E1-2FCC-32E110C8E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25B4-41D3-4EE2-B7A4-D84E27B9D3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80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1E4A79C-7D13-C5A5-74B7-EB234ED36538}"/>
              </a:ext>
            </a:extLst>
          </p:cNvPr>
          <p:cNvSpPr txBox="1"/>
          <p:nvPr/>
        </p:nvSpPr>
        <p:spPr>
          <a:xfrm rot="16200000">
            <a:off x="-638825" y="2394291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NO.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E83F4E-08E1-A0AD-9AF0-74AB6379A04B}"/>
              </a:ext>
            </a:extLst>
          </p:cNvPr>
          <p:cNvSpPr txBox="1"/>
          <p:nvPr/>
        </p:nvSpPr>
        <p:spPr>
          <a:xfrm rot="16200000">
            <a:off x="-380836" y="2394286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DERECHOHABIENCIA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F76291-691F-58D6-BC99-E2B5067A3C0F}"/>
              </a:ext>
            </a:extLst>
          </p:cNvPr>
          <p:cNvSpPr txBox="1"/>
          <p:nvPr/>
        </p:nvSpPr>
        <p:spPr>
          <a:xfrm rot="16200000">
            <a:off x="-149856" y="2394281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EDAD Y CLAVE DE EDAD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21AA771-1F65-6237-A415-0C887C6E6213}"/>
              </a:ext>
            </a:extLst>
          </p:cNvPr>
          <p:cNvSpPr txBox="1"/>
          <p:nvPr/>
        </p:nvSpPr>
        <p:spPr>
          <a:xfrm rot="16200000">
            <a:off x="107554" y="2394276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SEXO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4175EC-DC02-6A5B-029B-7C7FA4FA079B}"/>
              </a:ext>
            </a:extLst>
          </p:cNvPr>
          <p:cNvSpPr txBox="1"/>
          <p:nvPr/>
        </p:nvSpPr>
        <p:spPr>
          <a:xfrm rot="16200000">
            <a:off x="369205" y="2394276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AFROMEXICANO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FB9827-4F3D-CCFB-09E2-B0CA2E0B1772}"/>
              </a:ext>
            </a:extLst>
          </p:cNvPr>
          <p:cNvSpPr txBox="1"/>
          <p:nvPr/>
        </p:nvSpPr>
        <p:spPr>
          <a:xfrm rot="16200000">
            <a:off x="627443" y="2394274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INDÍGENA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1A5083-6814-E6E8-4B31-E53B6517B58B}"/>
              </a:ext>
            </a:extLst>
          </p:cNvPr>
          <p:cNvSpPr txBox="1"/>
          <p:nvPr/>
        </p:nvSpPr>
        <p:spPr>
          <a:xfrm rot="16200000">
            <a:off x="892491" y="2394271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MIGRANTE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75162F-66D7-F0A0-37BB-A79E65D325A8}"/>
              </a:ext>
            </a:extLst>
          </p:cNvPr>
          <p:cNvSpPr txBox="1"/>
          <p:nvPr/>
        </p:nvSpPr>
        <p:spPr>
          <a:xfrm rot="16200000">
            <a:off x="1154102" y="2394267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1RA VEZ EN LA UNEME O SAIH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D3B3284-D122-20C6-BDBC-0BF42FF8B335}"/>
              </a:ext>
            </a:extLst>
          </p:cNvPr>
          <p:cNvSpPr txBox="1"/>
          <p:nvPr/>
        </p:nvSpPr>
        <p:spPr>
          <a:xfrm rot="16200000">
            <a:off x="1386722" y="2394262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1RA VEZ EN EL AÑO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596858E-1437-BC26-20F5-F704D08EAE86}"/>
              </a:ext>
            </a:extLst>
          </p:cNvPr>
          <p:cNvSpPr txBox="1"/>
          <p:nvPr/>
        </p:nvSpPr>
        <p:spPr>
          <a:xfrm rot="16200000">
            <a:off x="1677387" y="2459601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DIFICULTAD PARA (DISCAPACIDAD)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2BE2AA5-7C18-E438-14EC-E784794899AF}"/>
              </a:ext>
            </a:extLst>
          </p:cNvPr>
          <p:cNvSpPr txBox="1"/>
          <p:nvPr/>
        </p:nvSpPr>
        <p:spPr>
          <a:xfrm rot="16200000">
            <a:off x="1968051" y="2459601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PLAN DE CUIDADOS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299AFED-B757-9F36-97E0-8C2E7A62D9BF}"/>
              </a:ext>
            </a:extLst>
          </p:cNvPr>
          <p:cNvSpPr txBox="1"/>
          <p:nvPr/>
        </p:nvSpPr>
        <p:spPr>
          <a:xfrm rot="16200000">
            <a:off x="2229661" y="2459601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IDENTIFICACIÓN DE LESIONES AUTOIN.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A5CC1A4-C917-252D-20D8-8A7E0A4F4301}"/>
              </a:ext>
            </a:extLst>
          </p:cNvPr>
          <p:cNvSpPr txBox="1"/>
          <p:nvPr/>
        </p:nvSpPr>
        <p:spPr>
          <a:xfrm rot="16200000">
            <a:off x="2491271" y="2394262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EDUCACIÓN DE SALUD MENTAL Y ADIC.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64C35D-A268-E8CD-3A2E-A370BC904935}"/>
              </a:ext>
            </a:extLst>
          </p:cNvPr>
          <p:cNvSpPr txBox="1"/>
          <p:nvPr/>
        </p:nvSpPr>
        <p:spPr>
          <a:xfrm rot="16200000">
            <a:off x="2781862" y="2394261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PESO / TALLA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35931A5-E78D-6CC5-0BBE-6C19AF58DA4A}"/>
              </a:ext>
            </a:extLst>
          </p:cNvPr>
          <p:cNvSpPr txBox="1"/>
          <p:nvPr/>
        </p:nvSpPr>
        <p:spPr>
          <a:xfrm rot="16200000">
            <a:off x="3068741" y="2459601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PRESIÓN ARTERIAL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882F278-24F0-28A4-452B-1CE09DE7A338}"/>
              </a:ext>
            </a:extLst>
          </p:cNvPr>
          <p:cNvSpPr txBox="1"/>
          <p:nvPr/>
        </p:nvSpPr>
        <p:spPr>
          <a:xfrm rot="16200000">
            <a:off x="3366385" y="2459600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CIRCUNFERENCIA DE CINTURA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BE9637B-AF8E-102C-83E6-1BEB0F786055}"/>
              </a:ext>
            </a:extLst>
          </p:cNvPr>
          <p:cNvSpPr txBox="1"/>
          <p:nvPr/>
        </p:nvSpPr>
        <p:spPr>
          <a:xfrm rot="16200000">
            <a:off x="3642647" y="2459600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FRECUENCIA CARDIACA Y RESP.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6224DEB-24B7-31DB-4F1E-0E3F15E2C492}"/>
              </a:ext>
            </a:extLst>
          </p:cNvPr>
          <p:cNvSpPr txBox="1"/>
          <p:nvPr/>
        </p:nvSpPr>
        <p:spPr>
          <a:xfrm rot="16200000">
            <a:off x="3918909" y="2394260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TEMPERATURA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932C45D-9858-28ED-F72E-C94AA41A61E3}"/>
              </a:ext>
            </a:extLst>
          </p:cNvPr>
          <p:cNvSpPr txBox="1"/>
          <p:nvPr/>
        </p:nvSpPr>
        <p:spPr>
          <a:xfrm rot="16200000">
            <a:off x="4153010" y="2394259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SATURACIÓN DE OXÍGENO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1E1D03C-373A-18CF-E023-832F937D657B}"/>
              </a:ext>
            </a:extLst>
          </p:cNvPr>
          <p:cNvSpPr txBox="1"/>
          <p:nvPr/>
        </p:nvSpPr>
        <p:spPr>
          <a:xfrm rot="16200000">
            <a:off x="4442194" y="2377925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GLUCOSA Y AYUNO (SI / NO)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D18D076-2AE2-8121-0C55-B353863339A8}"/>
              </a:ext>
            </a:extLst>
          </p:cNvPr>
          <p:cNvSpPr txBox="1"/>
          <p:nvPr/>
        </p:nvSpPr>
        <p:spPr>
          <a:xfrm rot="16200000">
            <a:off x="4731529" y="2396587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RELACIÓN TEMPORAL POR MOTIVO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DBAD523-E23C-24DC-1676-68712D205B3C}"/>
              </a:ext>
            </a:extLst>
          </p:cNvPr>
          <p:cNvSpPr txBox="1"/>
          <p:nvPr/>
        </p:nvSpPr>
        <p:spPr>
          <a:xfrm rot="16200000">
            <a:off x="5148223" y="2459601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DERIVACIÓN PRECONSULTA / TRIAGE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206A98D-448E-1605-0A69-B316CEC099C4}"/>
              </a:ext>
            </a:extLst>
          </p:cNvPr>
          <p:cNvSpPr txBox="1"/>
          <p:nvPr/>
        </p:nvSpPr>
        <p:spPr>
          <a:xfrm rot="16200000">
            <a:off x="5496998" y="2394259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EVALUACIÓN PSICOLÓGICA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8EB6EC1-72D0-CD3B-2D23-81E85451B684}"/>
              </a:ext>
            </a:extLst>
          </p:cNvPr>
          <p:cNvSpPr txBox="1"/>
          <p:nvPr/>
        </p:nvSpPr>
        <p:spPr>
          <a:xfrm rot="16200000">
            <a:off x="5830038" y="2394259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PSICOTERAPIA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6A38ACB-FF8C-E413-65F5-1A09C91500EC}"/>
              </a:ext>
            </a:extLst>
          </p:cNvPr>
          <p:cNvSpPr txBox="1"/>
          <p:nvPr/>
        </p:nvSpPr>
        <p:spPr>
          <a:xfrm rot="16200000">
            <a:off x="6150411" y="2438535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PSICOEDUCACIÓN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1967F44-E4AC-2F9E-7119-C762911665CF}"/>
              </a:ext>
            </a:extLst>
          </p:cNvPr>
          <p:cNvSpPr txBox="1"/>
          <p:nvPr/>
        </p:nvSpPr>
        <p:spPr>
          <a:xfrm rot="16200000">
            <a:off x="6462411" y="2394258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SUSTANCIA DE CONSUMO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4F56B3B-77D9-AB58-CE89-DF7691154157}"/>
              </a:ext>
            </a:extLst>
          </p:cNvPr>
          <p:cNvSpPr txBox="1"/>
          <p:nvPr/>
        </p:nvSpPr>
        <p:spPr>
          <a:xfrm rot="16200000">
            <a:off x="6751746" y="2417547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TIPO DE ATENCIÓN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27A8EA2-B8A6-FBB7-D225-1DDF9F5F728B}"/>
              </a:ext>
            </a:extLst>
          </p:cNvPr>
          <p:cNvSpPr txBox="1"/>
          <p:nvPr/>
        </p:nvSpPr>
        <p:spPr>
          <a:xfrm rot="16200000">
            <a:off x="7070488" y="2438535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TIPO DE CONSUMO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51EBD40-CB29-6802-5047-CAAF39FD446F}"/>
              </a:ext>
            </a:extLst>
          </p:cNvPr>
          <p:cNvSpPr txBox="1"/>
          <p:nvPr/>
        </p:nvSpPr>
        <p:spPr>
          <a:xfrm rot="16200000">
            <a:off x="7403380" y="2459601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ÁMBITO DE VIOLENCIAS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93B795C-C7DB-0898-B6C8-8905930EACAE}"/>
              </a:ext>
            </a:extLst>
          </p:cNvPr>
          <p:cNvSpPr txBox="1"/>
          <p:nvPr/>
        </p:nvSpPr>
        <p:spPr>
          <a:xfrm rot="16200000">
            <a:off x="7750489" y="2459601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TIPO DE VIOLENCIA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BAF75CC-87F6-DD00-4E33-1860944B1C81}"/>
              </a:ext>
            </a:extLst>
          </p:cNvPr>
          <p:cNvSpPr txBox="1"/>
          <p:nvPr/>
        </p:nvSpPr>
        <p:spPr>
          <a:xfrm rot="16200000">
            <a:off x="7999952" y="2377925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COMPORTAMIENTO SUICIDA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C762BCF-3206-C213-A31E-876FDB6CAE9F}"/>
              </a:ext>
            </a:extLst>
          </p:cNvPr>
          <p:cNvSpPr txBox="1"/>
          <p:nvPr/>
        </p:nvSpPr>
        <p:spPr>
          <a:xfrm rot="16200000">
            <a:off x="8285841" y="2377924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CASO MEDICO LEGAL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F7DF862-0BCA-3EFA-8C59-6D449C67933A}"/>
              </a:ext>
            </a:extLst>
          </p:cNvPr>
          <p:cNvSpPr txBox="1"/>
          <p:nvPr/>
        </p:nvSpPr>
        <p:spPr>
          <a:xfrm rot="16200000">
            <a:off x="8556051" y="2377924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PACIENTE EN REMISIÓN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B4CDBBD-D22A-3CB5-2586-B10FF32FFDB4}"/>
              </a:ext>
            </a:extLst>
          </p:cNvPr>
          <p:cNvSpPr txBox="1"/>
          <p:nvPr/>
        </p:nvSpPr>
        <p:spPr>
          <a:xfrm rot="16200000">
            <a:off x="8840233" y="2377924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CONSULTA INTEGRADA LINEA DE VIDA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79B8B60-5976-5F53-BA51-6799813E75DA}"/>
              </a:ext>
            </a:extLst>
          </p:cNvPr>
          <p:cNvSpPr txBox="1"/>
          <p:nvPr/>
        </p:nvSpPr>
        <p:spPr>
          <a:xfrm rot="16200000">
            <a:off x="3484117" y="4806256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PRESENTA CARTILLA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1659325-667F-C711-BFFB-38511B3C55E0}"/>
              </a:ext>
            </a:extLst>
          </p:cNvPr>
          <p:cNvSpPr txBox="1"/>
          <p:nvPr/>
        </p:nvSpPr>
        <p:spPr>
          <a:xfrm rot="16200000">
            <a:off x="3829738" y="4928294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ESQUEMA DE VACUNACIÓN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DC79E92-9B13-5431-5F6C-25673237CABE}"/>
              </a:ext>
            </a:extLst>
          </p:cNvPr>
          <p:cNvSpPr txBox="1"/>
          <p:nvPr/>
        </p:nvSpPr>
        <p:spPr>
          <a:xfrm rot="16200000">
            <a:off x="4137529" y="5021599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REFERIDO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2904990-B7E6-82A8-C115-BC722A4BB7CA}"/>
              </a:ext>
            </a:extLst>
          </p:cNvPr>
          <p:cNvSpPr txBox="1"/>
          <p:nvPr/>
        </p:nvSpPr>
        <p:spPr>
          <a:xfrm rot="16200000">
            <a:off x="4566590" y="4928293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CONTRAREFERIDO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5C210DC-7EC1-9275-5730-15CCB3CD692A}"/>
              </a:ext>
            </a:extLst>
          </p:cNvPr>
          <p:cNvSpPr txBox="1"/>
          <p:nvPr/>
        </p:nvSpPr>
        <p:spPr>
          <a:xfrm rot="16200000">
            <a:off x="4866104" y="5019195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UNIDAD CONSULTANTE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EDA6FD1-2FF3-20D3-D777-DEFA7EAC9454}"/>
              </a:ext>
            </a:extLst>
          </p:cNvPr>
          <p:cNvSpPr txBox="1"/>
          <p:nvPr/>
        </p:nvSpPr>
        <p:spPr>
          <a:xfrm rot="16200000">
            <a:off x="5182772" y="5023822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TELECONSULTA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4E56525-8144-F449-0CB6-72881377B718}"/>
              </a:ext>
            </a:extLst>
          </p:cNvPr>
          <p:cNvSpPr txBox="1"/>
          <p:nvPr/>
        </p:nvSpPr>
        <p:spPr>
          <a:xfrm rot="16200000">
            <a:off x="5481115" y="5019194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MODALIDAD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170A71D-7541-650C-E7B6-C04FE7A85F65}"/>
              </a:ext>
            </a:extLst>
          </p:cNvPr>
          <p:cNvSpPr txBox="1"/>
          <p:nvPr/>
        </p:nvSpPr>
        <p:spPr>
          <a:xfrm rot="16200000">
            <a:off x="5779344" y="5096244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SURTIMIENTO RECETA C. ANTERIOR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C04E4B4-29B3-7C01-349F-E08D22060397}"/>
              </a:ext>
            </a:extLst>
          </p:cNvPr>
          <p:cNvSpPr txBox="1"/>
          <p:nvPr/>
        </p:nvSpPr>
        <p:spPr>
          <a:xfrm rot="16200000">
            <a:off x="6144271" y="4937936"/>
            <a:ext cx="3016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latin typeface="Helvetica-Normal" pitchFamily="2" charset="0"/>
              </a:rPr>
              <a:t>FECHA PRÓXIMA CITA</a:t>
            </a:r>
            <a:endParaRPr lang="es-MX" sz="1200" b="1" dirty="0">
              <a:effectLst/>
              <a:latin typeface="Helvetica-Norm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73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128</Words>
  <Application>Microsoft Office PowerPoint</Application>
  <PresentationFormat>Panorámica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Helvetica-Normal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Arely Gabriel Romero</dc:creator>
  <cp:lastModifiedBy>Maria Arely Gabriel Romero</cp:lastModifiedBy>
  <cp:revision>1</cp:revision>
  <dcterms:created xsi:type="dcterms:W3CDTF">2023-06-20T21:48:54Z</dcterms:created>
  <dcterms:modified xsi:type="dcterms:W3CDTF">2023-06-21T22:00:09Z</dcterms:modified>
</cp:coreProperties>
</file>