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929"/>
    <a:srgbClr val="F7C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E11C0-BCD3-4B7E-B0FA-F4488050D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Agenda telefónica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543F15-5234-43B6-885F-7C4CB41C7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033" y="5557039"/>
            <a:ext cx="6831673" cy="552209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accent5"/>
                </a:solidFill>
                <a:latin typeface="Brush Script MT" panose="03060802040406070304" pitchFamily="66" charset="0"/>
              </a:rPr>
              <a:t>By: Maria Arely Gabriel Romero</a:t>
            </a:r>
            <a:endParaRPr lang="es-MX" dirty="0">
              <a:solidFill>
                <a:schemeClr val="accent5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2052" name="Picture 4" descr="Flores Y Arboles Bronceadores Mandala | imágenes de gráficos png gratis -  Lovepik">
            <a:extLst>
              <a:ext uri="{FF2B5EF4-FFF2-40B4-BE49-F238E27FC236}">
                <a16:creationId xmlns:a16="http://schemas.microsoft.com/office/drawing/2014/main" id="{84F43852-9EDC-4BF8-AD6B-229E99B87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7" t="15652" r="8841" b="16522"/>
          <a:stretch/>
        </p:blipFill>
        <p:spPr bwMode="auto">
          <a:xfrm>
            <a:off x="8794152" y="3762338"/>
            <a:ext cx="2665815" cy="222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DB50-C49E-4B1D-8B4E-29312E60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principal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B4257-FE62-4011-BE9E-9A8F42CF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1.- Registrar contacto</a:t>
            </a:r>
          </a:p>
          <a:p>
            <a:r>
              <a:rPr lang="es-ES" dirty="0"/>
              <a:t>2.- Ver los contactos</a:t>
            </a:r>
          </a:p>
          <a:p>
            <a:r>
              <a:rPr lang="es-ES" dirty="0"/>
              <a:t>3.- Buscar un contacto</a:t>
            </a:r>
          </a:p>
          <a:p>
            <a:r>
              <a:rPr lang="es-ES" dirty="0"/>
              <a:t>4.- Modificar un contacto</a:t>
            </a:r>
          </a:p>
          <a:p>
            <a:r>
              <a:rPr lang="es-ES" dirty="0"/>
              <a:t>5.- Eliminar un contacto</a:t>
            </a:r>
            <a:endParaRPr lang="es-MX" dirty="0"/>
          </a:p>
        </p:txBody>
      </p:sp>
      <p:pic>
        <p:nvPicPr>
          <p:cNvPr id="1026" name="Picture 2" descr="Mandala - Vectores De Mandalas Png, Transparent Png , Transparent Png Image  - PNGitem">
            <a:extLst>
              <a:ext uri="{FF2B5EF4-FFF2-40B4-BE49-F238E27FC236}">
                <a16:creationId xmlns:a16="http://schemas.microsoft.com/office/drawing/2014/main" id="{5DE8B6AC-AE31-4225-AA0D-F20B106ED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9" b="96429" l="800" r="98400">
                        <a14:foregroundMark x1="33000" y1="83571" x2="37400" y2="56429"/>
                        <a14:foregroundMark x1="8200" y1="40714" x2="25200" y2="24643"/>
                        <a14:foregroundMark x1="32800" y1="6786" x2="69000" y2="6786"/>
                        <a14:backgroundMark x1="2400" y1="17500" x2="200" y2="6786"/>
                        <a14:backgroundMark x1="1400" y1="12857" x2="1400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5" t="5900" r="1305" b="3664"/>
          <a:stretch/>
        </p:blipFill>
        <p:spPr bwMode="auto">
          <a:xfrm rot="5400000">
            <a:off x="7792279" y="2103783"/>
            <a:ext cx="4638261" cy="24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8DFB-F97C-4DB2-A270-8108E882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6E9D97-0C84-4200-B6D6-861A1AFA7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60" t="20904" r="20679" b="32786"/>
          <a:stretch/>
        </p:blipFill>
        <p:spPr>
          <a:xfrm>
            <a:off x="2322783" y="1552749"/>
            <a:ext cx="7546433" cy="3752501"/>
          </a:xfrm>
        </p:spPr>
      </p:pic>
      <p:pic>
        <p:nvPicPr>
          <p:cNvPr id="7" name="Picture 4" descr="Flores Y Arboles Bronceadores Mandala | imágenes de gráficos png gratis -  Lovepik">
            <a:extLst>
              <a:ext uri="{FF2B5EF4-FFF2-40B4-BE49-F238E27FC236}">
                <a16:creationId xmlns:a16="http://schemas.microsoft.com/office/drawing/2014/main" id="{6E6FE590-A636-4ABC-940A-809052121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7" t="15652" r="8841" b="16522"/>
          <a:stretch/>
        </p:blipFill>
        <p:spPr bwMode="auto">
          <a:xfrm>
            <a:off x="8504611" y="4028660"/>
            <a:ext cx="2157753" cy="17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9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3470-EEE6-41AB-A85E-F160DE01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</a:t>
            </a:r>
            <a:endParaRPr lang="es-MX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36168EC-868D-442A-99DA-4A8B5D39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58" t="20537" r="17397" b="30250"/>
          <a:stretch/>
        </p:blipFill>
        <p:spPr>
          <a:xfrm>
            <a:off x="2426236" y="1566365"/>
            <a:ext cx="7491927" cy="3725270"/>
          </a:xfrm>
          <a:prstGeom prst="rect">
            <a:avLst/>
          </a:prstGeom>
        </p:spPr>
      </p:pic>
      <p:pic>
        <p:nvPicPr>
          <p:cNvPr id="9" name="Picture 4" descr="Flores Y Arboles Bronceadores Mandala | imágenes de gráficos png gratis -  Lovepik">
            <a:extLst>
              <a:ext uri="{FF2B5EF4-FFF2-40B4-BE49-F238E27FC236}">
                <a16:creationId xmlns:a16="http://schemas.microsoft.com/office/drawing/2014/main" id="{5C4796D0-8051-4E07-9E90-7C9C6553E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7" t="15652" r="8841" b="16522"/>
          <a:stretch/>
        </p:blipFill>
        <p:spPr bwMode="auto">
          <a:xfrm>
            <a:off x="8504611" y="4028660"/>
            <a:ext cx="2157753" cy="17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5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3470-EEE6-41AB-A85E-F160DE01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9DCCEC-9051-464E-B024-28FDABDE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8" t="20276" r="16535" b="29458"/>
          <a:stretch/>
        </p:blipFill>
        <p:spPr>
          <a:xfrm>
            <a:off x="2350036" y="1566365"/>
            <a:ext cx="7491927" cy="3725270"/>
          </a:xfrm>
          <a:prstGeom prst="rect">
            <a:avLst/>
          </a:prstGeom>
        </p:spPr>
      </p:pic>
      <p:pic>
        <p:nvPicPr>
          <p:cNvPr id="9" name="Picture 4" descr="Flores Y Arboles Bronceadores Mandala | imágenes de gráficos png gratis -  Lovepik">
            <a:extLst>
              <a:ext uri="{FF2B5EF4-FFF2-40B4-BE49-F238E27FC236}">
                <a16:creationId xmlns:a16="http://schemas.microsoft.com/office/drawing/2014/main" id="{2D9A9684-0C79-4572-BB16-E21CEB38E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7" t="15652" r="8841" b="16522"/>
          <a:stretch/>
        </p:blipFill>
        <p:spPr bwMode="auto">
          <a:xfrm>
            <a:off x="8504611" y="4028660"/>
            <a:ext cx="2157753" cy="17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4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3470-EEE6-41AB-A85E-F160DE01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MODIFICAR Y MOSTRAR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99F5BC-1A7A-43C4-996B-7E825F69C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7" t="20662" r="19285" b="31657"/>
          <a:stretch/>
        </p:blipFill>
        <p:spPr>
          <a:xfrm>
            <a:off x="2426237" y="1561046"/>
            <a:ext cx="7491926" cy="3735907"/>
          </a:xfrm>
          <a:prstGeom prst="rect">
            <a:avLst/>
          </a:prstGeom>
        </p:spPr>
      </p:pic>
      <p:pic>
        <p:nvPicPr>
          <p:cNvPr id="7" name="Picture 4" descr="Flores Y Arboles Bronceadores Mandala | imágenes de gráficos png gratis -  Lovepik">
            <a:extLst>
              <a:ext uri="{FF2B5EF4-FFF2-40B4-BE49-F238E27FC236}">
                <a16:creationId xmlns:a16="http://schemas.microsoft.com/office/drawing/2014/main" id="{D0CD0613-A264-45BD-9E2B-23E9DAD37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7" t="15652" r="8841" b="16522"/>
          <a:stretch/>
        </p:blipFill>
        <p:spPr bwMode="auto">
          <a:xfrm>
            <a:off x="8504611" y="4028660"/>
            <a:ext cx="2157753" cy="17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28F09D-CD04-4154-B7E4-D96C3CA850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13" t="48115" r="43855" b="35065"/>
          <a:stretch/>
        </p:blipFill>
        <p:spPr>
          <a:xfrm>
            <a:off x="6792373" y="2171700"/>
            <a:ext cx="4180427" cy="1451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788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3470-EEE6-41AB-A85E-F160DE01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ELIMINAR Y MOSTRAR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48410C-98B0-4ACF-8D2B-4BCE0F79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9" t="20276" r="19066" b="31658"/>
          <a:stretch/>
        </p:blipFill>
        <p:spPr>
          <a:xfrm>
            <a:off x="2350037" y="1561047"/>
            <a:ext cx="7491926" cy="3735906"/>
          </a:xfrm>
          <a:prstGeom prst="rect">
            <a:avLst/>
          </a:prstGeom>
        </p:spPr>
      </p:pic>
      <p:pic>
        <p:nvPicPr>
          <p:cNvPr id="9" name="Picture 4" descr="Flores Y Arboles Bronceadores Mandala | imágenes de gráficos png gratis -  Lovepik">
            <a:extLst>
              <a:ext uri="{FF2B5EF4-FFF2-40B4-BE49-F238E27FC236}">
                <a16:creationId xmlns:a16="http://schemas.microsoft.com/office/drawing/2014/main" id="{BEF95315-A0A4-4142-825C-7CC51AA8C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7" t="15652" r="8841" b="16522"/>
          <a:stretch/>
        </p:blipFill>
        <p:spPr bwMode="auto">
          <a:xfrm>
            <a:off x="8504611" y="4028660"/>
            <a:ext cx="2157753" cy="17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D28B84-3AE8-4BB6-BD4F-109D7DE291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57" t="51816" r="44999" b="31425"/>
          <a:stretch/>
        </p:blipFill>
        <p:spPr>
          <a:xfrm>
            <a:off x="6941488" y="2171700"/>
            <a:ext cx="4028027" cy="1485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154837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31</TotalTime>
  <Words>43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Brush Script MT</vt:lpstr>
      <vt:lpstr>Franklin Gothic Book</vt:lpstr>
      <vt:lpstr>Recorte</vt:lpstr>
      <vt:lpstr>Agenda telefónica</vt:lpstr>
      <vt:lpstr>Menú principal</vt:lpstr>
      <vt:lpstr>REGISTRO</vt:lpstr>
      <vt:lpstr>MOSTRAR</vt:lpstr>
      <vt:lpstr>BUSCAR</vt:lpstr>
      <vt:lpstr>MODIFICAR Y MOSTRAR</vt:lpstr>
      <vt:lpstr>ELIMINAR Y MOSTRAR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telefónica</dc:title>
  <dc:creator>HP</dc:creator>
  <cp:lastModifiedBy>HP</cp:lastModifiedBy>
  <cp:revision>4</cp:revision>
  <dcterms:created xsi:type="dcterms:W3CDTF">2021-06-14T06:50:06Z</dcterms:created>
  <dcterms:modified xsi:type="dcterms:W3CDTF">2021-06-14T07:21:15Z</dcterms:modified>
</cp:coreProperties>
</file>