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0"/>
  </p:notesMasterIdLst>
  <p:handoutMasterIdLst>
    <p:handoutMasterId r:id="rId31"/>
  </p:handoutMasterIdLst>
  <p:sldIdLst>
    <p:sldId id="339" r:id="rId2"/>
    <p:sldId id="312" r:id="rId3"/>
    <p:sldId id="379" r:id="rId4"/>
    <p:sldId id="311" r:id="rId5"/>
    <p:sldId id="325" r:id="rId6"/>
    <p:sldId id="365" r:id="rId7"/>
    <p:sldId id="313" r:id="rId8"/>
    <p:sldId id="314" r:id="rId9"/>
    <p:sldId id="316" r:id="rId10"/>
    <p:sldId id="385" r:id="rId11"/>
    <p:sldId id="386" r:id="rId12"/>
    <p:sldId id="317" r:id="rId13"/>
    <p:sldId id="381" r:id="rId14"/>
    <p:sldId id="387" r:id="rId15"/>
    <p:sldId id="388" r:id="rId16"/>
    <p:sldId id="380" r:id="rId17"/>
    <p:sldId id="322" r:id="rId18"/>
    <p:sldId id="323" r:id="rId19"/>
    <p:sldId id="324" r:id="rId20"/>
    <p:sldId id="382" r:id="rId21"/>
    <p:sldId id="383" r:id="rId22"/>
    <p:sldId id="384" r:id="rId23"/>
    <p:sldId id="354" r:id="rId24"/>
    <p:sldId id="356" r:id="rId25"/>
    <p:sldId id="357" r:id="rId26"/>
    <p:sldId id="358" r:id="rId27"/>
    <p:sldId id="349" r:id="rId28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section slide, and table of contents" id="{6E77BA57-DD46-47E9-A903-70AABFF88902}">
          <p14:sldIdLst>
            <p14:sldId id="339"/>
            <p14:sldId id="312"/>
            <p14:sldId id="379"/>
            <p14:sldId id="311"/>
            <p14:sldId id="325"/>
            <p14:sldId id="365"/>
          </p14:sldIdLst>
        </p14:section>
        <p14:section name="Content slides" id="{F91E1669-C435-4FA9-AFA7-CCF542CFF952}">
          <p14:sldIdLst>
            <p14:sldId id="313"/>
            <p14:sldId id="314"/>
            <p14:sldId id="316"/>
            <p14:sldId id="385"/>
            <p14:sldId id="386"/>
            <p14:sldId id="317"/>
            <p14:sldId id="381"/>
            <p14:sldId id="387"/>
            <p14:sldId id="388"/>
            <p14:sldId id="380"/>
            <p14:sldId id="322"/>
            <p14:sldId id="323"/>
            <p14:sldId id="324"/>
            <p14:sldId id="382"/>
            <p14:sldId id="383"/>
            <p14:sldId id="384"/>
            <p14:sldId id="354"/>
            <p14:sldId id="356"/>
            <p14:sldId id="357"/>
            <p14:sldId id="358"/>
          </p14:sldIdLst>
        </p14:section>
        <p14:section name="Closing, Contact &amp; Thank You slides" id="{079F359E-EAA5-474F-8450-DC6808C8647D}">
          <p14:sldIdLst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FC3"/>
    <a:srgbClr val="87A9A3"/>
    <a:srgbClr val="00689D"/>
    <a:srgbClr val="0066FF"/>
    <a:srgbClr val="4771E9"/>
    <a:srgbClr val="66CCFF"/>
    <a:srgbClr val="19A5D7"/>
    <a:srgbClr val="ECECEF"/>
    <a:srgbClr val="E5E5E5"/>
    <a:srgbClr val="3F7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0" autoAdjust="0"/>
    <p:restoredTop sz="96069" autoAdjust="0"/>
  </p:normalViewPr>
  <p:slideViewPr>
    <p:cSldViewPr snapToGrid="0">
      <p:cViewPr varScale="1">
        <p:scale>
          <a:sx n="82" d="100"/>
          <a:sy n="82" d="100"/>
        </p:scale>
        <p:origin x="3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E61D4-00C7-472B-B196-BD003A5DC16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398883A-2284-464D-83CD-FD3F96AB9E90}">
      <dgm:prSet phldrT="[Text]"/>
      <dgm:spPr/>
      <dgm:t>
        <a:bodyPr/>
        <a:lstStyle/>
        <a:p>
          <a:r>
            <a:rPr lang="en-US" dirty="0"/>
            <a:t>instruction that runs implicitly when you start a container</a:t>
          </a:r>
          <a:endParaRPr lang="ro-RO" dirty="0"/>
        </a:p>
      </dgm:t>
    </dgm:pt>
    <dgm:pt modelId="{878F0FD7-4E02-40E8-A0E6-B17CF7877273}" type="parTrans" cxnId="{940CB5B9-CAE3-484D-B25B-3C752FA9BB35}">
      <dgm:prSet/>
      <dgm:spPr/>
      <dgm:t>
        <a:bodyPr/>
        <a:lstStyle/>
        <a:p>
          <a:endParaRPr lang="ro-RO"/>
        </a:p>
      </dgm:t>
    </dgm:pt>
    <dgm:pt modelId="{158995AD-AD3B-4B3E-9E49-AA1457576ED5}" type="sibTrans" cxnId="{940CB5B9-CAE3-484D-B25B-3C752FA9BB35}">
      <dgm:prSet/>
      <dgm:spPr/>
      <dgm:t>
        <a:bodyPr/>
        <a:lstStyle/>
        <a:p>
          <a:endParaRPr lang="ro-RO"/>
        </a:p>
      </dgm:t>
    </dgm:pt>
    <dgm:pt modelId="{C8324116-7909-4D32-8507-0B37BDBAF097}">
      <dgm:prSet phldrT="[Text]"/>
      <dgm:spPr/>
      <dgm:t>
        <a:bodyPr/>
        <a:lstStyle/>
        <a:p>
          <a:r>
            <a:rPr lang="en-US" dirty="0"/>
            <a:t>it is overridable if we </a:t>
          </a:r>
          <a:r>
            <a:rPr lang="ro-RO" b="0" i="0" dirty="0" err="1"/>
            <a:t>pass</a:t>
          </a:r>
          <a:r>
            <a:rPr lang="ro-RO" b="0" i="0" dirty="0"/>
            <a:t> non-</a:t>
          </a:r>
          <a:r>
            <a:rPr lang="ro-RO" b="0" i="0" dirty="0" err="1"/>
            <a:t>option</a:t>
          </a:r>
          <a:r>
            <a:rPr lang="ro-RO" b="0" i="0" dirty="0"/>
            <a:t> </a:t>
          </a:r>
          <a:r>
            <a:rPr lang="ro-RO" b="0" i="0" dirty="0" err="1"/>
            <a:t>arguments</a:t>
          </a:r>
          <a:r>
            <a:rPr lang="ro-RO" b="0" i="0" dirty="0"/>
            <a:t> </a:t>
          </a:r>
          <a:r>
            <a:rPr lang="ro-RO" b="0" i="0" dirty="0" err="1"/>
            <a:t>to</a:t>
          </a:r>
          <a:r>
            <a:rPr lang="ro-RO" b="0" i="0" dirty="0"/>
            <a:t> </a:t>
          </a:r>
          <a:r>
            <a:rPr lang="en-US" b="0" i="0" dirty="0"/>
            <a:t>docker run</a:t>
          </a:r>
          <a:endParaRPr lang="ro-RO" dirty="0"/>
        </a:p>
      </dgm:t>
    </dgm:pt>
    <dgm:pt modelId="{6E0293AD-CBFD-446E-AC10-891231D2A350}" type="parTrans" cxnId="{59B45073-CCF1-451F-A1C5-C24029D5AF4A}">
      <dgm:prSet/>
      <dgm:spPr/>
      <dgm:t>
        <a:bodyPr/>
        <a:lstStyle/>
        <a:p>
          <a:endParaRPr lang="ro-RO"/>
        </a:p>
      </dgm:t>
    </dgm:pt>
    <dgm:pt modelId="{323BFBA6-CD53-45E1-AB35-762E4C008F04}" type="sibTrans" cxnId="{59B45073-CCF1-451F-A1C5-C24029D5AF4A}">
      <dgm:prSet/>
      <dgm:spPr/>
      <dgm:t>
        <a:bodyPr/>
        <a:lstStyle/>
        <a:p>
          <a:endParaRPr lang="ro-RO"/>
        </a:p>
      </dgm:t>
    </dgm:pt>
    <dgm:pt modelId="{1878C15E-5728-4CE3-901C-8BA4F38D1C68}">
      <dgm:prSet phldrT="[Text]"/>
      <dgm:spPr/>
      <dgm:t>
        <a:bodyPr/>
        <a:lstStyle/>
        <a:p>
          <a:r>
            <a:rPr lang="en-US" b="0" i="0" dirty="0"/>
            <a:t>only the last </a:t>
          </a:r>
          <a:r>
            <a:rPr lang="en-US" b="0" i="0" dirty="0" err="1"/>
            <a:t>cmd</a:t>
          </a:r>
          <a:r>
            <a:rPr lang="en-US" b="0" i="0" dirty="0"/>
            <a:t> is invoked if more than one is specified</a:t>
          </a:r>
          <a:endParaRPr lang="ro-RO" b="0" dirty="0"/>
        </a:p>
      </dgm:t>
    </dgm:pt>
    <dgm:pt modelId="{F19782D3-6DDB-4266-8A73-8E93AE4E0C16}" type="parTrans" cxnId="{363D2771-1C79-4270-9C5F-9748B8E6D984}">
      <dgm:prSet/>
      <dgm:spPr/>
      <dgm:t>
        <a:bodyPr/>
        <a:lstStyle/>
        <a:p>
          <a:endParaRPr lang="ro-RO"/>
        </a:p>
      </dgm:t>
    </dgm:pt>
    <dgm:pt modelId="{47E0329E-FE36-4E5C-8A25-98541EAD7AE9}" type="sibTrans" cxnId="{363D2771-1C79-4270-9C5F-9748B8E6D984}">
      <dgm:prSet/>
      <dgm:spPr/>
      <dgm:t>
        <a:bodyPr/>
        <a:lstStyle/>
        <a:p>
          <a:endParaRPr lang="ro-RO"/>
        </a:p>
      </dgm:t>
    </dgm:pt>
    <dgm:pt modelId="{12A368E2-541D-45CF-B59E-1190D96F6866}" type="pres">
      <dgm:prSet presAssocID="{BC9E61D4-00C7-472B-B196-BD003A5DC162}" presName="linear" presStyleCnt="0">
        <dgm:presLayoutVars>
          <dgm:dir/>
          <dgm:animLvl val="lvl"/>
          <dgm:resizeHandles val="exact"/>
        </dgm:presLayoutVars>
      </dgm:prSet>
      <dgm:spPr/>
    </dgm:pt>
    <dgm:pt modelId="{E4E439CA-D117-4956-854E-AF3BD58FA997}" type="pres">
      <dgm:prSet presAssocID="{9398883A-2284-464D-83CD-FD3F96AB9E90}" presName="parentLin" presStyleCnt="0"/>
      <dgm:spPr/>
    </dgm:pt>
    <dgm:pt modelId="{B8B817E2-79B5-45E6-894F-899C3496CC2A}" type="pres">
      <dgm:prSet presAssocID="{9398883A-2284-464D-83CD-FD3F96AB9E90}" presName="parentLeftMargin" presStyleLbl="node1" presStyleIdx="0" presStyleCnt="3"/>
      <dgm:spPr/>
    </dgm:pt>
    <dgm:pt modelId="{CAFC9313-7D54-48A1-A48A-D89D83705EAE}" type="pres">
      <dgm:prSet presAssocID="{9398883A-2284-464D-83CD-FD3F96AB9E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5DBBF7-1BA0-4255-B2F8-FC874E0C4809}" type="pres">
      <dgm:prSet presAssocID="{9398883A-2284-464D-83CD-FD3F96AB9E90}" presName="negativeSpace" presStyleCnt="0"/>
      <dgm:spPr/>
    </dgm:pt>
    <dgm:pt modelId="{7FCA3A4B-07B6-4B83-A2B6-30572F2C3658}" type="pres">
      <dgm:prSet presAssocID="{9398883A-2284-464D-83CD-FD3F96AB9E90}" presName="childText" presStyleLbl="conFgAcc1" presStyleIdx="0" presStyleCnt="3">
        <dgm:presLayoutVars>
          <dgm:bulletEnabled val="1"/>
        </dgm:presLayoutVars>
      </dgm:prSet>
      <dgm:spPr/>
    </dgm:pt>
    <dgm:pt modelId="{44134F66-70DE-433F-A521-0265FB32C531}" type="pres">
      <dgm:prSet presAssocID="{158995AD-AD3B-4B3E-9E49-AA1457576ED5}" presName="spaceBetweenRectangles" presStyleCnt="0"/>
      <dgm:spPr/>
    </dgm:pt>
    <dgm:pt modelId="{ECC30C1D-FCC2-4A35-8D3B-1AE9841C95C6}" type="pres">
      <dgm:prSet presAssocID="{C8324116-7909-4D32-8507-0B37BDBAF097}" presName="parentLin" presStyleCnt="0"/>
      <dgm:spPr/>
    </dgm:pt>
    <dgm:pt modelId="{55DE30E1-4524-4DE5-AB71-DDAA0B86BA83}" type="pres">
      <dgm:prSet presAssocID="{C8324116-7909-4D32-8507-0B37BDBAF097}" presName="parentLeftMargin" presStyleLbl="node1" presStyleIdx="0" presStyleCnt="3"/>
      <dgm:spPr/>
    </dgm:pt>
    <dgm:pt modelId="{88200411-8508-4D50-A3A3-7D4B8B3E46A0}" type="pres">
      <dgm:prSet presAssocID="{C8324116-7909-4D32-8507-0B37BDBAF0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9E00F2-45C9-4184-B056-52B0CB8C071D}" type="pres">
      <dgm:prSet presAssocID="{C8324116-7909-4D32-8507-0B37BDBAF097}" presName="negativeSpace" presStyleCnt="0"/>
      <dgm:spPr/>
    </dgm:pt>
    <dgm:pt modelId="{27D63A91-E0B2-4FC4-9D09-6415C3B0314D}" type="pres">
      <dgm:prSet presAssocID="{C8324116-7909-4D32-8507-0B37BDBAF097}" presName="childText" presStyleLbl="conFgAcc1" presStyleIdx="1" presStyleCnt="3">
        <dgm:presLayoutVars>
          <dgm:bulletEnabled val="1"/>
        </dgm:presLayoutVars>
      </dgm:prSet>
      <dgm:spPr/>
    </dgm:pt>
    <dgm:pt modelId="{43B63004-16BA-4D6E-9889-71133689A1A2}" type="pres">
      <dgm:prSet presAssocID="{323BFBA6-CD53-45E1-AB35-762E4C008F04}" presName="spaceBetweenRectangles" presStyleCnt="0"/>
      <dgm:spPr/>
    </dgm:pt>
    <dgm:pt modelId="{F4E6D6C1-986D-46DF-B029-E10D28079BC0}" type="pres">
      <dgm:prSet presAssocID="{1878C15E-5728-4CE3-901C-8BA4F38D1C68}" presName="parentLin" presStyleCnt="0"/>
      <dgm:spPr/>
    </dgm:pt>
    <dgm:pt modelId="{5D7CDA2E-CA1A-41EF-954D-4ACE7DA66E84}" type="pres">
      <dgm:prSet presAssocID="{1878C15E-5728-4CE3-901C-8BA4F38D1C68}" presName="parentLeftMargin" presStyleLbl="node1" presStyleIdx="1" presStyleCnt="3"/>
      <dgm:spPr/>
    </dgm:pt>
    <dgm:pt modelId="{CD62FB6B-17B7-408F-B041-5933B7D80FB9}" type="pres">
      <dgm:prSet presAssocID="{1878C15E-5728-4CE3-901C-8BA4F38D1C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B2E0339-A785-4A6C-8AE8-88725BA5D77D}" type="pres">
      <dgm:prSet presAssocID="{1878C15E-5728-4CE3-901C-8BA4F38D1C68}" presName="negativeSpace" presStyleCnt="0"/>
      <dgm:spPr/>
    </dgm:pt>
    <dgm:pt modelId="{72E5FDBE-A3D6-4E04-A4EB-1E5B57839EBC}" type="pres">
      <dgm:prSet presAssocID="{1878C15E-5728-4CE3-901C-8BA4F38D1C6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798E10-69FB-4686-9267-BB112D59CF91}" type="presOf" srcId="{BC9E61D4-00C7-472B-B196-BD003A5DC162}" destId="{12A368E2-541D-45CF-B59E-1190D96F6866}" srcOrd="0" destOrd="0" presId="urn:microsoft.com/office/officeart/2005/8/layout/list1"/>
    <dgm:cxn modelId="{0C603728-49BF-4B9F-BF04-1F8010A73F1D}" type="presOf" srcId="{1878C15E-5728-4CE3-901C-8BA4F38D1C68}" destId="{CD62FB6B-17B7-408F-B041-5933B7D80FB9}" srcOrd="1" destOrd="0" presId="urn:microsoft.com/office/officeart/2005/8/layout/list1"/>
    <dgm:cxn modelId="{363D2771-1C79-4270-9C5F-9748B8E6D984}" srcId="{BC9E61D4-00C7-472B-B196-BD003A5DC162}" destId="{1878C15E-5728-4CE3-901C-8BA4F38D1C68}" srcOrd="2" destOrd="0" parTransId="{F19782D3-6DDB-4266-8A73-8E93AE4E0C16}" sibTransId="{47E0329E-FE36-4E5C-8A25-98541EAD7AE9}"/>
    <dgm:cxn modelId="{59B45073-CCF1-451F-A1C5-C24029D5AF4A}" srcId="{BC9E61D4-00C7-472B-B196-BD003A5DC162}" destId="{C8324116-7909-4D32-8507-0B37BDBAF097}" srcOrd="1" destOrd="0" parTransId="{6E0293AD-CBFD-446E-AC10-891231D2A350}" sibTransId="{323BFBA6-CD53-45E1-AB35-762E4C008F04}"/>
    <dgm:cxn modelId="{2DC75096-19CC-4254-943F-71BCB807DBF4}" type="presOf" srcId="{C8324116-7909-4D32-8507-0B37BDBAF097}" destId="{88200411-8508-4D50-A3A3-7D4B8B3E46A0}" srcOrd="1" destOrd="0" presId="urn:microsoft.com/office/officeart/2005/8/layout/list1"/>
    <dgm:cxn modelId="{B3BDFE96-3865-4668-8460-D208F2A85FE8}" type="presOf" srcId="{C8324116-7909-4D32-8507-0B37BDBAF097}" destId="{55DE30E1-4524-4DE5-AB71-DDAA0B86BA83}" srcOrd="0" destOrd="0" presId="urn:microsoft.com/office/officeart/2005/8/layout/list1"/>
    <dgm:cxn modelId="{940CB5B9-CAE3-484D-B25B-3C752FA9BB35}" srcId="{BC9E61D4-00C7-472B-B196-BD003A5DC162}" destId="{9398883A-2284-464D-83CD-FD3F96AB9E90}" srcOrd="0" destOrd="0" parTransId="{878F0FD7-4E02-40E8-A0E6-B17CF7877273}" sibTransId="{158995AD-AD3B-4B3E-9E49-AA1457576ED5}"/>
    <dgm:cxn modelId="{80346ED9-2DA5-4574-B2A8-DF696F43E5AF}" type="presOf" srcId="{9398883A-2284-464D-83CD-FD3F96AB9E90}" destId="{CAFC9313-7D54-48A1-A48A-D89D83705EAE}" srcOrd="1" destOrd="0" presId="urn:microsoft.com/office/officeart/2005/8/layout/list1"/>
    <dgm:cxn modelId="{8F3AF7F5-5E2F-46B8-854F-1132B7C7ABA5}" type="presOf" srcId="{9398883A-2284-464D-83CD-FD3F96AB9E90}" destId="{B8B817E2-79B5-45E6-894F-899C3496CC2A}" srcOrd="0" destOrd="0" presId="urn:microsoft.com/office/officeart/2005/8/layout/list1"/>
    <dgm:cxn modelId="{5DC487F8-32C8-4F45-A517-4838FE185749}" type="presOf" srcId="{1878C15E-5728-4CE3-901C-8BA4F38D1C68}" destId="{5D7CDA2E-CA1A-41EF-954D-4ACE7DA66E84}" srcOrd="0" destOrd="0" presId="urn:microsoft.com/office/officeart/2005/8/layout/list1"/>
    <dgm:cxn modelId="{7120ABA4-2E0C-4AE9-BFC8-A090CC1AE8FD}" type="presParOf" srcId="{12A368E2-541D-45CF-B59E-1190D96F6866}" destId="{E4E439CA-D117-4956-854E-AF3BD58FA997}" srcOrd="0" destOrd="0" presId="urn:microsoft.com/office/officeart/2005/8/layout/list1"/>
    <dgm:cxn modelId="{88AE3C19-A9E5-4D56-9866-CF634485F6C8}" type="presParOf" srcId="{E4E439CA-D117-4956-854E-AF3BD58FA997}" destId="{B8B817E2-79B5-45E6-894F-899C3496CC2A}" srcOrd="0" destOrd="0" presId="urn:microsoft.com/office/officeart/2005/8/layout/list1"/>
    <dgm:cxn modelId="{2A3E40E0-2D23-48E1-AF67-70A2ED346D2E}" type="presParOf" srcId="{E4E439CA-D117-4956-854E-AF3BD58FA997}" destId="{CAFC9313-7D54-48A1-A48A-D89D83705EAE}" srcOrd="1" destOrd="0" presId="urn:microsoft.com/office/officeart/2005/8/layout/list1"/>
    <dgm:cxn modelId="{07FB174E-1F45-4E8E-AAC1-AFFC6A3BBFD2}" type="presParOf" srcId="{12A368E2-541D-45CF-B59E-1190D96F6866}" destId="{C25DBBF7-1BA0-4255-B2F8-FC874E0C4809}" srcOrd="1" destOrd="0" presId="urn:microsoft.com/office/officeart/2005/8/layout/list1"/>
    <dgm:cxn modelId="{4F726400-211B-4337-98A1-28045AC1EA9F}" type="presParOf" srcId="{12A368E2-541D-45CF-B59E-1190D96F6866}" destId="{7FCA3A4B-07B6-4B83-A2B6-30572F2C3658}" srcOrd="2" destOrd="0" presId="urn:microsoft.com/office/officeart/2005/8/layout/list1"/>
    <dgm:cxn modelId="{8B5DEAD9-9CFA-48FD-A9C2-5866C51F1B2A}" type="presParOf" srcId="{12A368E2-541D-45CF-B59E-1190D96F6866}" destId="{44134F66-70DE-433F-A521-0265FB32C531}" srcOrd="3" destOrd="0" presId="urn:microsoft.com/office/officeart/2005/8/layout/list1"/>
    <dgm:cxn modelId="{CAD46D2B-5855-4BA0-AE2D-FEB5759DCCCE}" type="presParOf" srcId="{12A368E2-541D-45CF-B59E-1190D96F6866}" destId="{ECC30C1D-FCC2-4A35-8D3B-1AE9841C95C6}" srcOrd="4" destOrd="0" presId="urn:microsoft.com/office/officeart/2005/8/layout/list1"/>
    <dgm:cxn modelId="{01A64486-4106-482E-B46B-463E16000B42}" type="presParOf" srcId="{ECC30C1D-FCC2-4A35-8D3B-1AE9841C95C6}" destId="{55DE30E1-4524-4DE5-AB71-DDAA0B86BA83}" srcOrd="0" destOrd="0" presId="urn:microsoft.com/office/officeart/2005/8/layout/list1"/>
    <dgm:cxn modelId="{D3A203B4-BAC2-498B-8E7F-EE0C3ED70A07}" type="presParOf" srcId="{ECC30C1D-FCC2-4A35-8D3B-1AE9841C95C6}" destId="{88200411-8508-4D50-A3A3-7D4B8B3E46A0}" srcOrd="1" destOrd="0" presId="urn:microsoft.com/office/officeart/2005/8/layout/list1"/>
    <dgm:cxn modelId="{DB18D3CC-DA00-4631-A9FE-39233B619A26}" type="presParOf" srcId="{12A368E2-541D-45CF-B59E-1190D96F6866}" destId="{BF9E00F2-45C9-4184-B056-52B0CB8C071D}" srcOrd="5" destOrd="0" presId="urn:microsoft.com/office/officeart/2005/8/layout/list1"/>
    <dgm:cxn modelId="{491B4E63-5CD0-44C6-A10F-49E13B2F6D96}" type="presParOf" srcId="{12A368E2-541D-45CF-B59E-1190D96F6866}" destId="{27D63A91-E0B2-4FC4-9D09-6415C3B0314D}" srcOrd="6" destOrd="0" presId="urn:microsoft.com/office/officeart/2005/8/layout/list1"/>
    <dgm:cxn modelId="{D308380C-A562-4B54-B531-3B62EB1AD6DC}" type="presParOf" srcId="{12A368E2-541D-45CF-B59E-1190D96F6866}" destId="{43B63004-16BA-4D6E-9889-71133689A1A2}" srcOrd="7" destOrd="0" presId="urn:microsoft.com/office/officeart/2005/8/layout/list1"/>
    <dgm:cxn modelId="{9860135A-1DD4-4020-8AD4-AF61E0BF0C9C}" type="presParOf" srcId="{12A368E2-541D-45CF-B59E-1190D96F6866}" destId="{F4E6D6C1-986D-46DF-B029-E10D28079BC0}" srcOrd="8" destOrd="0" presId="urn:microsoft.com/office/officeart/2005/8/layout/list1"/>
    <dgm:cxn modelId="{86EB0499-B8CA-4F8E-9022-EEC3B6A9386D}" type="presParOf" srcId="{F4E6D6C1-986D-46DF-B029-E10D28079BC0}" destId="{5D7CDA2E-CA1A-41EF-954D-4ACE7DA66E84}" srcOrd="0" destOrd="0" presId="urn:microsoft.com/office/officeart/2005/8/layout/list1"/>
    <dgm:cxn modelId="{6C493EA1-889D-4D92-A366-A7E186F41B2A}" type="presParOf" srcId="{F4E6D6C1-986D-46DF-B029-E10D28079BC0}" destId="{CD62FB6B-17B7-408F-B041-5933B7D80FB9}" srcOrd="1" destOrd="0" presId="urn:microsoft.com/office/officeart/2005/8/layout/list1"/>
    <dgm:cxn modelId="{71BB3FC3-E26D-46A6-8B63-7D0F89731763}" type="presParOf" srcId="{12A368E2-541D-45CF-B59E-1190D96F6866}" destId="{AB2E0339-A785-4A6C-8AE8-88725BA5D77D}" srcOrd="9" destOrd="0" presId="urn:microsoft.com/office/officeart/2005/8/layout/list1"/>
    <dgm:cxn modelId="{0F94B61A-F196-4AE2-B5A0-219F3415031E}" type="presParOf" srcId="{12A368E2-541D-45CF-B59E-1190D96F6866}" destId="{72E5FDBE-A3D6-4E04-A4EB-1E5B57839E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55FC8-4671-4AAC-A34C-4AE720BAB7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1805EB53-57DD-4048-AE25-41A40AEF4691}">
      <dgm:prSet phldrT="[Text]"/>
      <dgm:spPr/>
      <dgm:t>
        <a:bodyPr/>
        <a:lstStyle/>
        <a:p>
          <a:r>
            <a:rPr lang="en-US" b="1" i="0" dirty="0"/>
            <a:t>allows us to customize the command executed at startup</a:t>
          </a:r>
          <a:endParaRPr lang="ro-RO" dirty="0"/>
        </a:p>
      </dgm:t>
    </dgm:pt>
    <dgm:pt modelId="{DBB50634-5073-47F3-B0BF-39D89F8E4ED4}" type="parTrans" cxnId="{F1B379BF-74E9-485D-8C95-F72C74C06B93}">
      <dgm:prSet/>
      <dgm:spPr/>
      <dgm:t>
        <a:bodyPr/>
        <a:lstStyle/>
        <a:p>
          <a:endParaRPr lang="ro-RO"/>
        </a:p>
      </dgm:t>
    </dgm:pt>
    <dgm:pt modelId="{B0404CCD-420E-4D93-8AB9-E00BE627BE08}" type="sibTrans" cxnId="{F1B379BF-74E9-485D-8C95-F72C74C06B93}">
      <dgm:prSet/>
      <dgm:spPr/>
      <dgm:t>
        <a:bodyPr/>
        <a:lstStyle/>
        <a:p>
          <a:endParaRPr lang="ro-RO"/>
        </a:p>
      </dgm:t>
    </dgm:pt>
    <dgm:pt modelId="{5FBF8E05-5B83-44C2-B1AD-65693D0FC883}">
      <dgm:prSet phldrT="[Text]"/>
      <dgm:spPr/>
      <dgm:t>
        <a:bodyPr/>
        <a:lstStyle/>
        <a:p>
          <a:r>
            <a:rPr lang="en-US" dirty="0"/>
            <a:t>defines the executable that the container starts with: CMD is run using this executable</a:t>
          </a:r>
          <a:endParaRPr lang="ro-RO" dirty="0"/>
        </a:p>
      </dgm:t>
    </dgm:pt>
    <dgm:pt modelId="{1E7AB0DD-C524-4016-9D34-5F835CEA07F5}" type="parTrans" cxnId="{6E015D6A-E721-4D87-9F44-74B44FB332E7}">
      <dgm:prSet/>
      <dgm:spPr/>
      <dgm:t>
        <a:bodyPr/>
        <a:lstStyle/>
        <a:p>
          <a:endParaRPr lang="ro-RO"/>
        </a:p>
      </dgm:t>
    </dgm:pt>
    <dgm:pt modelId="{9B1528C2-6F4B-49BA-B65A-5C32D955C99D}" type="sibTrans" cxnId="{6E015D6A-E721-4D87-9F44-74B44FB332E7}">
      <dgm:prSet/>
      <dgm:spPr/>
      <dgm:t>
        <a:bodyPr/>
        <a:lstStyle/>
        <a:p>
          <a:endParaRPr lang="ro-RO"/>
        </a:p>
      </dgm:t>
    </dgm:pt>
    <dgm:pt modelId="{5B324023-AA88-43D9-AB88-C8BC70944E2D}">
      <dgm:prSet phldrT="[Text]"/>
      <dgm:spPr/>
      <dgm:t>
        <a:bodyPr/>
        <a:lstStyle/>
        <a:p>
          <a:r>
            <a:rPr lang="en-US" dirty="0"/>
            <a:t>accepts any shell command</a:t>
          </a:r>
          <a:endParaRPr lang="ro-RO" dirty="0"/>
        </a:p>
      </dgm:t>
    </dgm:pt>
    <dgm:pt modelId="{B2257F32-DF6B-4B71-8564-57AF4C049D4F}" type="parTrans" cxnId="{7065232D-806C-4895-A297-DCDAC1AFDC47}">
      <dgm:prSet/>
      <dgm:spPr/>
      <dgm:t>
        <a:bodyPr/>
        <a:lstStyle/>
        <a:p>
          <a:endParaRPr lang="ro-RO"/>
        </a:p>
      </dgm:t>
    </dgm:pt>
    <dgm:pt modelId="{FDB3C7E2-73EE-454E-A929-DDC0A3AAB09B}" type="sibTrans" cxnId="{7065232D-806C-4895-A297-DCDAC1AFDC47}">
      <dgm:prSet/>
      <dgm:spPr/>
      <dgm:t>
        <a:bodyPr/>
        <a:lstStyle/>
        <a:p>
          <a:endParaRPr lang="ro-RO"/>
        </a:p>
      </dgm:t>
    </dgm:pt>
    <dgm:pt modelId="{9F071F0E-CFB1-49C3-B085-3B9B64E8060B}" type="pres">
      <dgm:prSet presAssocID="{D3A55FC8-4671-4AAC-A34C-4AE720BAB701}" presName="linear" presStyleCnt="0">
        <dgm:presLayoutVars>
          <dgm:dir/>
          <dgm:animLvl val="lvl"/>
          <dgm:resizeHandles val="exact"/>
        </dgm:presLayoutVars>
      </dgm:prSet>
      <dgm:spPr/>
    </dgm:pt>
    <dgm:pt modelId="{88511164-1BFD-466C-8AE3-F9307355007F}" type="pres">
      <dgm:prSet presAssocID="{1805EB53-57DD-4048-AE25-41A40AEF4691}" presName="parentLin" presStyleCnt="0"/>
      <dgm:spPr/>
    </dgm:pt>
    <dgm:pt modelId="{3C67ED75-1AA8-4759-BEAC-C1D78C203935}" type="pres">
      <dgm:prSet presAssocID="{1805EB53-57DD-4048-AE25-41A40AEF4691}" presName="parentLeftMargin" presStyleLbl="node1" presStyleIdx="0" presStyleCnt="3"/>
      <dgm:spPr/>
    </dgm:pt>
    <dgm:pt modelId="{27D3F46E-5541-4810-B9DB-E39F3D6B49DA}" type="pres">
      <dgm:prSet presAssocID="{1805EB53-57DD-4048-AE25-41A40AEF46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2BB5A9-E90C-4CDF-A4D8-2BA08E32D487}" type="pres">
      <dgm:prSet presAssocID="{1805EB53-57DD-4048-AE25-41A40AEF4691}" presName="negativeSpace" presStyleCnt="0"/>
      <dgm:spPr/>
    </dgm:pt>
    <dgm:pt modelId="{5B739C7C-3A68-4F3C-8BCE-1EE7F62606FD}" type="pres">
      <dgm:prSet presAssocID="{1805EB53-57DD-4048-AE25-41A40AEF4691}" presName="childText" presStyleLbl="conFgAcc1" presStyleIdx="0" presStyleCnt="3">
        <dgm:presLayoutVars>
          <dgm:bulletEnabled val="1"/>
        </dgm:presLayoutVars>
      </dgm:prSet>
      <dgm:spPr/>
    </dgm:pt>
    <dgm:pt modelId="{D9793473-2E3F-42E8-B319-7422997F350F}" type="pres">
      <dgm:prSet presAssocID="{B0404CCD-420E-4D93-8AB9-E00BE627BE08}" presName="spaceBetweenRectangles" presStyleCnt="0"/>
      <dgm:spPr/>
    </dgm:pt>
    <dgm:pt modelId="{21F8AD2B-88EC-4411-A52D-1B587FB7A910}" type="pres">
      <dgm:prSet presAssocID="{5FBF8E05-5B83-44C2-B1AD-65693D0FC883}" presName="parentLin" presStyleCnt="0"/>
      <dgm:spPr/>
    </dgm:pt>
    <dgm:pt modelId="{3B49AE98-D1C4-48CF-8E37-81385276D912}" type="pres">
      <dgm:prSet presAssocID="{5FBF8E05-5B83-44C2-B1AD-65693D0FC883}" presName="parentLeftMargin" presStyleLbl="node1" presStyleIdx="0" presStyleCnt="3"/>
      <dgm:spPr/>
    </dgm:pt>
    <dgm:pt modelId="{B0C945DD-E9BE-4CD3-898D-A3EE0BDDE767}" type="pres">
      <dgm:prSet presAssocID="{5FBF8E05-5B83-44C2-B1AD-65693D0FC8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7D6F99-29A1-4190-A16C-DAA6414DF3B0}" type="pres">
      <dgm:prSet presAssocID="{5FBF8E05-5B83-44C2-B1AD-65693D0FC883}" presName="negativeSpace" presStyleCnt="0"/>
      <dgm:spPr/>
    </dgm:pt>
    <dgm:pt modelId="{7D897C34-301A-4DAC-BA63-2A70F61D796E}" type="pres">
      <dgm:prSet presAssocID="{5FBF8E05-5B83-44C2-B1AD-65693D0FC883}" presName="childText" presStyleLbl="conFgAcc1" presStyleIdx="1" presStyleCnt="3">
        <dgm:presLayoutVars>
          <dgm:bulletEnabled val="1"/>
        </dgm:presLayoutVars>
      </dgm:prSet>
      <dgm:spPr/>
    </dgm:pt>
    <dgm:pt modelId="{8E326878-038D-4FAF-A505-508366132925}" type="pres">
      <dgm:prSet presAssocID="{9B1528C2-6F4B-49BA-B65A-5C32D955C99D}" presName="spaceBetweenRectangles" presStyleCnt="0"/>
      <dgm:spPr/>
    </dgm:pt>
    <dgm:pt modelId="{E010526B-E94D-4664-B10A-368A9E276CAB}" type="pres">
      <dgm:prSet presAssocID="{5B324023-AA88-43D9-AB88-C8BC70944E2D}" presName="parentLin" presStyleCnt="0"/>
      <dgm:spPr/>
    </dgm:pt>
    <dgm:pt modelId="{3D22FC59-AE98-4C52-8F31-63C676C9A895}" type="pres">
      <dgm:prSet presAssocID="{5B324023-AA88-43D9-AB88-C8BC70944E2D}" presName="parentLeftMargin" presStyleLbl="node1" presStyleIdx="1" presStyleCnt="3"/>
      <dgm:spPr/>
    </dgm:pt>
    <dgm:pt modelId="{CC596BC4-CBC6-48F4-BF0D-89F50C52BEFE}" type="pres">
      <dgm:prSet presAssocID="{5B324023-AA88-43D9-AB88-C8BC70944E2D}" presName="parentText" presStyleLbl="node1" presStyleIdx="2" presStyleCnt="3" custLinFactNeighborX="5997" custLinFactNeighborY="-39600">
        <dgm:presLayoutVars>
          <dgm:chMax val="0"/>
          <dgm:bulletEnabled val="1"/>
        </dgm:presLayoutVars>
      </dgm:prSet>
      <dgm:spPr/>
    </dgm:pt>
    <dgm:pt modelId="{7E79BBFF-73F6-44B7-AFFD-3C046946651B}" type="pres">
      <dgm:prSet presAssocID="{5B324023-AA88-43D9-AB88-C8BC70944E2D}" presName="negativeSpace" presStyleCnt="0"/>
      <dgm:spPr/>
    </dgm:pt>
    <dgm:pt modelId="{306612E1-2BC2-4A4D-9C0B-BFB551AA472D}" type="pres">
      <dgm:prSet presAssocID="{5B324023-AA88-43D9-AB88-C8BC70944E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65232D-806C-4895-A297-DCDAC1AFDC47}" srcId="{D3A55FC8-4671-4AAC-A34C-4AE720BAB701}" destId="{5B324023-AA88-43D9-AB88-C8BC70944E2D}" srcOrd="2" destOrd="0" parTransId="{B2257F32-DF6B-4B71-8564-57AF4C049D4F}" sibTransId="{FDB3C7E2-73EE-454E-A929-DDC0A3AAB09B}"/>
    <dgm:cxn modelId="{2825E33A-054F-4273-8B1A-DB1738A0FD7A}" type="presOf" srcId="{D3A55FC8-4671-4AAC-A34C-4AE720BAB701}" destId="{9F071F0E-CFB1-49C3-B085-3B9B64E8060B}" srcOrd="0" destOrd="0" presId="urn:microsoft.com/office/officeart/2005/8/layout/list1"/>
    <dgm:cxn modelId="{A1886E43-6DA0-42AD-96D1-D34CE5ADEDB0}" type="presOf" srcId="{5FBF8E05-5B83-44C2-B1AD-65693D0FC883}" destId="{B0C945DD-E9BE-4CD3-898D-A3EE0BDDE767}" srcOrd="1" destOrd="0" presId="urn:microsoft.com/office/officeart/2005/8/layout/list1"/>
    <dgm:cxn modelId="{6E015D6A-E721-4D87-9F44-74B44FB332E7}" srcId="{D3A55FC8-4671-4AAC-A34C-4AE720BAB701}" destId="{5FBF8E05-5B83-44C2-B1AD-65693D0FC883}" srcOrd="1" destOrd="0" parTransId="{1E7AB0DD-C524-4016-9D34-5F835CEA07F5}" sibTransId="{9B1528C2-6F4B-49BA-B65A-5C32D955C99D}"/>
    <dgm:cxn modelId="{BC332F55-70DD-42A3-8E2E-5E14B76391EC}" type="presOf" srcId="{5FBF8E05-5B83-44C2-B1AD-65693D0FC883}" destId="{3B49AE98-D1C4-48CF-8E37-81385276D912}" srcOrd="0" destOrd="0" presId="urn:microsoft.com/office/officeart/2005/8/layout/list1"/>
    <dgm:cxn modelId="{C0B1655A-4370-4CB0-B5AB-B8CF47137315}" type="presOf" srcId="{1805EB53-57DD-4048-AE25-41A40AEF4691}" destId="{3C67ED75-1AA8-4759-BEAC-C1D78C203935}" srcOrd="0" destOrd="0" presId="urn:microsoft.com/office/officeart/2005/8/layout/list1"/>
    <dgm:cxn modelId="{406ABA97-1A0D-493B-85DE-80466B847FE1}" type="presOf" srcId="{1805EB53-57DD-4048-AE25-41A40AEF4691}" destId="{27D3F46E-5541-4810-B9DB-E39F3D6B49DA}" srcOrd="1" destOrd="0" presId="urn:microsoft.com/office/officeart/2005/8/layout/list1"/>
    <dgm:cxn modelId="{E7820D99-C05B-47A1-84A0-A61FE6214C40}" type="presOf" srcId="{5B324023-AA88-43D9-AB88-C8BC70944E2D}" destId="{3D22FC59-AE98-4C52-8F31-63C676C9A895}" srcOrd="0" destOrd="0" presId="urn:microsoft.com/office/officeart/2005/8/layout/list1"/>
    <dgm:cxn modelId="{F1B379BF-74E9-485D-8C95-F72C74C06B93}" srcId="{D3A55FC8-4671-4AAC-A34C-4AE720BAB701}" destId="{1805EB53-57DD-4048-AE25-41A40AEF4691}" srcOrd="0" destOrd="0" parTransId="{DBB50634-5073-47F3-B0BF-39D89F8E4ED4}" sibTransId="{B0404CCD-420E-4D93-8AB9-E00BE627BE08}"/>
    <dgm:cxn modelId="{055A60F1-BDDB-406D-A019-8B1E1A918FD6}" type="presOf" srcId="{5B324023-AA88-43D9-AB88-C8BC70944E2D}" destId="{CC596BC4-CBC6-48F4-BF0D-89F50C52BEFE}" srcOrd="1" destOrd="0" presId="urn:microsoft.com/office/officeart/2005/8/layout/list1"/>
    <dgm:cxn modelId="{8BA35E28-4EFD-4931-9755-78BC394C8BD1}" type="presParOf" srcId="{9F071F0E-CFB1-49C3-B085-3B9B64E8060B}" destId="{88511164-1BFD-466C-8AE3-F9307355007F}" srcOrd="0" destOrd="0" presId="urn:microsoft.com/office/officeart/2005/8/layout/list1"/>
    <dgm:cxn modelId="{E3414B45-DA22-4E27-B141-BB1F3451CE4E}" type="presParOf" srcId="{88511164-1BFD-466C-8AE3-F9307355007F}" destId="{3C67ED75-1AA8-4759-BEAC-C1D78C203935}" srcOrd="0" destOrd="0" presId="urn:microsoft.com/office/officeart/2005/8/layout/list1"/>
    <dgm:cxn modelId="{8FD37C1A-2895-43CA-85F1-8E7BF75464A9}" type="presParOf" srcId="{88511164-1BFD-466C-8AE3-F9307355007F}" destId="{27D3F46E-5541-4810-B9DB-E39F3D6B49DA}" srcOrd="1" destOrd="0" presId="urn:microsoft.com/office/officeart/2005/8/layout/list1"/>
    <dgm:cxn modelId="{F632ED26-036C-4721-B500-0237CEBEAB45}" type="presParOf" srcId="{9F071F0E-CFB1-49C3-B085-3B9B64E8060B}" destId="{242BB5A9-E90C-4CDF-A4D8-2BA08E32D487}" srcOrd="1" destOrd="0" presId="urn:microsoft.com/office/officeart/2005/8/layout/list1"/>
    <dgm:cxn modelId="{0771B0B8-2780-4053-87C7-F22B3F9F409E}" type="presParOf" srcId="{9F071F0E-CFB1-49C3-B085-3B9B64E8060B}" destId="{5B739C7C-3A68-4F3C-8BCE-1EE7F62606FD}" srcOrd="2" destOrd="0" presId="urn:microsoft.com/office/officeart/2005/8/layout/list1"/>
    <dgm:cxn modelId="{81A19E66-1159-46C8-9D19-F2AE7BD7617E}" type="presParOf" srcId="{9F071F0E-CFB1-49C3-B085-3B9B64E8060B}" destId="{D9793473-2E3F-42E8-B319-7422997F350F}" srcOrd="3" destOrd="0" presId="urn:microsoft.com/office/officeart/2005/8/layout/list1"/>
    <dgm:cxn modelId="{FB50B052-E0E6-4226-86E2-9262DB7B902B}" type="presParOf" srcId="{9F071F0E-CFB1-49C3-B085-3B9B64E8060B}" destId="{21F8AD2B-88EC-4411-A52D-1B587FB7A910}" srcOrd="4" destOrd="0" presId="urn:microsoft.com/office/officeart/2005/8/layout/list1"/>
    <dgm:cxn modelId="{9C1D4E0E-382E-45C6-9E93-C5CBE0BD225D}" type="presParOf" srcId="{21F8AD2B-88EC-4411-A52D-1B587FB7A910}" destId="{3B49AE98-D1C4-48CF-8E37-81385276D912}" srcOrd="0" destOrd="0" presId="urn:microsoft.com/office/officeart/2005/8/layout/list1"/>
    <dgm:cxn modelId="{8C7BF4DA-0293-4D72-9F83-3A4EBD10CCAB}" type="presParOf" srcId="{21F8AD2B-88EC-4411-A52D-1B587FB7A910}" destId="{B0C945DD-E9BE-4CD3-898D-A3EE0BDDE767}" srcOrd="1" destOrd="0" presId="urn:microsoft.com/office/officeart/2005/8/layout/list1"/>
    <dgm:cxn modelId="{12247983-B636-43FA-8E05-CBA53998A11C}" type="presParOf" srcId="{9F071F0E-CFB1-49C3-B085-3B9B64E8060B}" destId="{C07D6F99-29A1-4190-A16C-DAA6414DF3B0}" srcOrd="5" destOrd="0" presId="urn:microsoft.com/office/officeart/2005/8/layout/list1"/>
    <dgm:cxn modelId="{5FE25D87-8274-485A-A078-914C22AC944A}" type="presParOf" srcId="{9F071F0E-CFB1-49C3-B085-3B9B64E8060B}" destId="{7D897C34-301A-4DAC-BA63-2A70F61D796E}" srcOrd="6" destOrd="0" presId="urn:microsoft.com/office/officeart/2005/8/layout/list1"/>
    <dgm:cxn modelId="{066C35F0-12D6-438D-999C-6F006A6A2758}" type="presParOf" srcId="{9F071F0E-CFB1-49C3-B085-3B9B64E8060B}" destId="{8E326878-038D-4FAF-A505-508366132925}" srcOrd="7" destOrd="0" presId="urn:microsoft.com/office/officeart/2005/8/layout/list1"/>
    <dgm:cxn modelId="{DB1928FE-DF4E-4438-B2EC-108E68BA8B13}" type="presParOf" srcId="{9F071F0E-CFB1-49C3-B085-3B9B64E8060B}" destId="{E010526B-E94D-4664-B10A-368A9E276CAB}" srcOrd="8" destOrd="0" presId="urn:microsoft.com/office/officeart/2005/8/layout/list1"/>
    <dgm:cxn modelId="{EBE98F51-C52A-4081-89F2-92424ACFD974}" type="presParOf" srcId="{E010526B-E94D-4664-B10A-368A9E276CAB}" destId="{3D22FC59-AE98-4C52-8F31-63C676C9A895}" srcOrd="0" destOrd="0" presId="urn:microsoft.com/office/officeart/2005/8/layout/list1"/>
    <dgm:cxn modelId="{DEBFF748-9A6F-4680-88E0-D92F93EB8BA4}" type="presParOf" srcId="{E010526B-E94D-4664-B10A-368A9E276CAB}" destId="{CC596BC4-CBC6-48F4-BF0D-89F50C52BEFE}" srcOrd="1" destOrd="0" presId="urn:microsoft.com/office/officeart/2005/8/layout/list1"/>
    <dgm:cxn modelId="{A4130377-D0A3-4F8D-98A4-FB1BE6BDFB16}" type="presParOf" srcId="{9F071F0E-CFB1-49C3-B085-3B9B64E8060B}" destId="{7E79BBFF-73F6-44B7-AFFD-3C046946651B}" srcOrd="9" destOrd="0" presId="urn:microsoft.com/office/officeart/2005/8/layout/list1"/>
    <dgm:cxn modelId="{45BC9EE2-2928-4597-9143-D07BC85E94ED}" type="presParOf" srcId="{9F071F0E-CFB1-49C3-B085-3B9B64E8060B}" destId="{306612E1-2BC2-4A4D-9C0B-BFB551AA47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A3A4B-07B6-4B83-A2B6-30572F2C3658}">
      <dsp:nvSpPr>
        <dsp:cNvPr id="0" name=""/>
        <dsp:cNvSpPr/>
      </dsp:nvSpPr>
      <dsp:spPr>
        <a:xfrm>
          <a:off x="0" y="2191680"/>
          <a:ext cx="51947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C9313-7D54-48A1-A48A-D89D83705EAE}">
      <dsp:nvSpPr>
        <dsp:cNvPr id="0" name=""/>
        <dsp:cNvSpPr/>
      </dsp:nvSpPr>
      <dsp:spPr>
        <a:xfrm>
          <a:off x="259738" y="2044080"/>
          <a:ext cx="363634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45" tIns="0" rIns="13744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instruction that runs implicitly when you start a container</a:t>
          </a:r>
          <a:endParaRPr lang="ro-RO" sz="1000" kern="1200" dirty="0"/>
        </a:p>
      </dsp:txBody>
      <dsp:txXfrm>
        <a:off x="274148" y="2058490"/>
        <a:ext cx="3607522" cy="266380"/>
      </dsp:txXfrm>
    </dsp:sp>
    <dsp:sp modelId="{27D63A91-E0B2-4FC4-9D09-6415C3B0314D}">
      <dsp:nvSpPr>
        <dsp:cNvPr id="0" name=""/>
        <dsp:cNvSpPr/>
      </dsp:nvSpPr>
      <dsp:spPr>
        <a:xfrm>
          <a:off x="0" y="2645280"/>
          <a:ext cx="51947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411-8508-4D50-A3A3-7D4B8B3E46A0}">
      <dsp:nvSpPr>
        <dsp:cNvPr id="0" name=""/>
        <dsp:cNvSpPr/>
      </dsp:nvSpPr>
      <dsp:spPr>
        <a:xfrm>
          <a:off x="259738" y="2497680"/>
          <a:ext cx="363634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45" tIns="0" rIns="13744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 is overridable if we </a:t>
          </a:r>
          <a:r>
            <a:rPr lang="ro-RO" sz="1000" b="0" i="0" kern="1200" dirty="0" err="1"/>
            <a:t>pass</a:t>
          </a:r>
          <a:r>
            <a:rPr lang="ro-RO" sz="1000" b="0" i="0" kern="1200" dirty="0"/>
            <a:t> non-</a:t>
          </a:r>
          <a:r>
            <a:rPr lang="ro-RO" sz="1000" b="0" i="0" kern="1200" dirty="0" err="1"/>
            <a:t>option</a:t>
          </a:r>
          <a:r>
            <a:rPr lang="ro-RO" sz="1000" b="0" i="0" kern="1200" dirty="0"/>
            <a:t> </a:t>
          </a:r>
          <a:r>
            <a:rPr lang="ro-RO" sz="1000" b="0" i="0" kern="1200" dirty="0" err="1"/>
            <a:t>arguments</a:t>
          </a:r>
          <a:r>
            <a:rPr lang="ro-RO" sz="1000" b="0" i="0" kern="1200" dirty="0"/>
            <a:t> </a:t>
          </a:r>
          <a:r>
            <a:rPr lang="ro-RO" sz="1000" b="0" i="0" kern="1200" dirty="0" err="1"/>
            <a:t>to</a:t>
          </a:r>
          <a:r>
            <a:rPr lang="ro-RO" sz="1000" b="0" i="0" kern="1200" dirty="0"/>
            <a:t> </a:t>
          </a:r>
          <a:r>
            <a:rPr lang="en-US" sz="1000" b="0" i="0" kern="1200" dirty="0"/>
            <a:t>docker run</a:t>
          </a:r>
          <a:endParaRPr lang="ro-RO" sz="1000" kern="1200" dirty="0"/>
        </a:p>
      </dsp:txBody>
      <dsp:txXfrm>
        <a:off x="274148" y="2512090"/>
        <a:ext cx="3607522" cy="266380"/>
      </dsp:txXfrm>
    </dsp:sp>
    <dsp:sp modelId="{72E5FDBE-A3D6-4E04-A4EB-1E5B57839EBC}">
      <dsp:nvSpPr>
        <dsp:cNvPr id="0" name=""/>
        <dsp:cNvSpPr/>
      </dsp:nvSpPr>
      <dsp:spPr>
        <a:xfrm>
          <a:off x="0" y="3098880"/>
          <a:ext cx="51947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2FB6B-17B7-408F-B041-5933B7D80FB9}">
      <dsp:nvSpPr>
        <dsp:cNvPr id="0" name=""/>
        <dsp:cNvSpPr/>
      </dsp:nvSpPr>
      <dsp:spPr>
        <a:xfrm>
          <a:off x="259738" y="2951280"/>
          <a:ext cx="363634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45" tIns="0" rIns="13744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only the last </a:t>
          </a:r>
          <a:r>
            <a:rPr lang="en-US" sz="1000" b="0" i="0" kern="1200" dirty="0" err="1"/>
            <a:t>cmd</a:t>
          </a:r>
          <a:r>
            <a:rPr lang="en-US" sz="1000" b="0" i="0" kern="1200" dirty="0"/>
            <a:t> is invoked if more than one is specified</a:t>
          </a:r>
          <a:endParaRPr lang="ro-RO" sz="1000" b="0" kern="1200" dirty="0"/>
        </a:p>
      </dsp:txBody>
      <dsp:txXfrm>
        <a:off x="274148" y="2965690"/>
        <a:ext cx="3607522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39C7C-3A68-4F3C-8BCE-1EE7F62606FD}">
      <dsp:nvSpPr>
        <dsp:cNvPr id="0" name=""/>
        <dsp:cNvSpPr/>
      </dsp:nvSpPr>
      <dsp:spPr>
        <a:xfrm>
          <a:off x="0" y="2254113"/>
          <a:ext cx="662000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3F46E-5541-4810-B9DB-E39F3D6B49DA}">
      <dsp:nvSpPr>
        <dsp:cNvPr id="0" name=""/>
        <dsp:cNvSpPr/>
      </dsp:nvSpPr>
      <dsp:spPr>
        <a:xfrm>
          <a:off x="331000" y="2121273"/>
          <a:ext cx="463400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54" tIns="0" rIns="175154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allows us to customize the command executed at startup</a:t>
          </a:r>
          <a:endParaRPr lang="ro-RO" sz="900" kern="1200" dirty="0"/>
        </a:p>
      </dsp:txBody>
      <dsp:txXfrm>
        <a:off x="343969" y="2134242"/>
        <a:ext cx="4608063" cy="239742"/>
      </dsp:txXfrm>
    </dsp:sp>
    <dsp:sp modelId="{7D897C34-301A-4DAC-BA63-2A70F61D796E}">
      <dsp:nvSpPr>
        <dsp:cNvPr id="0" name=""/>
        <dsp:cNvSpPr/>
      </dsp:nvSpPr>
      <dsp:spPr>
        <a:xfrm>
          <a:off x="0" y="2662353"/>
          <a:ext cx="662000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945DD-E9BE-4CD3-898D-A3EE0BDDE767}">
      <dsp:nvSpPr>
        <dsp:cNvPr id="0" name=""/>
        <dsp:cNvSpPr/>
      </dsp:nvSpPr>
      <dsp:spPr>
        <a:xfrm>
          <a:off x="331000" y="2529513"/>
          <a:ext cx="463400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54" tIns="0" rIns="175154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defines the executable that the container starts with: CMD is run using this executable</a:t>
          </a:r>
          <a:endParaRPr lang="ro-RO" sz="900" kern="1200" dirty="0"/>
        </a:p>
      </dsp:txBody>
      <dsp:txXfrm>
        <a:off x="343969" y="2542482"/>
        <a:ext cx="4608063" cy="239742"/>
      </dsp:txXfrm>
    </dsp:sp>
    <dsp:sp modelId="{306612E1-2BC2-4A4D-9C0B-BFB551AA472D}">
      <dsp:nvSpPr>
        <dsp:cNvPr id="0" name=""/>
        <dsp:cNvSpPr/>
      </dsp:nvSpPr>
      <dsp:spPr>
        <a:xfrm>
          <a:off x="0" y="3070593"/>
          <a:ext cx="662000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96BC4-CBC6-48F4-BF0D-89F50C52BEFE}">
      <dsp:nvSpPr>
        <dsp:cNvPr id="0" name=""/>
        <dsp:cNvSpPr/>
      </dsp:nvSpPr>
      <dsp:spPr>
        <a:xfrm>
          <a:off x="350850" y="2832544"/>
          <a:ext cx="463400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54" tIns="0" rIns="175154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accepts any shell command</a:t>
          </a:r>
          <a:endParaRPr lang="ro-RO" sz="900" kern="1200" dirty="0"/>
        </a:p>
      </dsp:txBody>
      <dsp:txXfrm>
        <a:off x="363819" y="2845513"/>
        <a:ext cx="4608063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42EFF7-5C2A-40E9-B52A-5947381F8D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60256-1E18-4ACF-9C7F-5E2E8224F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9545-54E9-43CB-B4F4-0B67942B93A4}" type="datetimeFigureOut">
              <a:rPr lang="ro-RO" smtClean="0"/>
              <a:t>31.08.2023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178CB-1E2B-4D11-8DD3-39E04A27C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A98B5-A34B-43FD-BEDF-A0B852118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45A5C-71DA-480D-B267-BB58E06B3F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6866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5EE7A180-8B55-4601-A0F0-4D1F201244DA}" type="datetimeFigureOut">
              <a:rPr lang="fr-FR" smtClean="0"/>
              <a:pPr/>
              <a:t>31/08/2023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9BE9453D-9CCC-4051-9DF8-37E3D8CCF79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87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thalesgroup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3189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6863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0086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BB2A98F7-F159-F60F-46D6-839BCF4392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2B3475-6FA1-E38C-363D-23108F8B1BFB}"/>
              </a:ext>
            </a:extLst>
          </p:cNvPr>
          <p:cNvSpPr/>
          <p:nvPr userDrawn="1"/>
        </p:nvSpPr>
        <p:spPr>
          <a:xfrm>
            <a:off x="10083800" y="219075"/>
            <a:ext cx="2108200" cy="691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ECCA1C-001D-C8A9-76C4-69BC9B36BA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1537" y="250843"/>
            <a:ext cx="1673012" cy="628076"/>
          </a:xfrm>
          <a:prstGeom prst="rect">
            <a:avLst/>
          </a:prstGeom>
        </p:spPr>
      </p:pic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662254"/>
            <a:ext cx="3815273" cy="166199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Presentation title on two 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or three lines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86C7C7-E3F1-C112-8757-C612FE801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9500" y="4628182"/>
            <a:ext cx="3815273" cy="60298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pc="30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ON ONE OR TWO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F45B7-71C6-1485-8A5A-3C39FEF1F517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19822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3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B3475-6FA1-E38C-363D-23108F8B1BFB}"/>
              </a:ext>
            </a:extLst>
          </p:cNvPr>
          <p:cNvSpPr/>
          <p:nvPr userDrawn="1"/>
        </p:nvSpPr>
        <p:spPr>
          <a:xfrm>
            <a:off x="10083800" y="219075"/>
            <a:ext cx="2108200" cy="691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ECCA1C-001D-C8A9-76C4-69BC9B36BA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1537" y="250843"/>
            <a:ext cx="1673012" cy="628076"/>
          </a:xfrm>
          <a:prstGeom prst="rect">
            <a:avLst/>
          </a:prstGeom>
        </p:spPr>
      </p:pic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3216251"/>
            <a:ext cx="3815273" cy="553998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>
                <a:solidFill>
                  <a:srgbClr val="00689D"/>
                </a:solidFill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CONTAINERS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B1530-D5FA-027C-5074-206E6194C12C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31590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91B1F2-EDBD-F0E5-18E0-4293E776F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8242300" cy="6102000"/>
          </a:xfrm>
          <a:custGeom>
            <a:avLst/>
            <a:gdLst>
              <a:gd name="connsiteX0" fmla="*/ 3254380 w 8242300"/>
              <a:gd name="connsiteY0" fmla="*/ 0 h 6102000"/>
              <a:gd name="connsiteX1" fmla="*/ 8242300 w 8242300"/>
              <a:gd name="connsiteY1" fmla="*/ 0 h 6102000"/>
              <a:gd name="connsiteX2" fmla="*/ 8242300 w 8242300"/>
              <a:gd name="connsiteY2" fmla="*/ 6076018 h 6102000"/>
              <a:gd name="connsiteX3" fmla="*/ 8228443 w 8242300"/>
              <a:gd name="connsiteY3" fmla="*/ 6102000 h 6102000"/>
              <a:gd name="connsiteX4" fmla="*/ 0 w 8242300"/>
              <a:gd name="connsiteY4" fmla="*/ 6102000 h 61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300" h="6102000">
                <a:moveTo>
                  <a:pt x="3254380" y="0"/>
                </a:moveTo>
                <a:lnTo>
                  <a:pt x="8242300" y="0"/>
                </a:lnTo>
                <a:lnTo>
                  <a:pt x="8242300" y="6076018"/>
                </a:lnTo>
                <a:lnTo>
                  <a:pt x="8228443" y="6102000"/>
                </a:lnTo>
                <a:lnTo>
                  <a:pt x="0" y="6102000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tle 146">
            <a:extLst>
              <a:ext uri="{FF2B5EF4-FFF2-40B4-BE49-F238E27FC236}">
                <a16:creationId xmlns:a16="http://schemas.microsoft.com/office/drawing/2014/main" id="{8EB015E7-2B87-0782-45FD-A322B48CA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127672"/>
            <a:ext cx="3853950" cy="1846659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Chapter title</a:t>
            </a:r>
            <a:br>
              <a:rPr lang="en-GB" noProof="0" dirty="0"/>
            </a:br>
            <a:r>
              <a:rPr lang="en-GB" noProof="0" dirty="0"/>
              <a:t>One, two or three 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65D70-1CC5-41D3-B887-8286AC2B1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842682" cy="6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000" y="1145369"/>
            <a:ext cx="8640000" cy="307777"/>
          </a:xfrm>
        </p:spPr>
        <p:txBody>
          <a:bodyPr wrap="square" lIns="0" tIns="0" rIns="0" bIns="0" anchor="t">
            <a:spAutoFit/>
          </a:bodyPr>
          <a:lstStyle>
            <a:lvl1pPr algn="ctr">
              <a:lnSpc>
                <a:spcPct val="100000"/>
              </a:lnSpc>
              <a:defRPr sz="2000" b="1" cap="all" spc="3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EF26AE-0E8B-41DE-038A-4F9ED9254CB9}"/>
              </a:ext>
            </a:extLst>
          </p:cNvPr>
          <p:cNvGrpSpPr/>
          <p:nvPr userDrawn="1"/>
        </p:nvGrpSpPr>
        <p:grpSpPr>
          <a:xfrm>
            <a:off x="5348942" y="1674097"/>
            <a:ext cx="1494116" cy="112014"/>
            <a:chOff x="10939447" y="523240"/>
            <a:chExt cx="1245096" cy="93345"/>
          </a:xfrm>
          <a:solidFill>
            <a:schemeClr val="tx2">
              <a:alpha val="20000"/>
            </a:schemeClr>
          </a:solidFill>
        </p:grpSpPr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5610C1ED-5852-0EE6-FF0A-96F4CB2CE64A}"/>
                </a:ext>
              </a:extLst>
            </p:cNvPr>
            <p:cNvSpPr/>
            <p:nvPr/>
          </p:nvSpPr>
          <p:spPr>
            <a:xfrm>
              <a:off x="1167806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343AB0C8-5813-3A04-543A-A355379EE61C}"/>
                </a:ext>
              </a:extLst>
            </p:cNvPr>
            <p:cNvSpPr/>
            <p:nvPr/>
          </p:nvSpPr>
          <p:spPr>
            <a:xfrm>
              <a:off x="1172151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E08D21E0-3ECF-9B08-C7A1-D04373449761}"/>
                </a:ext>
              </a:extLst>
            </p:cNvPr>
            <p:cNvSpPr/>
            <p:nvPr/>
          </p:nvSpPr>
          <p:spPr>
            <a:xfrm>
              <a:off x="1176495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B6977C8-7F75-2A95-BA16-F0DBEB1C637D}"/>
                </a:ext>
              </a:extLst>
            </p:cNvPr>
            <p:cNvSpPr/>
            <p:nvPr/>
          </p:nvSpPr>
          <p:spPr>
            <a:xfrm>
              <a:off x="1180840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E1621F6-18AB-1F9C-E8A6-615290F012C1}"/>
                </a:ext>
              </a:extLst>
            </p:cNvPr>
            <p:cNvSpPr/>
            <p:nvPr/>
          </p:nvSpPr>
          <p:spPr>
            <a:xfrm>
              <a:off x="1185185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D7F90642-BEFD-C7CC-0AB6-542F734EC6BB}"/>
                </a:ext>
              </a:extLst>
            </p:cNvPr>
            <p:cNvSpPr/>
            <p:nvPr/>
          </p:nvSpPr>
          <p:spPr>
            <a:xfrm>
              <a:off x="1189530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C0FAD3C7-8B5D-D594-47C6-8C4075EEDA84}"/>
                </a:ext>
              </a:extLst>
            </p:cNvPr>
            <p:cNvSpPr/>
            <p:nvPr/>
          </p:nvSpPr>
          <p:spPr>
            <a:xfrm>
              <a:off x="1193875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EBCFCA6E-4C9C-8F1B-7470-1E3A399E1C0B}"/>
                </a:ext>
              </a:extLst>
            </p:cNvPr>
            <p:cNvSpPr/>
            <p:nvPr/>
          </p:nvSpPr>
          <p:spPr>
            <a:xfrm>
              <a:off x="1198219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E455C98B-94C3-7DBA-72EF-5946B8FC5659}"/>
                </a:ext>
              </a:extLst>
            </p:cNvPr>
            <p:cNvSpPr/>
            <p:nvPr/>
          </p:nvSpPr>
          <p:spPr>
            <a:xfrm>
              <a:off x="120256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6AECC36-A0CF-C556-EE65-AD7EC9BC4088}"/>
                </a:ext>
              </a:extLst>
            </p:cNvPr>
            <p:cNvSpPr/>
            <p:nvPr/>
          </p:nvSpPr>
          <p:spPr>
            <a:xfrm>
              <a:off x="120690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193D1796-0A04-4EBA-1454-F2C704880D8A}"/>
                </a:ext>
              </a:extLst>
            </p:cNvPr>
            <p:cNvSpPr/>
            <p:nvPr/>
          </p:nvSpPr>
          <p:spPr>
            <a:xfrm>
              <a:off x="121125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444A5F82-1CC1-2723-36BD-5E6A8DD02DB5}"/>
                </a:ext>
              </a:extLst>
            </p:cNvPr>
            <p:cNvSpPr/>
            <p:nvPr/>
          </p:nvSpPr>
          <p:spPr>
            <a:xfrm rot="10800000">
              <a:off x="1137392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5EC8A17-161A-52F3-F4A9-DBBB86DC6C17}"/>
                </a:ext>
              </a:extLst>
            </p:cNvPr>
            <p:cNvSpPr/>
            <p:nvPr/>
          </p:nvSpPr>
          <p:spPr>
            <a:xfrm rot="10800000">
              <a:off x="1133047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2D794AC1-E3B5-5BC5-50D1-03D1CB2EA924}"/>
                </a:ext>
              </a:extLst>
            </p:cNvPr>
            <p:cNvSpPr/>
            <p:nvPr/>
          </p:nvSpPr>
          <p:spPr>
            <a:xfrm rot="10800000">
              <a:off x="1128703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FB7F060C-DB78-A9F5-E90C-C2F144895061}"/>
                </a:ext>
              </a:extLst>
            </p:cNvPr>
            <p:cNvSpPr/>
            <p:nvPr/>
          </p:nvSpPr>
          <p:spPr>
            <a:xfrm rot="10800000">
              <a:off x="1124358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EE4882FB-4370-85AD-7574-1A4373173CA0}"/>
                </a:ext>
              </a:extLst>
            </p:cNvPr>
            <p:cNvSpPr/>
            <p:nvPr/>
          </p:nvSpPr>
          <p:spPr>
            <a:xfrm rot="10800000">
              <a:off x="1120013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C23D4FE-47CE-BC47-7291-20E7D63B222D}"/>
                </a:ext>
              </a:extLst>
            </p:cNvPr>
            <p:cNvSpPr/>
            <p:nvPr/>
          </p:nvSpPr>
          <p:spPr>
            <a:xfrm rot="10800000">
              <a:off x="1115668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0C8F840B-5FA1-787F-A5ED-AF39E9BC9521}"/>
                </a:ext>
              </a:extLst>
            </p:cNvPr>
            <p:cNvSpPr/>
            <p:nvPr/>
          </p:nvSpPr>
          <p:spPr>
            <a:xfrm rot="10800000">
              <a:off x="1111323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72792F1-9E05-B63F-2DEA-A5DE0295C132}"/>
                </a:ext>
              </a:extLst>
            </p:cNvPr>
            <p:cNvSpPr/>
            <p:nvPr/>
          </p:nvSpPr>
          <p:spPr>
            <a:xfrm rot="10800000">
              <a:off x="1106979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757632A1-2A6B-1A61-CED7-6AC55E3AE4FE}"/>
                </a:ext>
              </a:extLst>
            </p:cNvPr>
            <p:cNvSpPr/>
            <p:nvPr/>
          </p:nvSpPr>
          <p:spPr>
            <a:xfrm rot="10800000">
              <a:off x="110263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4CD700AC-2950-4BD9-AEA9-F649F9BFAE92}"/>
                </a:ext>
              </a:extLst>
            </p:cNvPr>
            <p:cNvSpPr/>
            <p:nvPr/>
          </p:nvSpPr>
          <p:spPr>
            <a:xfrm rot="10800000">
              <a:off x="109828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BA817A4-A3E4-94CB-83C3-D6F767DA3FEE}"/>
                </a:ext>
              </a:extLst>
            </p:cNvPr>
            <p:cNvSpPr/>
            <p:nvPr/>
          </p:nvSpPr>
          <p:spPr>
            <a:xfrm rot="10800000">
              <a:off x="109394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225BDD9E-FD33-866E-6890-16110B571DB3}"/>
                </a:ext>
              </a:extLst>
            </p:cNvPr>
            <p:cNvSpPr/>
            <p:nvPr/>
          </p:nvSpPr>
          <p:spPr>
            <a:xfrm>
              <a:off x="1141737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F2C15A61-EF71-9795-61EF-8C1617508400}"/>
                </a:ext>
              </a:extLst>
            </p:cNvPr>
            <p:cNvSpPr/>
            <p:nvPr/>
          </p:nvSpPr>
          <p:spPr>
            <a:xfrm>
              <a:off x="1146082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7E632C2E-006D-D2F7-A5C6-ACAAB3CF37B9}"/>
                </a:ext>
              </a:extLst>
            </p:cNvPr>
            <p:cNvSpPr/>
            <p:nvPr/>
          </p:nvSpPr>
          <p:spPr>
            <a:xfrm>
              <a:off x="1150427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E1020044-98D4-DCF6-BADA-41E402526BB2}"/>
                </a:ext>
              </a:extLst>
            </p:cNvPr>
            <p:cNvSpPr/>
            <p:nvPr/>
          </p:nvSpPr>
          <p:spPr>
            <a:xfrm>
              <a:off x="1154771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30D4332-77DE-1477-2E43-28E85958F0DC}"/>
                </a:ext>
              </a:extLst>
            </p:cNvPr>
            <p:cNvSpPr/>
            <p:nvPr/>
          </p:nvSpPr>
          <p:spPr>
            <a:xfrm>
              <a:off x="1163461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BDAAD660-5966-CDA2-8611-352F8D64C694}"/>
                </a:ext>
              </a:extLst>
            </p:cNvPr>
            <p:cNvSpPr/>
            <p:nvPr/>
          </p:nvSpPr>
          <p:spPr>
            <a:xfrm>
              <a:off x="1159116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D7629-7829-1ACA-7FA5-F08FD2F78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2007061"/>
            <a:ext cx="8640000" cy="212519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C3082-5820-F339-AA95-CC102FC67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977851"/>
            <a:ext cx="12192000" cy="1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D4E34D-C781-5CAC-ECB4-7C789CB39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000" y="1064645"/>
            <a:ext cx="11016000" cy="4540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3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8800" y="756000"/>
            <a:ext cx="5245200" cy="738664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8800" y="1829976"/>
            <a:ext cx="5245200" cy="37746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8237A6D-51C3-E355-8308-D596CBF1D5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7998" y="756000"/>
            <a:ext cx="5245200" cy="4848670"/>
          </a:xfrm>
          <a:custGeom>
            <a:avLst/>
            <a:gdLst>
              <a:gd name="connsiteX0" fmla="*/ 4428704 w 5245200"/>
              <a:gd name="connsiteY0" fmla="*/ 4648972 h 4848670"/>
              <a:gd name="connsiteX1" fmla="*/ 4375398 w 5245200"/>
              <a:gd name="connsiteY1" fmla="*/ 4702972 h 4848670"/>
              <a:gd name="connsiteX2" fmla="*/ 4989488 w 5245200"/>
              <a:gd name="connsiteY2" fmla="*/ 4702972 h 4848670"/>
              <a:gd name="connsiteX3" fmla="*/ 5042794 w 5245200"/>
              <a:gd name="connsiteY3" fmla="*/ 4648972 h 4848670"/>
              <a:gd name="connsiteX4" fmla="*/ 259681 w 5245200"/>
              <a:gd name="connsiteY4" fmla="*/ 147616 h 4848670"/>
              <a:gd name="connsiteX5" fmla="*/ 206375 w 5245200"/>
              <a:gd name="connsiteY5" fmla="*/ 201616 h 4848670"/>
              <a:gd name="connsiteX6" fmla="*/ 820465 w 5245200"/>
              <a:gd name="connsiteY6" fmla="*/ 201616 h 4848670"/>
              <a:gd name="connsiteX7" fmla="*/ 873771 w 5245200"/>
              <a:gd name="connsiteY7" fmla="*/ 147616 h 4848670"/>
              <a:gd name="connsiteX8" fmla="*/ 203208 w 5245200"/>
              <a:gd name="connsiteY8" fmla="*/ 0 h 4848670"/>
              <a:gd name="connsiteX9" fmla="*/ 5245200 w 5245200"/>
              <a:gd name="connsiteY9" fmla="*/ 0 h 4848670"/>
              <a:gd name="connsiteX10" fmla="*/ 5245200 w 5245200"/>
              <a:gd name="connsiteY10" fmla="*/ 4645462 h 4848670"/>
              <a:gd name="connsiteX11" fmla="*/ 5041992 w 5245200"/>
              <a:gd name="connsiteY11" fmla="*/ 4848670 h 4848670"/>
              <a:gd name="connsiteX12" fmla="*/ 0 w 5245200"/>
              <a:gd name="connsiteY12" fmla="*/ 4848670 h 4848670"/>
              <a:gd name="connsiteX13" fmla="*/ 0 w 5245200"/>
              <a:gd name="connsiteY13" fmla="*/ 203208 h 4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45200" h="4848670">
                <a:moveTo>
                  <a:pt x="4428704" y="4648972"/>
                </a:moveTo>
                <a:lnTo>
                  <a:pt x="4375398" y="4702972"/>
                </a:lnTo>
                <a:lnTo>
                  <a:pt x="4989488" y="4702972"/>
                </a:lnTo>
                <a:lnTo>
                  <a:pt x="5042794" y="4648972"/>
                </a:lnTo>
                <a:close/>
                <a:moveTo>
                  <a:pt x="259681" y="147616"/>
                </a:moveTo>
                <a:lnTo>
                  <a:pt x="206375" y="201616"/>
                </a:lnTo>
                <a:lnTo>
                  <a:pt x="820465" y="201616"/>
                </a:lnTo>
                <a:lnTo>
                  <a:pt x="873771" y="147616"/>
                </a:lnTo>
                <a:close/>
                <a:moveTo>
                  <a:pt x="203208" y="0"/>
                </a:moveTo>
                <a:lnTo>
                  <a:pt x="5245200" y="0"/>
                </a:lnTo>
                <a:lnTo>
                  <a:pt x="5245200" y="4645462"/>
                </a:lnTo>
                <a:lnTo>
                  <a:pt x="5041992" y="4848670"/>
                </a:lnTo>
                <a:lnTo>
                  <a:pt x="0" y="4848670"/>
                </a:lnTo>
                <a:lnTo>
                  <a:pt x="0" y="203208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2B14D8D-4D87-52F8-13C3-24DF77E36B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2232"/>
            <a:ext cx="12192000" cy="788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4F21C-6A76-4EC9-B1CB-AE2844EC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16A03-4146-5F53-C0DA-9137DF974F0F}"/>
              </a:ext>
            </a:extLst>
          </p:cNvPr>
          <p:cNvSpPr/>
          <p:nvPr userDrawn="1"/>
        </p:nvSpPr>
        <p:spPr>
          <a:xfrm>
            <a:off x="0" y="1720666"/>
            <a:ext cx="12192000" cy="16378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C84C6E-F9BE-ECD5-4869-B01FD6AB479A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FDC3944-E18B-AC06-5C2A-7B5D8E56D8B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79345D9-6E7C-5088-149B-38B1214DC311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B6834DB-5923-334A-8926-5B66A115A866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FE4BCDB-0B84-365E-7300-1B9799D413C2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5827AC4-BA72-B581-7233-5C5F26E893C4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A6334529-E7E5-7866-4A09-6DB117F20F4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216F52D-19DA-813E-FC7B-8F6CC3280F2E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47C9705-C842-34B2-C62E-A93BB66EC3F0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FAAACF3-0BBD-5EE4-3111-D53D465EC3BD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BC4FF41-985A-D5EB-2EE2-84228D9BC2BD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5797F5-F3DC-EC6B-1705-3E375ED808E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03787C70-7A9E-CF22-96F4-BAB137721EAF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F9F0163-3D81-A513-B47A-A11B93CCE7F6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6498ECF2-BE62-D029-7ECA-57ABE78D4C4B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F9584FB-E328-225B-5B89-BA3F4914D9E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2E8EBD3-4263-1DFC-65B3-BBD0A43F5F0E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AAB9B44-5483-DF54-44F1-3628A96EB604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75772A7-633B-9D97-EE91-776C95F183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999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F9FC028-4708-885E-114A-D802D74715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6FD0906-F55C-1E3B-DB7A-38B3875B4C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4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E0E445E-AD6B-A00F-33DA-9D62E60D3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000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05A3C545-AF17-4B49-5ECC-854890DAAB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6001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BC7298F-8BC9-1F06-C7EA-DB6BE45A94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4001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94189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boxe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853A-BC49-C201-9E3E-46E98164EC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4760"/>
            <a:ext cx="12192000" cy="1049842"/>
          </a:xfrm>
          <a:prstGeom prst="rect">
            <a:avLst/>
          </a:prstGeom>
        </p:spPr>
      </p:pic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30D17CB2-2739-C617-AD45-E3912CAD98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358525"/>
            <a:ext cx="12192000" cy="2743473"/>
          </a:xfrm>
          <a:prstGeom prst="rect">
            <a:avLst/>
          </a:prstGeom>
          <a:solidFill>
            <a:srgbClr val="ECECEF"/>
          </a:solidFill>
        </p:spPr>
        <p:txBody>
          <a:bodyPr wrap="square" tIns="0" bIns="216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79775-88BC-3818-5D95-5B1199878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3CD707-9A0B-2CF5-C079-BEF0CB78D227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35AD8C6E-20B1-A809-827C-0052C977D962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9C392785-BA90-8D03-76C6-C306A60C5655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6D69FAF0-B979-C60E-2402-6619E928DE5F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E2FA8DB5-C570-5601-055A-CE5923EE1B76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5D8C751-9F82-559A-00FF-2F677B9741F2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C43C5A60-AAB5-3FD5-E004-4F5337420E0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B32DCB3D-5B50-CAF5-F3BD-4B79CD083A8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B68BD000-25A7-ECEE-8432-8B667FD4E65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B4067A74-31AE-047C-7E9A-002711B48B67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C92D3405-D6E0-C347-E57B-CF87855E50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D1006B9A-43C7-403C-8D13-B58EA500308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9D424315-1566-8B9D-E981-7272C10DCFE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2D6ACB48-A7FB-9774-2D1D-E4BD43B14C82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C2E6044E-3469-2289-9F67-E6C457ABD08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7B5BFBD3-79E0-00DE-73AE-3AD51B0B61B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C85960EC-3773-930D-6703-BEBD7BA2A8DA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385AA103-76C9-ACFF-10CB-CE85CA60797A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C81E6365-421C-018C-B5CE-B1E8F1749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998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8A82B05-DCC3-7CBE-78A4-DB40ED3B1849}"/>
              </a:ext>
            </a:extLst>
          </p:cNvPr>
          <p:cNvSpPr/>
          <p:nvPr/>
        </p:nvSpPr>
        <p:spPr>
          <a:xfrm>
            <a:off x="1036388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5919B8-E7D8-2E80-5011-3951A602996A}"/>
              </a:ext>
            </a:extLst>
          </p:cNvPr>
          <p:cNvGrpSpPr/>
          <p:nvPr/>
        </p:nvGrpSpPr>
        <p:grpSpPr>
          <a:xfrm>
            <a:off x="4873476" y="3284219"/>
            <a:ext cx="920602" cy="74305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2527DA1-5756-4FE1-47A7-E71A3FEF4B71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652E994-8427-AE9A-9503-CBD4C4AED01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3588D7F-6CF6-0A97-142A-DD911F2FFDD7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03E128F-D04E-988A-7041-EB5A3E74D341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96FCC49-B81B-62F6-17BD-4328F175F74F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D68D970-84F5-33A9-A90D-4A5E18845120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D99D4EA-232F-06E1-D854-2F7E32697CB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3BE056EE-A89E-28F0-3980-601093F08B51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F7470B4B-0B40-6723-DA85-6EBCBAEB0481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AE8BBCB-2669-4206-9E90-95D56AAD75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ADA5B50-D55B-1327-704B-CC0FF740D0C2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3C16DD71-620C-8863-F329-35D3481DC0C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8327EE15-AE9F-0FAD-CC8E-8D10970315A0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AB9A9B0-ED0C-984C-D360-1BE663244808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DE0CCEB7-EC83-AF6E-67C6-1CFF311B3245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E6FED54B-0F3B-95EF-8871-34E7A387384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BD78EC9-C24D-36EF-14BF-D55DDE9307F9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04990BCB-13B0-6825-976C-EF18813DF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6000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BE59802F-051F-1D3D-233F-5F1B9556E21E}"/>
              </a:ext>
            </a:extLst>
          </p:cNvPr>
          <p:cNvSpPr/>
          <p:nvPr userDrawn="1"/>
        </p:nvSpPr>
        <p:spPr>
          <a:xfrm>
            <a:off x="6724390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3C1190-8A05-B6B1-9949-675A79A9CE59}"/>
              </a:ext>
            </a:extLst>
          </p:cNvPr>
          <p:cNvGrpSpPr/>
          <p:nvPr userDrawn="1"/>
        </p:nvGrpSpPr>
        <p:grpSpPr>
          <a:xfrm>
            <a:off x="10561478" y="3284219"/>
            <a:ext cx="920602" cy="74305"/>
            <a:chOff x="696000" y="1460737"/>
            <a:chExt cx="920602" cy="112014"/>
          </a:xfrm>
        </p:grpSpPr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CB5FD786-6DDE-63D5-2AAE-91AFFF211B5A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95026B7C-2B7A-1EA5-868D-75D288BE6F5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697C3B1E-A60F-CD72-CCB3-6AB47AB86629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10C16C27-6AF2-52C7-318A-634369D69103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7AC61264-90A3-8854-8F48-7B4175004DC8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EF81B55F-7E5E-0F0A-F071-B0221A42BCA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EC62F885-2803-8BB4-CF11-FE3EA9B0BAC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0428056-33BF-60EE-49CD-E3437C792116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E04E4A3C-CF84-BA33-F794-7E85044D1EBA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9D518E5D-6A4F-7C83-D2B0-B24149922C01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44CBFB45-888B-9CE6-3666-1AA0EA024FA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8639E0E5-7A56-0E5E-63F6-9C4A1BDAE14A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0B8D335A-95D8-96F9-9BEA-BC3103C6254B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AE99D33-083B-EE23-B589-3FF9D2C09505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6183C56-9551-683A-09EB-18262FD5240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48CE29AF-5DE7-0CD4-85E4-ECD3406109B1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8C95D847-0DA5-AD49-C523-1C189FD62BD3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8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200DF0-4F7F-C342-7F47-A55CFECDB887}"/>
              </a:ext>
            </a:extLst>
          </p:cNvPr>
          <p:cNvSpPr/>
          <p:nvPr userDrawn="1"/>
        </p:nvSpPr>
        <p:spPr>
          <a:xfrm>
            <a:off x="0" y="0"/>
            <a:ext cx="6096000" cy="6101998"/>
          </a:xfrm>
          <a:prstGeom prst="rect">
            <a:avLst/>
          </a:prstGeom>
          <a:gradFill flip="none" rotWithShape="1"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D77F530-EA1D-7650-4E2C-FABF39338F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000" y="1145650"/>
            <a:ext cx="4968000" cy="45400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7B13D357-30AB-D48C-0F86-A084C4FD0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998" y="1145649"/>
            <a:ext cx="4968001" cy="4540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E2793-489B-8C33-B75F-CF4C9090E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342B54C-873A-B0F6-AFBF-6A18BD2AAD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5CA0C-32FF-6FFD-8511-3713F4A7BA89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726DB-1EEC-EB10-19D3-7CE5393C8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319" y="988444"/>
            <a:ext cx="1363362" cy="3042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-10208"/>
            <a:ext cx="920602" cy="74305"/>
            <a:chOff x="5635699" y="5931141"/>
            <a:chExt cx="920602" cy="74305"/>
          </a:xfrm>
          <a:solidFill>
            <a:schemeClr val="tx2"/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itle 146">
            <a:extLst>
              <a:ext uri="{FF2B5EF4-FFF2-40B4-BE49-F238E27FC236}">
                <a16:creationId xmlns:a16="http://schemas.microsoft.com/office/drawing/2014/main" id="{10528203-8EE3-708B-ED31-A7CC57072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760" y="1988913"/>
            <a:ext cx="5040000" cy="615553"/>
          </a:xfrm>
        </p:spPr>
        <p:txBody>
          <a:bodyPr wrap="square" lIns="0" tIns="0" rIns="0" bIns="0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Contact</a:t>
            </a:r>
          </a:p>
        </p:txBody>
      </p:sp>
      <p:sp>
        <p:nvSpPr>
          <p:cNvPr id="27" name="Text Placeholder 148">
            <a:extLst>
              <a:ext uri="{FF2B5EF4-FFF2-40B4-BE49-F238E27FC236}">
                <a16:creationId xmlns:a16="http://schemas.microsoft.com/office/drawing/2014/main" id="{6E1A2553-F13A-8F46-CDED-9C784D232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8760" y="3184018"/>
            <a:ext cx="5040000" cy="307777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C9DCC1E-3969-BF52-60F0-FB782ADEAEC8}"/>
              </a:ext>
            </a:extLst>
          </p:cNvPr>
          <p:cNvSpPr/>
          <p:nvPr userDrawn="1"/>
        </p:nvSpPr>
        <p:spPr>
          <a:xfrm>
            <a:off x="5765062" y="2876242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 Placeholder 148">
            <a:extLst>
              <a:ext uri="{FF2B5EF4-FFF2-40B4-BE49-F238E27FC236}">
                <a16:creationId xmlns:a16="http://schemas.microsoft.com/office/drawing/2014/main" id="{E7540DDA-149F-CFEA-11CC-5EB2649F70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8760" y="3603118"/>
            <a:ext cx="5040000" cy="246221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Job title</a:t>
            </a:r>
          </a:p>
        </p:txBody>
      </p:sp>
      <p:sp>
        <p:nvSpPr>
          <p:cNvPr id="30" name="Text Placeholder 148">
            <a:extLst>
              <a:ext uri="{FF2B5EF4-FFF2-40B4-BE49-F238E27FC236}">
                <a16:creationId xmlns:a16="http://schemas.microsoft.com/office/drawing/2014/main" id="{0D48FC20-0DCC-D3DD-2CA2-61AAE00BA6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7837" y="4226051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Phone number</a:t>
            </a:r>
          </a:p>
        </p:txBody>
      </p:sp>
      <p:sp>
        <p:nvSpPr>
          <p:cNvPr id="31" name="Text Placeholder 148">
            <a:extLst>
              <a:ext uri="{FF2B5EF4-FFF2-40B4-BE49-F238E27FC236}">
                <a16:creationId xmlns:a16="http://schemas.microsoft.com/office/drawing/2014/main" id="{7FDBC2F3-C488-04EC-C370-E76A0E77A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837" y="4516563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email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0315634-22C9-A037-76D7-70E754E23A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837" y="4226051"/>
            <a:ext cx="180000" cy="1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7C9F517-36DB-E103-A97E-0CB7396E49D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3837" y="451656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9127C2F-5369-4A96-BADC-4D348F6A51AC}"/>
              </a:ext>
            </a:extLst>
          </p:cNvPr>
          <p:cNvSpPr/>
          <p:nvPr userDrawn="1"/>
        </p:nvSpPr>
        <p:spPr>
          <a:xfrm>
            <a:off x="3263900" y="1036069"/>
            <a:ext cx="5664200" cy="5055812"/>
          </a:xfrm>
          <a:prstGeom prst="snip2DiagRect">
            <a:avLst>
              <a:gd name="adj1" fmla="val 2894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5100" y="1428554"/>
            <a:ext cx="1701800" cy="37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BB811-09AE-D63B-5860-1E80D477493D}"/>
              </a:ext>
            </a:extLst>
          </p:cNvPr>
          <p:cNvSpPr txBox="1"/>
          <p:nvPr userDrawn="1"/>
        </p:nvSpPr>
        <p:spPr>
          <a:xfrm>
            <a:off x="4188427" y="3307146"/>
            <a:ext cx="3815147" cy="9233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5893751"/>
            <a:ext cx="920602" cy="74305"/>
            <a:chOff x="5635699" y="5931141"/>
            <a:chExt cx="920602" cy="7430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B62BD2B-3327-8166-9570-43943810B1F1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2613AB-A8E0-71B5-3B88-4DF49B90E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sp>
        <p:nvSpPr>
          <p:cNvPr id="7" name="Rectangle: Rounded Corners 6">
            <a:hlinkClick r:id="rId6"/>
            <a:extLst>
              <a:ext uri="{FF2B5EF4-FFF2-40B4-BE49-F238E27FC236}">
                <a16:creationId xmlns:a16="http://schemas.microsoft.com/office/drawing/2014/main" id="{B563A139-4A6D-394B-7BA5-454CEB56E049}"/>
              </a:ext>
            </a:extLst>
          </p:cNvPr>
          <p:cNvSpPr/>
          <p:nvPr userDrawn="1"/>
        </p:nvSpPr>
        <p:spPr>
          <a:xfrm>
            <a:off x="4368000" y="5544951"/>
            <a:ext cx="3456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4836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02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0520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5581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798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628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4540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1184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867A-05AD-4368-B262-627E26601362}"/>
              </a:ext>
            </a:extLst>
          </p:cNvPr>
          <p:cNvSpPr/>
          <p:nvPr userDrawn="1"/>
        </p:nvSpPr>
        <p:spPr>
          <a:xfrm>
            <a:off x="0" y="6102000"/>
            <a:ext cx="12192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2820B-8CC3-4F6E-AA15-8C8D55FC6679}"/>
              </a:ext>
            </a:extLst>
          </p:cNvPr>
          <p:cNvSpPr/>
          <p:nvPr userDrawn="1"/>
        </p:nvSpPr>
        <p:spPr>
          <a:xfrm>
            <a:off x="11328000" y="6102000"/>
            <a:ext cx="864000" cy="7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80E5F-6500-4A84-A9C8-91C76357A69B}"/>
              </a:ext>
            </a:extLst>
          </p:cNvPr>
          <p:cNvSpPr txBox="1"/>
          <p:nvPr userDrawn="1"/>
        </p:nvSpPr>
        <p:spPr>
          <a:xfrm>
            <a:off x="11577118" y="6380640"/>
            <a:ext cx="365764" cy="198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0A5252B4-D216-4A6A-AB33-98AB17F66667}" type="slidenum">
              <a:rPr lang="en-GB" sz="900" smtClean="0">
                <a:solidFill>
                  <a:schemeClr val="bg1"/>
                </a:solidFill>
                <a:latin typeface="+mj-lt"/>
              </a:rPr>
              <a:t>‹#›</a:t>
            </a:fld>
            <a:endParaRPr lang="en-GB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3EA9-8F9E-437A-BFE9-3F58AC6629E7}"/>
              </a:ext>
            </a:extLst>
          </p:cNvPr>
          <p:cNvSpPr/>
          <p:nvPr userDrawn="1"/>
        </p:nvSpPr>
        <p:spPr>
          <a:xfrm>
            <a:off x="11328000" y="6822000"/>
            <a:ext cx="864000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42AB19-9081-4690-BD84-4407F48D9196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9118" y="6359505"/>
            <a:ext cx="1080000" cy="240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08653-2230-4711-9886-D06F987D93FC}"/>
              </a:ext>
            </a:extLst>
          </p:cNvPr>
          <p:cNvSpPr txBox="1"/>
          <p:nvPr userDrawn="1"/>
        </p:nvSpPr>
        <p:spPr>
          <a:xfrm>
            <a:off x="1651322" y="6392746"/>
            <a:ext cx="8889356" cy="2000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alpha val="40000"/>
                  </a:schemeClr>
                </a:solidFill>
              </a:rPr>
              <a:t>REF </a:t>
            </a:r>
            <a:r>
              <a:rPr lang="en-US" sz="700" b="1" dirty="0" err="1">
                <a:solidFill>
                  <a:schemeClr val="tx1">
                    <a:alpha val="40000"/>
                  </a:schemeClr>
                </a:solidFill>
              </a:rPr>
              <a:t>xxxxxxxxxxxx</a:t>
            </a:r>
            <a:r>
              <a:rPr lang="en-US" sz="700" b="1" dirty="0">
                <a:solidFill>
                  <a:schemeClr val="tx1">
                    <a:alpha val="40000"/>
                  </a:schemeClr>
                </a:solidFill>
              </a:rPr>
              <a:t> rev xxx – date Name of the company / Template: 87211168-DOC-GRP-EN-006</a:t>
            </a:r>
          </a:p>
          <a:p>
            <a:pPr algn="ctr"/>
            <a:r>
              <a:rPr lang="en-GB" sz="600" dirty="0">
                <a:solidFill>
                  <a:srgbClr val="000000">
                    <a:alpha val="70000"/>
                  </a:srgbClr>
                </a:solidFill>
              </a:rPr>
              <a:t>This document may not be reproduced, modified, adapted, published, translated, in any way, in whole or in part or disclosed to a third party without the prior written consent of THALES </a:t>
            </a:r>
            <a:r>
              <a:rPr lang="en-GB" sz="600" b="1" dirty="0">
                <a:solidFill>
                  <a:srgbClr val="000000">
                    <a:alpha val="70000"/>
                  </a:srgbClr>
                </a:solidFill>
              </a:rPr>
              <a:t>© 2023 THALES. All rights reserved.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6FB97-8D52-4AF1-B3C8-EB91C79DD693}"/>
              </a:ext>
            </a:extLst>
          </p:cNvPr>
          <p:cNvSpPr/>
          <p:nvPr userDrawn="1"/>
        </p:nvSpPr>
        <p:spPr>
          <a:xfrm>
            <a:off x="0" y="6102000"/>
            <a:ext cx="12192000" cy="1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lassificationBox">
            <a:extLst>
              <a:ext uri="{FF2B5EF4-FFF2-40B4-BE49-F238E27FC236}">
                <a16:creationId xmlns:a16="http://schemas.microsoft.com/office/drawing/2014/main" id="{CEC584BF-D291-4BC3-A312-E5275EB3068D}"/>
              </a:ext>
            </a:extLst>
          </p:cNvPr>
          <p:cNvSpPr/>
          <p:nvPr userDrawn="1"/>
        </p:nvSpPr>
        <p:spPr>
          <a:xfrm>
            <a:off x="3809808" y="6160114"/>
            <a:ext cx="4572383" cy="180425"/>
          </a:xfrm>
          <a:prstGeom prst="rect">
            <a:avLst/>
          </a:prstGeom>
          <a:noFill/>
          <a:ln w="9525"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36000" rIns="90000" bIns="36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b="1" dirty="0">
                <a:solidFill>
                  <a:schemeClr val="tx1"/>
                </a:solidFill>
              </a:rPr>
              <a:t>OPEN | </a:t>
            </a:r>
            <a:r>
              <a:rPr lang="en-GB" sz="700" b="1" dirty="0">
                <a:solidFill>
                  <a:schemeClr val="accent3"/>
                </a:solidFill>
              </a:rPr>
              <a:t>THALES GROUP LIMITED DISTRIBUTION </a:t>
            </a:r>
            <a:r>
              <a:rPr lang="en-GB" sz="700" b="1" dirty="0">
                <a:solidFill>
                  <a:schemeClr val="tx1"/>
                </a:solidFill>
              </a:rPr>
              <a:t>| </a:t>
            </a:r>
            <a:r>
              <a:rPr lang="en-GB" sz="700" b="1" dirty="0">
                <a:solidFill>
                  <a:schemeClr val="accent5"/>
                </a:solidFill>
              </a:rPr>
              <a:t>THALES GROUP CONFIDENTIAL </a:t>
            </a:r>
            <a:r>
              <a:rPr lang="en-GB" sz="700" b="1" dirty="0">
                <a:solidFill>
                  <a:schemeClr val="tx1"/>
                </a:solidFill>
              </a:rPr>
              <a:t>| </a:t>
            </a:r>
            <a:r>
              <a:rPr lang="en-GB" sz="700" b="1" dirty="0">
                <a:solidFill>
                  <a:schemeClr val="accent4"/>
                </a:solidFill>
              </a:rPr>
              <a:t>THALES GROUP SECRET </a:t>
            </a:r>
          </a:p>
        </p:txBody>
      </p:sp>
    </p:spTree>
    <p:extLst>
      <p:ext uri="{BB962C8B-B14F-4D97-AF65-F5344CB8AC3E}">
        <p14:creationId xmlns:p14="http://schemas.microsoft.com/office/powerpoint/2010/main" val="3825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8" r:id="rId19"/>
    <p:sldLayoutId id="2147483711" r:id="rId20"/>
    <p:sldLayoutId id="2147483712" r:id="rId21"/>
    <p:sldLayoutId id="2147483714" r:id="rId22"/>
    <p:sldLayoutId id="2147483716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hyperlink" Target="docker_presentation.pptx" TargetMode="External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8EE-9276-F13B-C146-B824E74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429000"/>
            <a:ext cx="5914663" cy="498598"/>
          </a:xfrm>
        </p:spPr>
        <p:txBody>
          <a:bodyPr/>
          <a:lstStyle/>
          <a:p>
            <a:r>
              <a:rPr lang="ro-RO" sz="3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DevOps</a:t>
            </a:r>
            <a:r>
              <a:rPr lang="ro-RO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ro-RO" sz="3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Summer</a:t>
            </a:r>
            <a:r>
              <a:rPr lang="ro-RO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ro-RO" sz="3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School</a:t>
            </a:r>
            <a:r>
              <a:rPr lang="ro-RO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202</a:t>
            </a:r>
            <a:r>
              <a:rPr lang="en-US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</a:t>
            </a:r>
            <a:endParaRPr lang="fr-FR" sz="3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C62D-952C-3866-AA5A-CA17B8DBDB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8072" y="4142046"/>
            <a:ext cx="3815273" cy="578235"/>
          </a:xfrm>
        </p:spPr>
        <p:txBody>
          <a:bodyPr/>
          <a:lstStyle/>
          <a:p>
            <a:r>
              <a:rPr lang="en-US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3015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B9FF20-0106-40E5-918E-D5E49257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9B5C0-FE7D-4D80-83B3-852C962E1B47}"/>
              </a:ext>
            </a:extLst>
          </p:cNvPr>
          <p:cNvSpPr/>
          <p:nvPr/>
        </p:nvSpPr>
        <p:spPr>
          <a:xfrm>
            <a:off x="871960" y="2028616"/>
            <a:ext cx="67789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3.10.12</a:t>
            </a:r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. /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-cache-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requirements.txt</a:t>
            </a: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PORT_NUMBER </a:t>
            </a:r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 ["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"app.py"]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18F1A-5AC4-4FC6-ADD0-223B1D360535}"/>
              </a:ext>
            </a:extLst>
          </p:cNvPr>
          <p:cNvSpPr txBox="1"/>
          <p:nvPr/>
        </p:nvSpPr>
        <p:spPr>
          <a:xfrm>
            <a:off x="4896092" y="370389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DOCKERFILE </a:t>
            </a:r>
            <a:endParaRPr lang="ro-RO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59924-E085-4BF9-AF23-A770EBDE2574}"/>
              </a:ext>
            </a:extLst>
          </p:cNvPr>
          <p:cNvSpPr txBox="1"/>
          <p:nvPr/>
        </p:nvSpPr>
        <p:spPr>
          <a:xfrm>
            <a:off x="7419372" y="1720839"/>
            <a:ext cx="4305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#specify the base of the image you need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#copy the content into your app directory</a:t>
            </a:r>
          </a:p>
          <a:p>
            <a:r>
              <a:rPr lang="en-US" dirty="0">
                <a:solidFill>
                  <a:srgbClr val="0066FF"/>
                </a:solidFill>
              </a:rPr>
              <a:t>#switch the building process into app </a:t>
            </a:r>
            <a:r>
              <a:rPr lang="en-US" dirty="0" err="1">
                <a:solidFill>
                  <a:srgbClr val="0066FF"/>
                </a:solidFill>
              </a:rPr>
              <a:t>dir</a:t>
            </a:r>
            <a:endParaRPr lang="en-US" dirty="0">
              <a:solidFill>
                <a:srgbClr val="0066FF"/>
              </a:solidFill>
            </a:endParaRPr>
          </a:p>
          <a:p>
            <a:endParaRPr lang="en-US" dirty="0">
              <a:solidFill>
                <a:srgbClr val="0066FF"/>
              </a:solidFill>
            </a:endParaRP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#install all the packages needed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#making sure at what port the application can be accessed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#specify the implicit commands for the app</a:t>
            </a:r>
            <a:endParaRPr lang="ro-RO" dirty="0">
              <a:solidFill>
                <a:srgbClr val="0066FF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B75752B-D9A6-478C-BCEA-DE1FDA220371}"/>
              </a:ext>
            </a:extLst>
          </p:cNvPr>
          <p:cNvSpPr/>
          <p:nvPr/>
        </p:nvSpPr>
        <p:spPr>
          <a:xfrm>
            <a:off x="4896092" y="1720839"/>
            <a:ext cx="205216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Meaning</a:t>
            </a:r>
            <a:endParaRPr lang="ro-R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2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D11808-F974-469E-82B4-B7071F0D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E4F98-A413-49BA-A518-637C69BDF6AF}"/>
              </a:ext>
            </a:extLst>
          </p:cNvPr>
          <p:cNvSpPr/>
          <p:nvPr/>
        </p:nvSpPr>
        <p:spPr>
          <a:xfrm>
            <a:off x="5363818" y="2273875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9AFA2381-2F57-4234-B558-53E39068BEE8}"/>
              </a:ext>
            </a:extLst>
          </p:cNvPr>
          <p:cNvSpPr/>
          <p:nvPr/>
        </p:nvSpPr>
        <p:spPr>
          <a:xfrm>
            <a:off x="1544640" y="3053981"/>
            <a:ext cx="2280214" cy="983038"/>
          </a:xfrm>
          <a:prstGeom prst="flowChartPredefinedProcess">
            <a:avLst/>
          </a:prstGeom>
          <a:solidFill>
            <a:srgbClr val="4771E9"/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01600" h="1270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CMD</a:t>
            </a:r>
            <a:endParaRPr lang="ro-RO" b="1" dirty="0">
              <a:latin typeface="Arial Black" panose="020B0A04020102020204" pitchFamily="34" charset="0"/>
            </a:endParaRP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002B7439-5FA8-4ECF-AA70-1F30E9DD4DAD}"/>
              </a:ext>
            </a:extLst>
          </p:cNvPr>
          <p:cNvSpPr/>
          <p:nvPr/>
        </p:nvSpPr>
        <p:spPr>
          <a:xfrm>
            <a:off x="8153400" y="1972905"/>
            <a:ext cx="2488558" cy="983848"/>
          </a:xfrm>
          <a:prstGeom prst="flowChartPredefinedProcess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016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ENTRYPOINT</a:t>
            </a:r>
            <a:endParaRPr lang="ro-RO" dirty="0">
              <a:latin typeface="Arial Black" panose="020B0A040201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B8FF4BB-E80E-413E-8D77-25AD38793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216737"/>
              </p:ext>
            </p:extLst>
          </p:nvPr>
        </p:nvGraphicFramePr>
        <p:xfrm>
          <a:off x="443695" y="2464829"/>
          <a:ext cx="5194775" cy="539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1960806-7015-473C-839D-F08705A67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280944"/>
              </p:ext>
            </p:extLst>
          </p:nvPr>
        </p:nvGraphicFramePr>
        <p:xfrm>
          <a:off x="5434976" y="-1757871"/>
          <a:ext cx="662000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2198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26BFD98-277A-0003-382C-D39423FF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DOCKER IMAGE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7AFEF1-BDD2-1E9E-F49F-36A3B4F34B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8256" y="1947021"/>
            <a:ext cx="2184193" cy="192215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executable package of software that includes everything needed to run an application.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D7A9AC-D6A2-6E4D-A895-D0817D6EF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4500" y="1971936"/>
            <a:ext cx="1986808" cy="192215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can be shared between users by Docker Registry. 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981E4-3228-4A62-86B6-C36BAB4B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52" y="3344355"/>
            <a:ext cx="7839075" cy="2733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1932D1-0E36-4952-B56E-EEBEF0B41FC7}"/>
              </a:ext>
            </a:extLst>
          </p:cNvPr>
          <p:cNvSpPr txBox="1"/>
          <p:nvPr/>
        </p:nvSpPr>
        <p:spPr>
          <a:xfrm>
            <a:off x="8039752" y="1947021"/>
            <a:ext cx="3479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have multiple layers, each one originates from the previous layer but is different from it =&gt;  speed up docker builds &amp; increasing reusability and decreasing disk use.</a:t>
            </a:r>
            <a:endParaRPr lang="ro-RO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C19-C72C-AA29-1C21-529E32A1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60" y="414040"/>
            <a:ext cx="4637938" cy="369332"/>
          </a:xfrm>
        </p:spPr>
        <p:txBody>
          <a:bodyPr/>
          <a:lstStyle/>
          <a:p>
            <a:r>
              <a:rPr lang="en-US" dirty="0">
                <a:solidFill>
                  <a:srgbClr val="00689D"/>
                </a:solidFill>
              </a:rPr>
              <a:t>DOCKER IMAGE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E8CA81E-2A96-F517-4C99-703D39F2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938" y="0"/>
            <a:ext cx="834202" cy="6034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297FB-D832-1FC1-4270-978FCF99765E}"/>
              </a:ext>
            </a:extLst>
          </p:cNvPr>
          <p:cNvSpPr/>
          <p:nvPr/>
        </p:nvSpPr>
        <p:spPr>
          <a:xfrm>
            <a:off x="1" y="0"/>
            <a:ext cx="5556000" cy="6101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29F6CA-9686-CEFC-2606-6CCB3A7B5C27}"/>
              </a:ext>
            </a:extLst>
          </p:cNvPr>
          <p:cNvSpPr txBox="1">
            <a:spLocks/>
          </p:cNvSpPr>
          <p:nvPr/>
        </p:nvSpPr>
        <p:spPr>
          <a:xfrm>
            <a:off x="588000" y="1145650"/>
            <a:ext cx="4968000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66FF"/>
              </a:solidFill>
            </a:endParaRPr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E1310F9-71E0-4699-92B3-2FA9BABE9E59}"/>
              </a:ext>
            </a:extLst>
          </p:cNvPr>
          <p:cNvSpPr txBox="1">
            <a:spLocks/>
          </p:cNvSpPr>
          <p:nvPr/>
        </p:nvSpPr>
        <p:spPr>
          <a:xfrm>
            <a:off x="6384060" y="1175969"/>
            <a:ext cx="4968000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89D"/>
                </a:solidFill>
              </a:rPr>
              <a:t>docker image– lists all images on a docker host</a:t>
            </a:r>
          </a:p>
          <a:p>
            <a:r>
              <a:rPr lang="en-US" dirty="0">
                <a:solidFill>
                  <a:srgbClr val="00689D"/>
                </a:solidFill>
              </a:rPr>
              <a:t>docker build- build an image from a </a:t>
            </a:r>
            <a:r>
              <a:rPr lang="en-US" dirty="0" err="1">
                <a:solidFill>
                  <a:srgbClr val="00689D"/>
                </a:solidFill>
              </a:rPr>
              <a:t>Dockerfile</a:t>
            </a:r>
            <a:r>
              <a:rPr lang="en-US" dirty="0">
                <a:solidFill>
                  <a:srgbClr val="00689D"/>
                </a:solidFill>
              </a:rPr>
              <a:t> </a:t>
            </a:r>
          </a:p>
          <a:p>
            <a:r>
              <a:rPr lang="en-US" dirty="0">
                <a:solidFill>
                  <a:srgbClr val="00689D"/>
                </a:solidFill>
              </a:rPr>
              <a:t>docker </a:t>
            </a:r>
            <a:r>
              <a:rPr lang="en-US" dirty="0" err="1">
                <a:solidFill>
                  <a:srgbClr val="00689D"/>
                </a:solidFill>
              </a:rPr>
              <a:t>rmi</a:t>
            </a:r>
            <a:r>
              <a:rPr lang="en-US" dirty="0">
                <a:solidFill>
                  <a:srgbClr val="00689D"/>
                </a:solidFill>
              </a:rPr>
              <a:t> – remove a specified image</a:t>
            </a:r>
          </a:p>
          <a:p>
            <a:r>
              <a:rPr lang="en-US" dirty="0">
                <a:solidFill>
                  <a:srgbClr val="00689D"/>
                </a:solidFill>
              </a:rPr>
              <a:t>docker push and docker pull – push and pull an image from </a:t>
            </a:r>
            <a:r>
              <a:rPr lang="en-US" dirty="0" err="1">
                <a:solidFill>
                  <a:srgbClr val="00689D"/>
                </a:solidFill>
              </a:rPr>
              <a:t>Dockerhub</a:t>
            </a:r>
            <a:endParaRPr lang="en-US" dirty="0">
              <a:solidFill>
                <a:srgbClr val="0068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689D"/>
              </a:solidFill>
            </a:endParaRPr>
          </a:p>
          <a:p>
            <a:endParaRPr lang="en-US" dirty="0">
              <a:solidFill>
                <a:srgbClr val="00689D"/>
              </a:solidFill>
            </a:endParaRPr>
          </a:p>
        </p:txBody>
      </p:sp>
      <p:pic>
        <p:nvPicPr>
          <p:cNvPr id="5122" name="Picture 2" descr="Docker">
            <a:extLst>
              <a:ext uri="{FF2B5EF4-FFF2-40B4-BE49-F238E27FC236}">
                <a16:creationId xmlns:a16="http://schemas.microsoft.com/office/drawing/2014/main" id="{AC737D39-C8F6-4C74-B325-7BCF6CC7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3" y="1419225"/>
            <a:ext cx="48291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ABA89D-039B-4D6E-8E67-2636FCC79874}"/>
              </a:ext>
            </a:extLst>
          </p:cNvPr>
          <p:cNvSpPr/>
          <p:nvPr/>
        </p:nvSpPr>
        <p:spPr>
          <a:xfrm rot="18642040">
            <a:off x="4799285" y="1092200"/>
            <a:ext cx="363625" cy="10996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A2E20-28AE-4ABD-9FE7-07546D911222}"/>
              </a:ext>
            </a:extLst>
          </p:cNvPr>
          <p:cNvSpPr/>
          <p:nvPr/>
        </p:nvSpPr>
        <p:spPr>
          <a:xfrm rot="18642040">
            <a:off x="437458" y="4266066"/>
            <a:ext cx="363625" cy="10996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768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C19-C72C-AA29-1C21-529E32A1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4637938" cy="369332"/>
          </a:xfrm>
        </p:spPr>
        <p:txBody>
          <a:bodyPr/>
          <a:lstStyle/>
          <a:p>
            <a:r>
              <a:rPr lang="en-US" dirty="0">
                <a:solidFill>
                  <a:srgbClr val="00689D"/>
                </a:solidFill>
              </a:rPr>
              <a:t>DOCKER CONTAINER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E8CA81E-2A96-F517-4C99-703D39F2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938" y="0"/>
            <a:ext cx="834202" cy="6034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297FB-D832-1FC1-4270-978FCF99765E}"/>
              </a:ext>
            </a:extLst>
          </p:cNvPr>
          <p:cNvSpPr/>
          <p:nvPr/>
        </p:nvSpPr>
        <p:spPr>
          <a:xfrm>
            <a:off x="6096000" y="0"/>
            <a:ext cx="6096000" cy="6101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29F6CA-9686-CEFC-2606-6CCB3A7B5C27}"/>
              </a:ext>
            </a:extLst>
          </p:cNvPr>
          <p:cNvSpPr txBox="1">
            <a:spLocks/>
          </p:cNvSpPr>
          <p:nvPr/>
        </p:nvSpPr>
        <p:spPr>
          <a:xfrm>
            <a:off x="588000" y="1145650"/>
            <a:ext cx="4637937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89D"/>
                </a:solidFill>
              </a:rPr>
              <a:t>docker </a:t>
            </a:r>
            <a:r>
              <a:rPr lang="en-US" dirty="0" err="1">
                <a:solidFill>
                  <a:srgbClr val="00689D"/>
                </a:solidFill>
              </a:rPr>
              <a:t>ps</a:t>
            </a:r>
            <a:r>
              <a:rPr lang="en-US" dirty="0">
                <a:solidFill>
                  <a:srgbClr val="00689D"/>
                </a:solidFill>
              </a:rPr>
              <a:t> –lists all the containers</a:t>
            </a:r>
          </a:p>
          <a:p>
            <a:r>
              <a:rPr lang="en-US" dirty="0">
                <a:solidFill>
                  <a:srgbClr val="00689D"/>
                </a:solidFill>
              </a:rPr>
              <a:t>docker run - creates a container and start it immediately</a:t>
            </a:r>
          </a:p>
          <a:p>
            <a:r>
              <a:rPr lang="en-US" dirty="0">
                <a:solidFill>
                  <a:srgbClr val="00689D"/>
                </a:solidFill>
              </a:rPr>
              <a:t>docker stop – stops a running container</a:t>
            </a:r>
          </a:p>
          <a:p>
            <a:r>
              <a:rPr lang="en-US" dirty="0">
                <a:solidFill>
                  <a:srgbClr val="00689D"/>
                </a:solidFill>
              </a:rPr>
              <a:t>docker start – start a container that was previously stopped</a:t>
            </a:r>
          </a:p>
          <a:p>
            <a:endParaRPr lang="en-US" dirty="0">
              <a:solidFill>
                <a:srgbClr val="00689D"/>
              </a:solidFill>
            </a:endParaRPr>
          </a:p>
          <a:p>
            <a:endParaRPr lang="en-US" dirty="0">
              <a:solidFill>
                <a:srgbClr val="00689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C631-5E2C-4298-B167-AB70AAA8A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506" y="1303161"/>
            <a:ext cx="3810000" cy="3495675"/>
          </a:xfrm>
          <a:prstGeom prst="rect">
            <a:avLst/>
          </a:prstGeom>
        </p:spPr>
      </p:pic>
      <p:sp>
        <p:nvSpPr>
          <p:cNvPr id="8" name="Half Frame 7">
            <a:extLst>
              <a:ext uri="{FF2B5EF4-FFF2-40B4-BE49-F238E27FC236}">
                <a16:creationId xmlns:a16="http://schemas.microsoft.com/office/drawing/2014/main" id="{BB153ED4-CF49-482B-BECF-8DA807831CCB}"/>
              </a:ext>
            </a:extLst>
          </p:cNvPr>
          <p:cNvSpPr/>
          <p:nvPr/>
        </p:nvSpPr>
        <p:spPr>
          <a:xfrm>
            <a:off x="7027507" y="1303161"/>
            <a:ext cx="530290" cy="553631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C7CA532D-ACDE-452C-9613-83331CCFAF15}"/>
              </a:ext>
            </a:extLst>
          </p:cNvPr>
          <p:cNvSpPr/>
          <p:nvPr/>
        </p:nvSpPr>
        <p:spPr>
          <a:xfrm rot="10800000">
            <a:off x="10313436" y="4245428"/>
            <a:ext cx="559929" cy="553407"/>
          </a:xfrm>
          <a:prstGeom prst="half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C19-C72C-AA29-1C21-529E32A1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4637938" cy="369332"/>
          </a:xfrm>
        </p:spPr>
        <p:txBody>
          <a:bodyPr/>
          <a:lstStyle/>
          <a:p>
            <a:r>
              <a:rPr lang="en-US" dirty="0">
                <a:solidFill>
                  <a:srgbClr val="00689D"/>
                </a:solidFill>
              </a:rPr>
              <a:t>DOCKER CONTAINER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E8CA81E-2A96-F517-4C99-703D39F2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938" y="0"/>
            <a:ext cx="834202" cy="6034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297FB-D832-1FC1-4270-978FCF99765E}"/>
              </a:ext>
            </a:extLst>
          </p:cNvPr>
          <p:cNvSpPr/>
          <p:nvPr/>
        </p:nvSpPr>
        <p:spPr>
          <a:xfrm>
            <a:off x="6096000" y="0"/>
            <a:ext cx="6096000" cy="6101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29F6CA-9686-CEFC-2606-6CCB3A7B5C27}"/>
              </a:ext>
            </a:extLst>
          </p:cNvPr>
          <p:cNvSpPr txBox="1">
            <a:spLocks/>
          </p:cNvSpPr>
          <p:nvPr/>
        </p:nvSpPr>
        <p:spPr>
          <a:xfrm>
            <a:off x="588000" y="1145650"/>
            <a:ext cx="4637937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89D"/>
                </a:solidFill>
              </a:rPr>
              <a:t>docker</a:t>
            </a:r>
            <a:r>
              <a:rPr lang="ro-RO" dirty="0">
                <a:solidFill>
                  <a:srgbClr val="00689D"/>
                </a:solidFill>
              </a:rPr>
              <a:t> </a:t>
            </a:r>
            <a:r>
              <a:rPr lang="ro-RO" dirty="0" err="1">
                <a:solidFill>
                  <a:srgbClr val="00689D"/>
                </a:solidFill>
              </a:rPr>
              <a:t>logs</a:t>
            </a:r>
            <a:r>
              <a:rPr lang="ro-RO" dirty="0">
                <a:solidFill>
                  <a:srgbClr val="00689D"/>
                </a:solidFill>
              </a:rPr>
              <a:t> </a:t>
            </a:r>
            <a:r>
              <a:rPr lang="en-US" dirty="0">
                <a:solidFill>
                  <a:srgbClr val="00689D"/>
                </a:solidFill>
              </a:rPr>
              <a:t>– follow logs of a container</a:t>
            </a:r>
          </a:p>
          <a:p>
            <a:r>
              <a:rPr lang="en-US" dirty="0">
                <a:solidFill>
                  <a:srgbClr val="00689D"/>
                </a:solidFill>
              </a:rPr>
              <a:t>docker –restart – one or more containers</a:t>
            </a:r>
          </a:p>
          <a:p>
            <a:pPr lvl="1"/>
            <a:r>
              <a:rPr lang="en-US" dirty="0">
                <a:solidFill>
                  <a:srgbClr val="00689D"/>
                </a:solidFill>
              </a:rPr>
              <a:t>no =&gt; never(</a:t>
            </a:r>
            <a:r>
              <a:rPr lang="ro-RO" dirty="0">
                <a:solidFill>
                  <a:srgbClr val="00689D"/>
                </a:solidFill>
              </a:rPr>
              <a:t>implicit</a:t>
            </a:r>
            <a:r>
              <a:rPr lang="en-US" dirty="0">
                <a:solidFill>
                  <a:srgbClr val="00689D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689D"/>
                </a:solidFill>
              </a:rPr>
              <a:t>always </a:t>
            </a:r>
            <a:endParaRPr lang="ro-RO" dirty="0">
              <a:solidFill>
                <a:srgbClr val="00689D"/>
              </a:solidFill>
            </a:endParaRPr>
          </a:p>
          <a:p>
            <a:pPr lvl="1"/>
            <a:r>
              <a:rPr lang="en-US" dirty="0">
                <a:solidFill>
                  <a:srgbClr val="00689D"/>
                </a:solidFill>
              </a:rPr>
              <a:t>unless-stopped </a:t>
            </a:r>
            <a:endParaRPr lang="ro-RO" dirty="0">
              <a:solidFill>
                <a:srgbClr val="00689D"/>
              </a:solidFill>
            </a:endParaRPr>
          </a:p>
          <a:p>
            <a:pPr lvl="1"/>
            <a:r>
              <a:rPr lang="en-US" dirty="0">
                <a:solidFill>
                  <a:srgbClr val="00689D"/>
                </a:solidFill>
              </a:rPr>
              <a:t>on-failure =&gt; exit code not zero</a:t>
            </a:r>
          </a:p>
          <a:p>
            <a:endParaRPr lang="en-US" dirty="0">
              <a:solidFill>
                <a:srgbClr val="00689D"/>
              </a:solidFill>
            </a:endParaRPr>
          </a:p>
          <a:p>
            <a:r>
              <a:rPr lang="en-US" dirty="0">
                <a:solidFill>
                  <a:srgbClr val="00689D"/>
                </a:solidFill>
                <a:hlinkClick r:id="rId5" action="ppaction://hlinkpres?slideindex=1&amp;slidetitle=" tooltip="docker-cheatsheet"/>
              </a:rPr>
              <a:t>https://docs.docker.com/get-started/docker_cheatsheet.pdf</a:t>
            </a:r>
            <a:endParaRPr lang="en-US" dirty="0">
              <a:solidFill>
                <a:srgbClr val="0068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689D"/>
              </a:solidFill>
            </a:endParaRPr>
          </a:p>
          <a:p>
            <a:endParaRPr lang="en-US" dirty="0">
              <a:solidFill>
                <a:srgbClr val="00689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C631-5E2C-4298-B167-AB70AAA8A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506" y="1303161"/>
            <a:ext cx="3810000" cy="3495675"/>
          </a:xfrm>
          <a:prstGeom prst="rect">
            <a:avLst/>
          </a:prstGeom>
        </p:spPr>
      </p:pic>
      <p:sp>
        <p:nvSpPr>
          <p:cNvPr id="8" name="Half Frame 7">
            <a:extLst>
              <a:ext uri="{FF2B5EF4-FFF2-40B4-BE49-F238E27FC236}">
                <a16:creationId xmlns:a16="http://schemas.microsoft.com/office/drawing/2014/main" id="{BB153ED4-CF49-482B-BECF-8DA807831CCB}"/>
              </a:ext>
            </a:extLst>
          </p:cNvPr>
          <p:cNvSpPr/>
          <p:nvPr/>
        </p:nvSpPr>
        <p:spPr>
          <a:xfrm>
            <a:off x="7027507" y="1303161"/>
            <a:ext cx="530290" cy="553631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C7CA532D-ACDE-452C-9613-83331CCFAF15}"/>
              </a:ext>
            </a:extLst>
          </p:cNvPr>
          <p:cNvSpPr/>
          <p:nvPr/>
        </p:nvSpPr>
        <p:spPr>
          <a:xfrm rot="10800000">
            <a:off x="10313436" y="4245428"/>
            <a:ext cx="559929" cy="553407"/>
          </a:xfrm>
          <a:prstGeom prst="half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B00468-CC31-D46A-E496-15967FC03916}"/>
              </a:ext>
            </a:extLst>
          </p:cNvPr>
          <p:cNvSpPr/>
          <p:nvPr/>
        </p:nvSpPr>
        <p:spPr>
          <a:xfrm>
            <a:off x="0" y="1282262"/>
            <a:ext cx="12192000" cy="4293476"/>
          </a:xfrm>
          <a:prstGeom prst="rect">
            <a:avLst/>
          </a:prstGeom>
          <a:solidFill>
            <a:srgbClr val="6DAFC3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B56E45A1-C9DE-6058-677B-E699090BB0C6}"/>
              </a:ext>
            </a:extLst>
          </p:cNvPr>
          <p:cNvSpPr/>
          <p:nvPr/>
        </p:nvSpPr>
        <p:spPr>
          <a:xfrm>
            <a:off x="587999" y="1790101"/>
            <a:ext cx="920602" cy="36000"/>
          </a:xfrm>
          <a:prstGeom prst="parallelogram">
            <a:avLst>
              <a:gd name="adj" fmla="val 98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C32EF0-2295-6BA3-03DD-DFE898A78AC0}"/>
              </a:ext>
            </a:extLst>
          </p:cNvPr>
          <p:cNvGrpSpPr/>
          <p:nvPr/>
        </p:nvGrpSpPr>
        <p:grpSpPr>
          <a:xfrm>
            <a:off x="587999" y="4921672"/>
            <a:ext cx="920602" cy="74305"/>
            <a:chOff x="696000" y="1460737"/>
            <a:chExt cx="920602" cy="112014"/>
          </a:xfrm>
          <a:solidFill>
            <a:schemeClr val="bg1"/>
          </a:soli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008C9A3C-3915-31F8-A129-286CA32F3495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A355DF8E-DE86-1BD5-FA87-D0744EED16A3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1C40BC0E-B123-BEF7-7660-B6D6B5803C34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066AAEF2-C6CB-58A8-BB06-A040DC79530A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3963331F-6C80-CC36-6EAA-0500C4D79CBA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E077B1E-B66A-C836-596A-221CF97C43B4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74C09CBD-88A8-E713-39F2-FA69A83E026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612E5603-A91E-E885-D3CA-B4A0DB718B1E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775A70D-BE62-6D18-0E02-D64B3EE753A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10C8BD44-3DA1-F03E-34BD-ED4FE5450AEA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D1BF8753-AB08-C33E-AE5F-CE9CF87D3441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8C0BDA-3AFD-2C56-7198-649B2C894470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CBAB89B1-414D-C231-A477-797A6C579688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2FECF927-315E-24F7-761B-F0699E7E5796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4375E099-523E-95E6-2888-F4D669C342C8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0415CF0D-0B41-35D6-D8E1-F69ACABB5FC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307CF378-68E0-0949-3026-3F70044F8C31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D303FA-D652-530F-B1DB-89824E1A1372}"/>
              </a:ext>
            </a:extLst>
          </p:cNvPr>
          <p:cNvCxnSpPr>
            <a:cxnSpLocks/>
          </p:cNvCxnSpPr>
          <p:nvPr/>
        </p:nvCxnSpPr>
        <p:spPr>
          <a:xfrm>
            <a:off x="587999" y="1826102"/>
            <a:ext cx="1438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59E70C-5583-4ABF-B888-8DFE89047A52}"/>
              </a:ext>
            </a:extLst>
          </p:cNvPr>
          <p:cNvCxnSpPr>
            <a:cxnSpLocks/>
          </p:cNvCxnSpPr>
          <p:nvPr/>
        </p:nvCxnSpPr>
        <p:spPr>
          <a:xfrm>
            <a:off x="587999" y="5031898"/>
            <a:ext cx="1438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C3E36CF-ACEF-F67C-9B5E-8986D92FEF31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B10288E6-2166-EBC3-D575-9BEC661D3AF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3545297F-AC66-41F7-F544-8ADB55E35D0D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28A1B2FA-8A9D-E686-D041-B9C6064A5BA9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471BD1E9-FBE8-1D02-8381-4F1EE80F7940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DDB507BC-F13E-FF49-53DD-984DBD852FF0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0A829E06-393D-B6DD-73AA-183E110BE168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2699A5A1-07F6-9E8C-0FA1-35EFC9550268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F16DCAD3-06CC-775D-4DE9-262864E38CB7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F3FA8387-2FA2-4A9A-416C-135DD26F0B8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39FCF113-AACB-28E2-1342-CB36BE9DC098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F0A045FB-9D3D-0CDE-1EE3-FB3536CFCD2C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1CAD011A-A2B4-E760-B47D-69BEDAA20E7D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D17337F-A312-59B8-22D1-55CD1A68029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66BCBDC9-7721-D5C6-60A5-4F8A7587D63A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F004FC61-B5ED-A496-CF4E-40E2DA9EBB18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D1949861-FAB7-EDF2-8666-7578D7FC6FDB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BDA9F474-13CC-2683-2D26-E20CDFF2713C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14AAACFB-4446-3689-E34C-780E9DC8BD0F}"/>
              </a:ext>
            </a:extLst>
          </p:cNvPr>
          <p:cNvSpPr txBox="1">
            <a:spLocks/>
          </p:cNvSpPr>
          <p:nvPr/>
        </p:nvSpPr>
        <p:spPr>
          <a:xfrm>
            <a:off x="587999" y="3824901"/>
            <a:ext cx="1209599" cy="881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15DFE4A5-F41A-9E09-01F7-C5D61665665D}"/>
              </a:ext>
            </a:extLst>
          </p:cNvPr>
          <p:cNvSpPr txBox="1">
            <a:spLocks/>
          </p:cNvSpPr>
          <p:nvPr/>
        </p:nvSpPr>
        <p:spPr>
          <a:xfrm>
            <a:off x="588000" y="360000"/>
            <a:ext cx="1101600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Utility of Docker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2433C88-C285-412F-A6B9-65AF5CFD2B5B}"/>
              </a:ext>
            </a:extLst>
          </p:cNvPr>
          <p:cNvGrpSpPr/>
          <p:nvPr/>
        </p:nvGrpSpPr>
        <p:grpSpPr>
          <a:xfrm>
            <a:off x="2026800" y="4383898"/>
            <a:ext cx="4608000" cy="1296000"/>
            <a:chOff x="2026800" y="4383898"/>
            <a:chExt cx="4608000" cy="1296000"/>
          </a:xfrm>
        </p:grpSpPr>
        <p:sp>
          <p:nvSpPr>
            <p:cNvPr id="91" name="Rectangle: Diagonal Corners Snipped 90">
              <a:extLst>
                <a:ext uri="{FF2B5EF4-FFF2-40B4-BE49-F238E27FC236}">
                  <a16:creationId xmlns:a16="http://schemas.microsoft.com/office/drawing/2014/main" id="{23D9B358-F51E-26FC-F23E-C059512C866C}"/>
                </a:ext>
              </a:extLst>
            </p:cNvPr>
            <p:cNvSpPr/>
            <p:nvPr/>
          </p:nvSpPr>
          <p:spPr>
            <a:xfrm>
              <a:off x="2026800" y="4383898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644D8A-8AB9-C6E3-2043-16E13276B6DA}"/>
                </a:ext>
              </a:extLst>
            </p:cNvPr>
            <p:cNvSpPr txBox="1"/>
            <p:nvPr/>
          </p:nvSpPr>
          <p:spPr>
            <a:xfrm>
              <a:off x="2443901" y="4662567"/>
              <a:ext cx="38309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Continuous Integration and Continuous Deployment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34B2F2-F3AD-C7A5-0B17-26C14FBF1BD9}"/>
                </a:ext>
              </a:extLst>
            </p:cNvPr>
            <p:cNvGrpSpPr/>
            <p:nvPr/>
          </p:nvGrpSpPr>
          <p:grpSpPr>
            <a:xfrm>
              <a:off x="5632802" y="5518393"/>
              <a:ext cx="920602" cy="74305"/>
              <a:chOff x="696000" y="1460737"/>
              <a:chExt cx="920602" cy="112014"/>
            </a:xfrm>
          </p:grpSpPr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966710D4-B9E6-09DE-AE35-8F43EBC74D7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4A089932-1214-FD9B-8082-8298429BF70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C5897E4F-2637-C686-7DA1-1437564BB43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06D71C88-5C2A-08D1-A500-915191B5C0FE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A6C67A4E-F757-166C-FD93-C542E18800C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90DB95FF-3809-0222-116D-1E13F2832CC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42F54749-B26A-79BE-56EA-537E97723C2D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A034AC28-0389-C83C-95E6-49AFD3D46A3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65AE95BF-B9F8-A862-F571-DBF27DB2736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4ECB8CE6-B4C0-D928-7155-7F65D85ADB3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3CE76116-D72F-DAF5-7C44-19EE5207588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C94B5F4C-3CC7-5E2D-A4AB-801722F795F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53E69273-720A-2AFA-22CB-8313203C40F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F2CA5846-E860-5E38-D1A9-6A932C53230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12791414-6197-7B84-75EE-D4550F07314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C3559B5E-FFF8-C1DF-364D-4E2D551FA78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B76C1C46-F143-7DEF-23E5-5262627B9E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9A0333C-B28E-C6A6-857E-1CE94ABF4BF2}"/>
              </a:ext>
            </a:extLst>
          </p:cNvPr>
          <p:cNvGrpSpPr/>
          <p:nvPr/>
        </p:nvGrpSpPr>
        <p:grpSpPr>
          <a:xfrm>
            <a:off x="6996000" y="1178102"/>
            <a:ext cx="4608000" cy="1296000"/>
            <a:chOff x="6996000" y="1178102"/>
            <a:chExt cx="4608000" cy="1296000"/>
          </a:xfrm>
        </p:grpSpPr>
        <p:sp>
          <p:nvSpPr>
            <p:cNvPr id="112" name="Rectangle: Diagonal Corners Snipped 111">
              <a:extLst>
                <a:ext uri="{FF2B5EF4-FFF2-40B4-BE49-F238E27FC236}">
                  <a16:creationId xmlns:a16="http://schemas.microsoft.com/office/drawing/2014/main" id="{24CEAD16-486C-BECC-D14E-52078137B65C}"/>
                </a:ext>
              </a:extLst>
            </p:cNvPr>
            <p:cNvSpPr/>
            <p:nvPr/>
          </p:nvSpPr>
          <p:spPr>
            <a:xfrm>
              <a:off x="6996000" y="1178102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918EAA3-3F8D-F49F-9EDF-87000A063230}"/>
                </a:ext>
              </a:extLst>
            </p:cNvPr>
            <p:cNvSpPr txBox="1"/>
            <p:nvPr/>
          </p:nvSpPr>
          <p:spPr>
            <a:xfrm>
              <a:off x="8209613" y="1484553"/>
              <a:ext cx="2592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Run DevOps services (GitLab, Jenkins </a:t>
              </a:r>
              <a:r>
                <a:rPr lang="en-US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etc</a:t>
              </a:r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B8740CD-3BDE-7403-68E8-97C13DAFBC64}"/>
                </a:ext>
              </a:extLst>
            </p:cNvPr>
            <p:cNvGrpSpPr/>
            <p:nvPr/>
          </p:nvGrpSpPr>
          <p:grpSpPr>
            <a:xfrm>
              <a:off x="10602000" y="2312597"/>
              <a:ext cx="920602" cy="74305"/>
              <a:chOff x="696000" y="1460737"/>
              <a:chExt cx="920602" cy="112014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03D8F2DB-7050-1EF4-C5AF-3B73C550D71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0DC89904-40D1-358C-1620-16A1E7BBA75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F55BD660-70D2-0468-9BF4-A0FE7C5D18B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8D8AF42B-0B39-AF94-132D-1478B04F13E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2998FFF3-1B1A-AAD6-7587-97A1442D276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2A3087B9-A995-0A1C-DF99-EB3BFEB3C2B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E8F5BDAB-DCE9-E8B9-F2F8-8878C24933B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5595B2DF-67E5-CF9E-1DC5-E894B898B8C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BEC77F14-169B-B1E0-6252-6D5C35EE5C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073DA49F-1749-75C5-9FCC-18EC28EA4C3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058336E-A5EE-795E-4EFA-419FAEBD89D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C1B96DEC-07DF-5672-53C5-039AD57DAA6A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34D49B82-2E4F-458A-0328-296F1BD7C8B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96B60337-B22D-6FD9-E127-7E13D9003BBC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86C0E54A-E28D-A7DE-9327-CFC42EAC621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8CF9001E-A93B-C686-EDE4-D090C4BD4DE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A0149B39-8E52-205B-166D-60201D3BFA4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53F8DAC-E65E-0EB0-00AD-B0F1338FE5ED}"/>
              </a:ext>
            </a:extLst>
          </p:cNvPr>
          <p:cNvGrpSpPr/>
          <p:nvPr/>
        </p:nvGrpSpPr>
        <p:grpSpPr>
          <a:xfrm>
            <a:off x="2026801" y="2781000"/>
            <a:ext cx="4608000" cy="1296000"/>
            <a:chOff x="2026801" y="2781000"/>
            <a:chExt cx="4608000" cy="1296000"/>
          </a:xfrm>
        </p:grpSpPr>
        <p:sp>
          <p:nvSpPr>
            <p:cNvPr id="132" name="Rectangle: Diagonal Corners Snipped 131">
              <a:extLst>
                <a:ext uri="{FF2B5EF4-FFF2-40B4-BE49-F238E27FC236}">
                  <a16:creationId xmlns:a16="http://schemas.microsoft.com/office/drawing/2014/main" id="{1B43CD92-96C1-1F0E-6833-C42A361489BB}"/>
                </a:ext>
              </a:extLst>
            </p:cNvPr>
            <p:cNvSpPr/>
            <p:nvPr/>
          </p:nvSpPr>
          <p:spPr>
            <a:xfrm>
              <a:off x="2026801" y="2781000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8B8907-823D-7A89-CF71-267CDCB41E47}"/>
                </a:ext>
              </a:extLst>
            </p:cNvPr>
            <p:cNvSpPr txBox="1"/>
            <p:nvPr/>
          </p:nvSpPr>
          <p:spPr>
            <a:xfrm>
              <a:off x="2509935" y="3059668"/>
              <a:ext cx="3764867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Develop portable workloads that can run on multi-cloud platforms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090AFA4-ACDD-1872-05E7-021595AE37EC}"/>
              </a:ext>
            </a:extLst>
          </p:cNvPr>
          <p:cNvGrpSpPr/>
          <p:nvPr/>
        </p:nvGrpSpPr>
        <p:grpSpPr>
          <a:xfrm>
            <a:off x="6996000" y="4383898"/>
            <a:ext cx="4608000" cy="1296000"/>
            <a:chOff x="6996000" y="4383898"/>
            <a:chExt cx="4608000" cy="1296000"/>
          </a:xfrm>
        </p:grpSpPr>
        <p:sp>
          <p:nvSpPr>
            <p:cNvPr id="135" name="Rectangle: Diagonal Corners Snipped 134">
              <a:extLst>
                <a:ext uri="{FF2B5EF4-FFF2-40B4-BE49-F238E27FC236}">
                  <a16:creationId xmlns:a16="http://schemas.microsoft.com/office/drawing/2014/main" id="{AE5ED036-18E0-EA84-6E30-6C2547B75E94}"/>
                </a:ext>
              </a:extLst>
            </p:cNvPr>
            <p:cNvSpPr/>
            <p:nvPr/>
          </p:nvSpPr>
          <p:spPr>
            <a:xfrm>
              <a:off x="6996000" y="4383898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42277C7-0A3C-2160-6879-FB672EA0E7F5}"/>
                </a:ext>
              </a:extLst>
            </p:cNvPr>
            <p:cNvSpPr txBox="1"/>
            <p:nvPr/>
          </p:nvSpPr>
          <p:spPr>
            <a:xfrm>
              <a:off x="8652001" y="4662566"/>
              <a:ext cx="2592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US" sz="1200" dirty="0"/>
                <a:t>Change this text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FC35EC6-B296-9D17-A61E-B3BD194EFCA3}"/>
                </a:ext>
              </a:extLst>
            </p:cNvPr>
            <p:cNvGrpSpPr/>
            <p:nvPr/>
          </p:nvGrpSpPr>
          <p:grpSpPr>
            <a:xfrm>
              <a:off x="10602000" y="5518393"/>
              <a:ext cx="920602" cy="74305"/>
              <a:chOff x="696000" y="1460737"/>
              <a:chExt cx="920602" cy="112014"/>
            </a:xfrm>
          </p:grpSpPr>
          <p:sp>
            <p:nvSpPr>
              <p:cNvPr id="138" name="Parallelogram 137">
                <a:extLst>
                  <a:ext uri="{FF2B5EF4-FFF2-40B4-BE49-F238E27FC236}">
                    <a16:creationId xmlns:a16="http://schemas.microsoft.com/office/drawing/2014/main" id="{DEB87E7C-F8BD-2BC9-A21A-F46A28B3864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2C5FCA4F-EFC6-DAC7-DBE5-A276B105EE3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ED58CE81-5324-E846-C2AF-3524A336B5A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0CD1FF48-E742-ED0F-3995-B11CC7AE33E3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C69EF2D3-D895-BB56-A750-8BE6A67AA7C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17650075-9B9B-4F43-87E3-B2FECC106CE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20D6B93E-0214-DDB8-1F90-0FFE583E38A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160E2ACF-ABBC-3815-CED6-67632475BE5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D39C90BA-9756-7A2B-6835-D9A2BEEF358D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BE4799A7-E470-8A78-7F76-28919713745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91A10258-3119-D978-11E2-F6B237316F7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A7600B67-6A19-1E4E-0637-78FA739E7A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A7424EAD-15AC-086C-BC23-7E35F24F79F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4179674D-101E-D975-D211-D6F501BFC96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96B7015F-30F5-D1E0-E465-3DCED950B6AF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59EDD034-EF04-CFDD-7EFF-B37912D5193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017711B9-D49F-EDCE-6B18-E356138663E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9E23D15-CCBB-7C4C-6570-2C6962BDC151}"/>
              </a:ext>
            </a:extLst>
          </p:cNvPr>
          <p:cNvGrpSpPr/>
          <p:nvPr/>
        </p:nvGrpSpPr>
        <p:grpSpPr>
          <a:xfrm>
            <a:off x="6996000" y="2781000"/>
            <a:ext cx="4608000" cy="1296000"/>
            <a:chOff x="6996000" y="2781000"/>
            <a:chExt cx="4608000" cy="1296000"/>
          </a:xfrm>
        </p:grpSpPr>
        <p:sp>
          <p:nvSpPr>
            <p:cNvPr id="156" name="Rectangle: Diagonal Corners Snipped 155">
              <a:extLst>
                <a:ext uri="{FF2B5EF4-FFF2-40B4-BE49-F238E27FC236}">
                  <a16:creationId xmlns:a16="http://schemas.microsoft.com/office/drawing/2014/main" id="{3C66A747-FC42-C415-C6BF-A32FBE01F186}"/>
                </a:ext>
              </a:extLst>
            </p:cNvPr>
            <p:cNvSpPr/>
            <p:nvPr/>
          </p:nvSpPr>
          <p:spPr>
            <a:xfrm>
              <a:off x="6996000" y="2781000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294DF7B-14D2-C283-5F88-CE6D980653AA}"/>
                </a:ext>
              </a:extLst>
            </p:cNvPr>
            <p:cNvSpPr txBox="1"/>
            <p:nvPr/>
          </p:nvSpPr>
          <p:spPr>
            <a:xfrm>
              <a:off x="8211594" y="3031187"/>
              <a:ext cx="2592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ro-RO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Testing</a:t>
              </a:r>
              <a:r>
                <a:rPr lang="ro-RO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lang="ro-RO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and</a:t>
              </a:r>
              <a:r>
                <a:rPr lang="ro-RO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lang="ro-RO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Debugging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D8B5D4F-A4CD-194E-2187-8AF3B94D027A}"/>
                </a:ext>
              </a:extLst>
            </p:cNvPr>
            <p:cNvGrpSpPr/>
            <p:nvPr/>
          </p:nvGrpSpPr>
          <p:grpSpPr>
            <a:xfrm>
              <a:off x="10602000" y="3915495"/>
              <a:ext cx="920602" cy="74305"/>
              <a:chOff x="696000" y="1460737"/>
              <a:chExt cx="920602" cy="112014"/>
            </a:xfrm>
          </p:grpSpPr>
          <p:sp>
            <p:nvSpPr>
              <p:cNvPr id="159" name="Parallelogram 158">
                <a:extLst>
                  <a:ext uri="{FF2B5EF4-FFF2-40B4-BE49-F238E27FC236}">
                    <a16:creationId xmlns:a16="http://schemas.microsoft.com/office/drawing/2014/main" id="{CCC290C4-1CD5-383A-9E4A-6D89D6E76AF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E7C1A367-CB28-ABBC-E26B-01E71E5941A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D463BDB5-54D5-E28B-485D-81ECFFBB86A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DEB79E85-46B1-B696-3841-8837164D0F8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2BF0C029-CDD9-BF5C-401C-DF7C4E3EB1E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C2A14C03-A0AB-C6F4-6500-D467C3439C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294DFBAE-FAC5-D1BD-125E-B85C7934320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D863D299-1040-A461-4ED7-A12E59E69DF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44B3EE8C-0471-ABDC-D10D-2DD46CC0A07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CF3D740E-7FD3-78F5-D0C8-0A8D7EAD440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692757B2-8C5B-C4F1-4D80-BA8020082F8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FB8D5FB5-2CBE-A4EC-0DA8-963F9F251CF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0BA9667F-64ED-4D67-D6EF-CCC765F0EB3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A305196D-0DFF-F1B9-F90B-2A0655B82C9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11047F44-BD3C-29C7-B334-6BDD6C54598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33C25B9B-727B-0BF7-B1DA-213174DC73B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19F6E3A9-8943-73A8-FD25-902CCB74D74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39C0C2-8A33-42D2-E092-FB4E6F7A7B79}"/>
              </a:ext>
            </a:extLst>
          </p:cNvPr>
          <p:cNvGrpSpPr/>
          <p:nvPr/>
        </p:nvGrpSpPr>
        <p:grpSpPr>
          <a:xfrm>
            <a:off x="2026800" y="1178102"/>
            <a:ext cx="4608000" cy="1296000"/>
            <a:chOff x="2026800" y="1178102"/>
            <a:chExt cx="4608000" cy="1296000"/>
          </a:xfrm>
        </p:grpSpPr>
        <p:sp>
          <p:nvSpPr>
            <p:cNvPr id="177" name="Rectangle: Diagonal Corners Snipped 176">
              <a:extLst>
                <a:ext uri="{FF2B5EF4-FFF2-40B4-BE49-F238E27FC236}">
                  <a16:creationId xmlns:a16="http://schemas.microsoft.com/office/drawing/2014/main" id="{1D272DEF-0640-3E4A-4D94-BBDC7E82D4B3}"/>
                </a:ext>
              </a:extLst>
            </p:cNvPr>
            <p:cNvSpPr/>
            <p:nvPr/>
          </p:nvSpPr>
          <p:spPr>
            <a:xfrm>
              <a:off x="2026800" y="1178102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860F224-93F6-BC27-5BE9-63DC6C29E490}"/>
                </a:ext>
              </a:extLst>
            </p:cNvPr>
            <p:cNvGrpSpPr/>
            <p:nvPr/>
          </p:nvGrpSpPr>
          <p:grpSpPr>
            <a:xfrm>
              <a:off x="5632802" y="2312597"/>
              <a:ext cx="920602" cy="74305"/>
              <a:chOff x="696000" y="1460737"/>
              <a:chExt cx="920602" cy="112014"/>
            </a:xfrm>
          </p:grpSpPr>
          <p:sp>
            <p:nvSpPr>
              <p:cNvPr id="180" name="Parallelogram 179">
                <a:extLst>
                  <a:ext uri="{FF2B5EF4-FFF2-40B4-BE49-F238E27FC236}">
                    <a16:creationId xmlns:a16="http://schemas.microsoft.com/office/drawing/2014/main" id="{D0DE620E-FF1A-3E87-3327-380BD8E8C59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99A2DD63-56C4-5C96-BFFC-76E65053A2A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46E12F42-4FA2-FC8D-24D4-0AE2A5DE3C6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B0E50B2B-97FC-5067-2D8D-DCFF9FBFD0B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89F7B961-DD42-E0F8-1381-F0B8DF75799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3583D71E-8499-3BE1-52FF-66DF5380896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D43C6F68-4F0E-A9B3-83ED-40BF6D284D8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83AD8048-D7A2-3C16-809C-1E32F81A8B7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309C90E2-EB3A-B818-D074-CBBE06C877D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BF890F34-E2A3-CCAA-7EFE-D9C090B21BF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066F85EA-CB8B-6143-CEA8-556785DD9ED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433F8C8F-1BE0-D37B-F9C2-50C46B41D25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744F159D-5812-1CD9-A723-3D6214C3068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CFC418B-7FF7-C97E-BC47-5FDBE92230F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607A5A83-3C5E-8377-9EA5-7E14C8F680FF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13480AB9-7AE4-4F94-F2CA-F1085951624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691F6297-2D75-1CA4-C5E2-B7EEED48D1C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B523058-7F6F-5953-83B6-04038C175DF6}"/>
                </a:ext>
              </a:extLst>
            </p:cNvPr>
            <p:cNvSpPr txBox="1"/>
            <p:nvPr/>
          </p:nvSpPr>
          <p:spPr>
            <a:xfrm>
              <a:off x="2580535" y="1476862"/>
              <a:ext cx="3312954" cy="7540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 Run applications who require different </a:t>
              </a:r>
              <a:r>
                <a:rPr lang="en-US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dependecies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9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1ADC5C-DB16-9C8B-173D-3758E13F1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FA2A15B-E098-6589-AF0F-108F25D1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>
            <a:normAutofit fontScale="90000"/>
          </a:bodyPr>
          <a:lstStyle/>
          <a:p>
            <a:r>
              <a:rPr lang="en-GB" dirty="0"/>
              <a:t>2 textboxes +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372110-CB33-5B0E-8868-1D720A7EF7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Click to edit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73D8AF-BEF5-2217-BC72-983BE2693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Click to edit text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8BF93F-5891-3F96-849C-D66703244995}"/>
              </a:ext>
            </a:extLst>
          </p:cNvPr>
          <p:cNvGrpSpPr/>
          <p:nvPr/>
        </p:nvGrpSpPr>
        <p:grpSpPr>
          <a:xfrm>
            <a:off x="1036388" y="1926876"/>
            <a:ext cx="4757690" cy="1431648"/>
            <a:chOff x="1036388" y="1926876"/>
            <a:chExt cx="4757690" cy="1431648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2521F79-9F5B-5722-29EC-C93A3DD5C89B}"/>
                </a:ext>
              </a:extLst>
            </p:cNvPr>
            <p:cNvSpPr/>
            <p:nvPr/>
          </p:nvSpPr>
          <p:spPr>
            <a:xfrm>
              <a:off x="1036388" y="1926876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F8F96B5-43FB-9648-1B84-11229F2A8272}"/>
                </a:ext>
              </a:extLst>
            </p:cNvPr>
            <p:cNvGrpSpPr/>
            <p:nvPr/>
          </p:nvGrpSpPr>
          <p:grpSpPr>
            <a:xfrm>
              <a:off x="4873476" y="3284219"/>
              <a:ext cx="920602" cy="74305"/>
              <a:chOff x="696000" y="1460737"/>
              <a:chExt cx="920602" cy="112014"/>
            </a:xfrm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A737EACC-D9D4-361E-E53E-C7A685A214B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C8F115C1-68FD-8115-EC7F-AA7EE654295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AC9C8CCF-7020-801A-8253-93A45442810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50A99731-BCEA-9F19-2D7E-F5ED0F09A5F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9FEB2927-AF03-F530-DDE2-37ACD270480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16E0DBD5-E3EF-521E-A749-35E90400E8C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F41B7F4D-3683-357B-B016-D714D683336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AC672FD7-1D12-70E2-0926-2F9EE8E45E8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CE570956-C7E4-14D7-4E9B-77193F8B87A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7436E9A0-4BDC-D2E7-9F3A-9C68959D6F3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C342EDCB-D7BD-7958-0922-F80BF6F6B58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BAC55FF9-4051-F330-189C-2863E5DEC03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15E3E7B9-DEE1-69AB-81D5-556E9756EDA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5F3BE11E-7BB0-BF71-811F-88959890123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99C4B253-34EF-CFA7-A9AB-F7729846A829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81A56379-44E9-783B-2AC8-E34F6E7C4EEA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BAB1ACA4-C4AC-E024-70C2-698A985E8EB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EF34B1-F14B-C2C6-34B5-6827AFF020D2}"/>
              </a:ext>
            </a:extLst>
          </p:cNvPr>
          <p:cNvGrpSpPr/>
          <p:nvPr/>
        </p:nvGrpSpPr>
        <p:grpSpPr>
          <a:xfrm>
            <a:off x="6724390" y="1926876"/>
            <a:ext cx="4757690" cy="1431648"/>
            <a:chOff x="6724390" y="1926876"/>
            <a:chExt cx="4757690" cy="1431648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DCCF300C-A3DF-036B-886B-FCA212C96C8F}"/>
                </a:ext>
              </a:extLst>
            </p:cNvPr>
            <p:cNvSpPr/>
            <p:nvPr/>
          </p:nvSpPr>
          <p:spPr>
            <a:xfrm>
              <a:off x="6724390" y="1926876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D67FB24-AF30-A1F9-F5A9-1B1A44C227E5}"/>
                </a:ext>
              </a:extLst>
            </p:cNvPr>
            <p:cNvGrpSpPr/>
            <p:nvPr/>
          </p:nvGrpSpPr>
          <p:grpSpPr>
            <a:xfrm>
              <a:off x="10561478" y="3284219"/>
              <a:ext cx="920602" cy="74305"/>
              <a:chOff x="696000" y="1460737"/>
              <a:chExt cx="920602" cy="112014"/>
            </a:xfrm>
          </p:grpSpPr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76959E7F-884D-A010-7BFB-C266424691A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191909B7-AE64-5217-D97E-842D0BDEDBD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471DB535-7732-67BB-BFEB-4870C79225B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598B6BBF-ED74-EEE6-9C3F-A26E2815D89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037DFBE0-933A-6A55-6792-0B9E3050B4F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5D9199A1-56F5-D79A-6A60-4DE351A150B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74C0FF1E-8106-8258-8A1D-9363B8A03BE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CA30BC19-1FA7-AFEF-C854-E0E27D3C81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47D414DE-6CA2-D9D6-3472-D7096977144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8D49A765-90A1-BB06-E49F-DAD07042BED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ED34F695-2DA5-8DE3-8FFC-4D8AAABA0DD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60FF869C-058B-C637-C18C-60223D63E0B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409E705E-64D8-55B4-54D5-D7FE4F198B53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F00C2616-C937-E2D0-6A42-EBB39835981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2274C1B4-2151-9DB7-DF80-C98D68D7B13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80C77CC1-2E8B-73CE-4C46-967656F935F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3BD703C3-31B4-1042-A5CA-D0EC3A0DEFE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77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E47A8B2-8839-F516-2E6D-536835E4211F}"/>
              </a:ext>
            </a:extLst>
          </p:cNvPr>
          <p:cNvGrpSpPr/>
          <p:nvPr/>
        </p:nvGrpSpPr>
        <p:grpSpPr>
          <a:xfrm>
            <a:off x="9084000" y="1178102"/>
            <a:ext cx="2520000" cy="4320000"/>
            <a:chOff x="9084000" y="1178102"/>
            <a:chExt cx="2520000" cy="4320000"/>
          </a:xfrm>
        </p:grpSpPr>
        <p:sp>
          <p:nvSpPr>
            <p:cNvPr id="81" name="Rectangle: Diagonal Corners Snipped 80">
              <a:extLst>
                <a:ext uri="{FF2B5EF4-FFF2-40B4-BE49-F238E27FC236}">
                  <a16:creationId xmlns:a16="http://schemas.microsoft.com/office/drawing/2014/main" id="{AF07D2E4-7BF8-69E3-879F-786CB1D6FB94}"/>
                </a:ext>
              </a:extLst>
            </p:cNvPr>
            <p:cNvSpPr/>
            <p:nvPr/>
          </p:nvSpPr>
          <p:spPr>
            <a:xfrm>
              <a:off x="9084000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5141347F-9EDF-C37E-0570-1572EE566A46}"/>
                </a:ext>
              </a:extLst>
            </p:cNvPr>
            <p:cNvSpPr/>
            <p:nvPr/>
          </p:nvSpPr>
          <p:spPr>
            <a:xfrm>
              <a:off x="9501910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A9753E5-5080-8FDF-BA51-C63B45D04074}"/>
                </a:ext>
              </a:extLst>
            </p:cNvPr>
            <p:cNvGrpSpPr/>
            <p:nvPr/>
          </p:nvGrpSpPr>
          <p:grpSpPr>
            <a:xfrm>
              <a:off x="10568366" y="5293359"/>
              <a:ext cx="920602" cy="74305"/>
              <a:chOff x="696000" y="1460737"/>
              <a:chExt cx="920602" cy="112014"/>
            </a:xfrm>
          </p:grpSpPr>
          <p:sp>
            <p:nvSpPr>
              <p:cNvPr id="87" name="Parallelogram 86">
                <a:extLst>
                  <a:ext uri="{FF2B5EF4-FFF2-40B4-BE49-F238E27FC236}">
                    <a16:creationId xmlns:a16="http://schemas.microsoft.com/office/drawing/2014/main" id="{F496C999-8C77-8298-A650-2638DEFDBBE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D3348199-6E93-93AE-2648-37703CD02D3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23782715-7FBE-1C6A-6E0F-13A9E16438D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9836D1CE-609B-EADF-A640-6521BFED20B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5BD15337-E6C5-7F49-8F25-38AD218B5CF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A51FE0DC-26E6-CBA8-DED9-3A0C8987C84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63E00C75-0748-EE4F-DA98-6F9AE970C74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F59922AB-E8EA-AEB1-1FAD-52CB95E3CE6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7E41D331-60F5-4AA0-4DB0-990B3E1725A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F51F354E-E990-FD31-D95F-68966EB1DD0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D5649485-5251-15A7-1404-C64C6490BB5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D8C0605C-0ECE-4ABF-89D8-B587D85016C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451D373B-D8AB-BD9A-92D6-07D58205A8C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05D144C1-3060-DD09-6AC0-9925E7A352A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823437DA-B118-AF35-4938-DC0462324C3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BE604FC8-4D47-EDBE-3124-10BAC35D0B0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F252C396-5706-1E8A-2795-E238282BC3C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8CC7291-5F83-602A-DC4A-F8F3FB4E052A}"/>
                </a:ext>
              </a:extLst>
            </p:cNvPr>
            <p:cNvSpPr txBox="1"/>
            <p:nvPr/>
          </p:nvSpPr>
          <p:spPr>
            <a:xfrm>
              <a:off x="9447308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80%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D097F93-CC17-BB22-CA8B-E47A8A1148E7}"/>
                </a:ext>
              </a:extLst>
            </p:cNvPr>
            <p:cNvSpPr txBox="1"/>
            <p:nvPr/>
          </p:nvSpPr>
          <p:spPr>
            <a:xfrm>
              <a:off x="9477126" y="4003024"/>
              <a:ext cx="1765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A9DC78-DFA0-6B06-951C-AD36EDC4F2AD}"/>
              </a:ext>
            </a:extLst>
          </p:cNvPr>
          <p:cNvGrpSpPr/>
          <p:nvPr/>
        </p:nvGrpSpPr>
        <p:grpSpPr>
          <a:xfrm>
            <a:off x="6252000" y="1178102"/>
            <a:ext cx="2520000" cy="4320000"/>
            <a:chOff x="6252000" y="1178102"/>
            <a:chExt cx="2520000" cy="4320000"/>
          </a:xfrm>
        </p:grpSpPr>
        <p:sp>
          <p:nvSpPr>
            <p:cNvPr id="33" name="Rectangle: Diagonal Corners Snipped 32">
              <a:extLst>
                <a:ext uri="{FF2B5EF4-FFF2-40B4-BE49-F238E27FC236}">
                  <a16:creationId xmlns:a16="http://schemas.microsoft.com/office/drawing/2014/main" id="{90AA592C-12E5-B311-B2D4-284943070220}"/>
                </a:ext>
              </a:extLst>
            </p:cNvPr>
            <p:cNvSpPr/>
            <p:nvPr/>
          </p:nvSpPr>
          <p:spPr>
            <a:xfrm>
              <a:off x="6252000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F6546B1-9329-03F7-FDFB-A7BAAA8A7064}"/>
                </a:ext>
              </a:extLst>
            </p:cNvPr>
            <p:cNvSpPr/>
            <p:nvPr/>
          </p:nvSpPr>
          <p:spPr>
            <a:xfrm>
              <a:off x="6669910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25C1050-D48D-E8BD-1EF2-50C06E76DE89}"/>
                </a:ext>
              </a:extLst>
            </p:cNvPr>
            <p:cNvGrpSpPr/>
            <p:nvPr/>
          </p:nvGrpSpPr>
          <p:grpSpPr>
            <a:xfrm>
              <a:off x="7736366" y="5293359"/>
              <a:ext cx="920602" cy="74305"/>
              <a:chOff x="696000" y="1460737"/>
              <a:chExt cx="920602" cy="112014"/>
            </a:xfrm>
          </p:grpSpPr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6500D593-F519-418F-5C1B-FE6E77B72D5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46D4648A-F6E3-4A95-6928-66476B9EE8D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5C86CA9E-1A0D-F55F-ACE8-F0922994BDDE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2B338E78-1804-125F-3CC9-51D93E25D9F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FB66120A-3AE7-07DE-D44B-40BAA501BD0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CA6713C8-A210-2BD8-D09C-5899050906F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CC7E968-98CB-D932-26A5-42BB75C238C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767FC18-F77E-6C7A-28CC-B22C2FA2154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27DC03B1-CCEE-3452-C22B-DC50C098889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1347EFEF-1D43-2707-F385-D75226A3563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103D784A-B6BF-196E-0BC3-821EA1130DC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AD908B41-CC3A-6F7D-65A6-14357E67E19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DE2C652E-06FE-9B0D-F21D-FE1C98733F8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71C3E451-4F4A-6BA9-53A8-2905168A2DC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394AD2FC-1E84-ADF8-2DF3-13E7ADAB2FD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1408C1F0-0529-6128-305C-29023F2620F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10BECF3B-23DC-BC90-A07F-6526D0476E0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462DBE-9364-B912-AC18-966518064309}"/>
                </a:ext>
              </a:extLst>
            </p:cNvPr>
            <p:cNvSpPr txBox="1"/>
            <p:nvPr/>
          </p:nvSpPr>
          <p:spPr>
            <a:xfrm>
              <a:off x="6615308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45%</a:t>
              </a:r>
              <a:endParaRPr lang="fr-FR" sz="3200" dirty="0">
                <a:solidFill>
                  <a:schemeClr val="bg2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72848B-2297-0E52-0C7A-ACB6888CEF16}"/>
                </a:ext>
              </a:extLst>
            </p:cNvPr>
            <p:cNvSpPr txBox="1"/>
            <p:nvPr/>
          </p:nvSpPr>
          <p:spPr>
            <a:xfrm>
              <a:off x="6645126" y="4003024"/>
              <a:ext cx="1765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BC23A-5783-C7A5-F0DD-20BFEB724995}"/>
              </a:ext>
            </a:extLst>
          </p:cNvPr>
          <p:cNvGrpSpPr/>
          <p:nvPr/>
        </p:nvGrpSpPr>
        <p:grpSpPr>
          <a:xfrm>
            <a:off x="3419999" y="1178102"/>
            <a:ext cx="2520000" cy="4320000"/>
            <a:chOff x="3419999" y="1178102"/>
            <a:chExt cx="2520000" cy="4320000"/>
          </a:xfrm>
        </p:grpSpPr>
        <p:sp>
          <p:nvSpPr>
            <p:cNvPr id="57" name="Rectangle: Diagonal Corners Snipped 56">
              <a:extLst>
                <a:ext uri="{FF2B5EF4-FFF2-40B4-BE49-F238E27FC236}">
                  <a16:creationId xmlns:a16="http://schemas.microsoft.com/office/drawing/2014/main" id="{9079942C-D69A-B3FE-87CE-AB1D56F20C60}"/>
                </a:ext>
              </a:extLst>
            </p:cNvPr>
            <p:cNvSpPr/>
            <p:nvPr/>
          </p:nvSpPr>
          <p:spPr>
            <a:xfrm>
              <a:off x="3419999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7FF3C942-CC59-218C-A86C-8940B5053370}"/>
                </a:ext>
              </a:extLst>
            </p:cNvPr>
            <p:cNvSpPr/>
            <p:nvPr/>
          </p:nvSpPr>
          <p:spPr>
            <a:xfrm>
              <a:off x="3837909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3817FF4-E7FF-CF9B-2F36-CF0615446CEE}"/>
                </a:ext>
              </a:extLst>
            </p:cNvPr>
            <p:cNvGrpSpPr/>
            <p:nvPr/>
          </p:nvGrpSpPr>
          <p:grpSpPr>
            <a:xfrm>
              <a:off x="4904365" y="5293359"/>
              <a:ext cx="920602" cy="74305"/>
              <a:chOff x="696000" y="1460737"/>
              <a:chExt cx="920602" cy="112014"/>
            </a:xfrm>
          </p:grpSpPr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3581111-8850-113A-1045-4B8B3DBC74E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DDFEA060-A0AB-74F2-197F-7273BE4DAE5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80902B7A-57AF-268C-DBA3-BB8FB3D7DE2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61400AA8-523F-5213-D174-817A6E0CE60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45AC5750-3013-1AE3-53BE-72FF6F41DF9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B4204BF4-5137-34AC-398F-4921FE1AFCE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50AC4D69-0392-752C-586A-E5E8EF25806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AACD651E-BDEF-50C8-B4B4-38A699B1BC07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AA69110D-7BAE-B3D2-7481-E587A580507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C3558ADB-3EFA-1E1B-5E24-D142EBC18C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AE32CEC5-E856-1E91-0061-86602FDBFFC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966A9110-EDE6-2D6A-08FB-95389303337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3E814A60-5B9C-1162-3229-52E6910738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406112A5-4986-5B6C-457A-632E3449E7E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A4090A23-8123-C0E6-3444-4F5C5BEB85C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Parallelogram 77">
                <a:extLst>
                  <a:ext uri="{FF2B5EF4-FFF2-40B4-BE49-F238E27FC236}">
                    <a16:creationId xmlns:a16="http://schemas.microsoft.com/office/drawing/2014/main" id="{293D2346-9D5F-32FC-373D-EE19CDFC07B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F4F1BC74-B47A-3824-A307-FD36C0184F7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01C9D9-2632-51A6-7B2A-564FA5E09F3F}"/>
                </a:ext>
              </a:extLst>
            </p:cNvPr>
            <p:cNvSpPr txBox="1"/>
            <p:nvPr/>
          </p:nvSpPr>
          <p:spPr>
            <a:xfrm>
              <a:off x="3783307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70%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71CEF87-F8BF-6E53-4030-FCD680B37F96}"/>
                </a:ext>
              </a:extLst>
            </p:cNvPr>
            <p:cNvSpPr txBox="1"/>
            <p:nvPr/>
          </p:nvSpPr>
          <p:spPr>
            <a:xfrm>
              <a:off x="3813125" y="4003024"/>
              <a:ext cx="1765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ADB526-8CBB-912C-5715-E22C5DFDDD17}"/>
              </a:ext>
            </a:extLst>
          </p:cNvPr>
          <p:cNvGrpSpPr/>
          <p:nvPr/>
        </p:nvGrpSpPr>
        <p:grpSpPr>
          <a:xfrm>
            <a:off x="587998" y="1178102"/>
            <a:ext cx="2520000" cy="4320000"/>
            <a:chOff x="587998" y="1178102"/>
            <a:chExt cx="2520000" cy="4320000"/>
          </a:xfrm>
        </p:grpSpPr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9C1BBC97-561B-9853-BA9F-647E5E16D740}"/>
                </a:ext>
              </a:extLst>
            </p:cNvPr>
            <p:cNvSpPr/>
            <p:nvPr/>
          </p:nvSpPr>
          <p:spPr>
            <a:xfrm>
              <a:off x="587998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B15FDC8F-D8D8-4F55-EB38-C5170B8DA89A}"/>
                </a:ext>
              </a:extLst>
            </p:cNvPr>
            <p:cNvSpPr/>
            <p:nvPr/>
          </p:nvSpPr>
          <p:spPr>
            <a:xfrm>
              <a:off x="1005908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4DA13F-B1C6-FDB5-5972-07DEE6ADBEB6}"/>
                </a:ext>
              </a:extLst>
            </p:cNvPr>
            <p:cNvGrpSpPr/>
            <p:nvPr/>
          </p:nvGrpSpPr>
          <p:grpSpPr>
            <a:xfrm>
              <a:off x="2072364" y="5293359"/>
              <a:ext cx="920602" cy="74305"/>
              <a:chOff x="696000" y="1460737"/>
              <a:chExt cx="920602" cy="112014"/>
            </a:xfrm>
          </p:grpSpPr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C4B63E1A-678A-3D89-4E06-5B37D8FD411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504B843E-F0E6-695A-CD09-EECBBC80C98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C6B77AEF-A85A-A4CF-DE80-1E044ADC09E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EF4B0320-22DA-6F85-2A93-719C7D886CA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7DB1C80B-A7DD-6F69-76DF-402FB72D211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DA12D70D-F494-3B13-2B0A-8EFF527F51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5E2A6AD7-E54F-0576-A31B-795F5C68B1D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5FF50549-204C-223A-F3A2-8E5A2280E3F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C77E87FD-BD65-C833-B5F5-15E41669E9D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A1E6D699-8254-5BC3-D71C-E5CC23B4252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E47568B9-4478-F866-BAD9-D162210B3E4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E61B68CE-DED4-ACE3-58E3-0B92CF36928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315958C-0367-DCCF-F937-C2726448A2B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3ADB3D3F-EC8C-0D0B-73B2-DFBF652B1CB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36245A22-1D9C-3B0A-CBAF-AACF20E7F39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288501E9-D8EB-806D-D012-36818700A17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4701CA2E-75B9-8204-BEC6-978C7295D31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9EC9F0-3FAB-AB6F-6D16-232C465C159D}"/>
                </a:ext>
              </a:extLst>
            </p:cNvPr>
            <p:cNvSpPr txBox="1"/>
            <p:nvPr/>
          </p:nvSpPr>
          <p:spPr>
            <a:xfrm>
              <a:off x="951306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60%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8A1FD-F8FD-C6C8-9F52-DF2ABF0D64BE}"/>
                </a:ext>
              </a:extLst>
            </p:cNvPr>
            <p:cNvSpPr txBox="1"/>
            <p:nvPr/>
          </p:nvSpPr>
          <p:spPr>
            <a:xfrm>
              <a:off x="981124" y="4003024"/>
              <a:ext cx="7453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#1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Slide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3B6049E-F59D-B66A-AC25-CFFD3791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06" y="1979874"/>
            <a:ext cx="900000" cy="9000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2C301CA6-5AC9-CCB1-76B2-FD2529E6F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3307" y="1979874"/>
            <a:ext cx="900000" cy="90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CF58099C-A19B-1E66-8E17-893042E6E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5308" y="1979874"/>
            <a:ext cx="900000" cy="900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E5AF2167-9863-C35E-A944-D347344A7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7308" y="197987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3 icons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C29EAE-DB2C-9745-274D-8854053A701B}"/>
              </a:ext>
            </a:extLst>
          </p:cNvPr>
          <p:cNvGrpSpPr/>
          <p:nvPr/>
        </p:nvGrpSpPr>
        <p:grpSpPr>
          <a:xfrm>
            <a:off x="587998" y="1178102"/>
            <a:ext cx="3456000" cy="4261748"/>
            <a:chOff x="587998" y="1178102"/>
            <a:chExt cx="3456000" cy="4261748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95F9C65A-7C8F-F887-6CDC-B464B69C2B13}"/>
                </a:ext>
              </a:extLst>
            </p:cNvPr>
            <p:cNvSpPr/>
            <p:nvPr/>
          </p:nvSpPr>
          <p:spPr>
            <a:xfrm>
              <a:off x="587999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60" name="Rectangle: Diagonal Corners Snipped 259">
              <a:extLst>
                <a:ext uri="{FF2B5EF4-FFF2-40B4-BE49-F238E27FC236}">
                  <a16:creationId xmlns:a16="http://schemas.microsoft.com/office/drawing/2014/main" id="{BF0D0E96-6FAF-D7BC-5B2A-0F7CBC3C18D9}"/>
                </a:ext>
              </a:extLst>
            </p:cNvPr>
            <p:cNvSpPr/>
            <p:nvPr/>
          </p:nvSpPr>
          <p:spPr>
            <a:xfrm>
              <a:off x="587998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1883597" y="3001200"/>
              <a:ext cx="1872000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2000" dirty="0">
                  <a:solidFill>
                    <a:schemeClr val="tx2"/>
                  </a:solidFill>
                </a:rPr>
                <a:t>Change </a:t>
              </a:r>
              <a:r>
                <a:rPr lang="fr-FR" sz="2000" dirty="0" err="1">
                  <a:solidFill>
                    <a:schemeClr val="tx2"/>
                  </a:solidFill>
                </a:rPr>
                <a:t>this</a:t>
              </a:r>
              <a:r>
                <a:rPr lang="fr-FR" sz="2000" dirty="0">
                  <a:solidFill>
                    <a:schemeClr val="tx2"/>
                  </a:solidFill>
                </a:rPr>
                <a:t> </a:t>
              </a:r>
              <a:r>
                <a:rPr lang="fr-FR" sz="2000" dirty="0" err="1">
                  <a:solidFill>
                    <a:schemeClr val="tx2"/>
                  </a:solidFill>
                </a:rPr>
                <a:t>text</a:t>
              </a:r>
              <a:endParaRPr lang="fr-FR" sz="2000" dirty="0">
                <a:solidFill>
                  <a:schemeClr val="tx2"/>
                </a:solidFill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6BAA68AA-6913-AA26-FFC3-64A81AA37A4C}"/>
                </a:ext>
              </a:extLst>
            </p:cNvPr>
            <p:cNvSpPr/>
            <p:nvPr/>
          </p:nvSpPr>
          <p:spPr>
            <a:xfrm>
              <a:off x="587998" y="2675254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pic>
        <p:nvPicPr>
          <p:cNvPr id="115" name="Graphic 114">
            <a:extLst>
              <a:ext uri="{FF2B5EF4-FFF2-40B4-BE49-F238E27FC236}">
                <a16:creationId xmlns:a16="http://schemas.microsoft.com/office/drawing/2014/main" id="{715DE1C5-E76B-1F12-29CC-3D89794D5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174" y="3038976"/>
            <a:ext cx="540000" cy="540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374E09-C0A8-CB59-DB2D-2DEF5BEE2CBB}"/>
              </a:ext>
            </a:extLst>
          </p:cNvPr>
          <p:cNvGrpSpPr/>
          <p:nvPr/>
        </p:nvGrpSpPr>
        <p:grpSpPr>
          <a:xfrm>
            <a:off x="4368000" y="1178102"/>
            <a:ext cx="3456000" cy="4261748"/>
            <a:chOff x="4368000" y="1178102"/>
            <a:chExt cx="3456000" cy="4261748"/>
          </a:xfrm>
        </p:grpSpPr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40A5BC0-348E-C210-6383-B7B40B3C0027}"/>
                </a:ext>
              </a:extLst>
            </p:cNvPr>
            <p:cNvSpPr/>
            <p:nvPr/>
          </p:nvSpPr>
          <p:spPr>
            <a:xfrm>
              <a:off x="4368001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62" name="Rectangle: Diagonal Corners Snipped 261">
              <a:extLst>
                <a:ext uri="{FF2B5EF4-FFF2-40B4-BE49-F238E27FC236}">
                  <a16:creationId xmlns:a16="http://schemas.microsoft.com/office/drawing/2014/main" id="{96D8B404-BD2D-F842-A1B8-450884308979}"/>
                </a:ext>
              </a:extLst>
            </p:cNvPr>
            <p:cNvSpPr/>
            <p:nvPr/>
          </p:nvSpPr>
          <p:spPr>
            <a:xfrm>
              <a:off x="4368000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DCA5E9D-5A1C-34AA-9323-D5855FC56101}"/>
                </a:ext>
              </a:extLst>
            </p:cNvPr>
            <p:cNvGrpSpPr/>
            <p:nvPr/>
          </p:nvGrpSpPr>
          <p:grpSpPr>
            <a:xfrm>
              <a:off x="6789602" y="5233748"/>
              <a:ext cx="920602" cy="74305"/>
              <a:chOff x="696000" y="1460737"/>
              <a:chExt cx="920602" cy="112014"/>
            </a:xfrm>
          </p:grpSpPr>
          <p:sp>
            <p:nvSpPr>
              <p:cNvPr id="267" name="Parallelogram 266">
                <a:extLst>
                  <a:ext uri="{FF2B5EF4-FFF2-40B4-BE49-F238E27FC236}">
                    <a16:creationId xmlns:a16="http://schemas.microsoft.com/office/drawing/2014/main" id="{CEDD3C13-AC23-C7F8-367A-A5F551AFAF1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8" name="Parallelogram 267">
                <a:extLst>
                  <a:ext uri="{FF2B5EF4-FFF2-40B4-BE49-F238E27FC236}">
                    <a16:creationId xmlns:a16="http://schemas.microsoft.com/office/drawing/2014/main" id="{5A079CE0-45A2-62C7-08F3-8F1B2153F9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9540C1F6-D039-5BE6-B1A4-0F11E5A670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891979EA-7470-DAF8-888C-04CCCFC350A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1" name="Parallelogram 270">
                <a:extLst>
                  <a:ext uri="{FF2B5EF4-FFF2-40B4-BE49-F238E27FC236}">
                    <a16:creationId xmlns:a16="http://schemas.microsoft.com/office/drawing/2014/main" id="{1ACB717A-5418-E60C-54F0-6E22B9040D7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2" name="Parallelogram 271">
                <a:extLst>
                  <a:ext uri="{FF2B5EF4-FFF2-40B4-BE49-F238E27FC236}">
                    <a16:creationId xmlns:a16="http://schemas.microsoft.com/office/drawing/2014/main" id="{8E715CDA-6597-3908-76C3-E568AAFB859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96427532-B61B-70E0-8688-16706C4247F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99AC3764-2F17-B032-279B-5E34AF0548F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5F02181F-C696-3A3F-BCBB-BDEB77081B3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147CE2F2-C0C0-6B04-94A2-85C4EE9A883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5C0A8468-8691-6C2C-3285-FF8C3F3E3C1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8" name="Parallelogram 277">
                <a:extLst>
                  <a:ext uri="{FF2B5EF4-FFF2-40B4-BE49-F238E27FC236}">
                    <a16:creationId xmlns:a16="http://schemas.microsoft.com/office/drawing/2014/main" id="{E0F7B0DB-C346-9475-5B43-2DA909A20E0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9" name="Parallelogram 278">
                <a:extLst>
                  <a:ext uri="{FF2B5EF4-FFF2-40B4-BE49-F238E27FC236}">
                    <a16:creationId xmlns:a16="http://schemas.microsoft.com/office/drawing/2014/main" id="{A0F3A1A3-64E1-6EC4-5597-7A5B873EA84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2150F8F1-452C-EBE3-0600-4B1EED8FB23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AD032B80-AA35-672D-196E-6EF8D8DD8E5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2" name="Parallelogram 281">
                <a:extLst>
                  <a:ext uri="{FF2B5EF4-FFF2-40B4-BE49-F238E27FC236}">
                    <a16:creationId xmlns:a16="http://schemas.microsoft.com/office/drawing/2014/main" id="{9256AD21-4C78-F2A5-E86A-33A9699FE07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3" name="Parallelogram 282">
                <a:extLst>
                  <a:ext uri="{FF2B5EF4-FFF2-40B4-BE49-F238E27FC236}">
                    <a16:creationId xmlns:a16="http://schemas.microsoft.com/office/drawing/2014/main" id="{E3F3AA68-1E08-4FDA-6D19-CF9E010114A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78082C4-ABDB-3E13-CD3D-0A18107FCA95}"/>
                </a:ext>
              </a:extLst>
            </p:cNvPr>
            <p:cNvSpPr txBox="1"/>
            <p:nvPr/>
          </p:nvSpPr>
          <p:spPr>
            <a:xfrm>
              <a:off x="5663599" y="3001200"/>
              <a:ext cx="1872000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2000" dirty="0">
                  <a:solidFill>
                    <a:schemeClr val="tx2"/>
                  </a:solidFill>
                </a:rPr>
                <a:t>Change </a:t>
              </a:r>
              <a:r>
                <a:rPr lang="fr-FR" sz="2000" dirty="0" err="1">
                  <a:solidFill>
                    <a:schemeClr val="tx2"/>
                  </a:solidFill>
                </a:rPr>
                <a:t>this</a:t>
              </a:r>
              <a:r>
                <a:rPr lang="fr-FR" sz="2000" dirty="0">
                  <a:solidFill>
                    <a:schemeClr val="tx2"/>
                  </a:solidFill>
                </a:rPr>
                <a:t> </a:t>
              </a:r>
              <a:r>
                <a:rPr lang="fr-FR" sz="2000" dirty="0" err="1">
                  <a:solidFill>
                    <a:schemeClr val="tx2"/>
                  </a:solidFill>
                </a:rPr>
                <a:t>text</a:t>
              </a:r>
              <a:endParaRPr lang="fr-FR" sz="2000" dirty="0">
                <a:solidFill>
                  <a:schemeClr val="tx2"/>
                </a:solidFill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A1E2FD3-6318-F757-8113-987D2D62665B}"/>
                </a:ext>
              </a:extLst>
            </p:cNvPr>
            <p:cNvSpPr/>
            <p:nvPr/>
          </p:nvSpPr>
          <p:spPr>
            <a:xfrm>
              <a:off x="4368001" y="2675254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521302-3E8D-B098-7608-BBCB1C1B316D}"/>
              </a:ext>
            </a:extLst>
          </p:cNvPr>
          <p:cNvGrpSpPr/>
          <p:nvPr/>
        </p:nvGrpSpPr>
        <p:grpSpPr>
          <a:xfrm>
            <a:off x="8149700" y="1178102"/>
            <a:ext cx="3456000" cy="4261748"/>
            <a:chOff x="8149700" y="1178102"/>
            <a:chExt cx="3456000" cy="4261748"/>
          </a:xfrm>
        </p:grpSpPr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D7A4BD6-EEB0-62D5-1210-C7FB87EEC46D}"/>
                </a:ext>
              </a:extLst>
            </p:cNvPr>
            <p:cNvSpPr>
              <a:spLocks/>
            </p:cNvSpPr>
            <p:nvPr/>
          </p:nvSpPr>
          <p:spPr>
            <a:xfrm>
              <a:off x="8149701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85" name="Rectangle: Diagonal Corners Snipped 284">
              <a:extLst>
                <a:ext uri="{FF2B5EF4-FFF2-40B4-BE49-F238E27FC236}">
                  <a16:creationId xmlns:a16="http://schemas.microsoft.com/office/drawing/2014/main" id="{B5D25A87-7BD0-C62F-357D-B412B24E84C7}"/>
                </a:ext>
              </a:extLst>
            </p:cNvPr>
            <p:cNvSpPr/>
            <p:nvPr/>
          </p:nvSpPr>
          <p:spPr>
            <a:xfrm>
              <a:off x="8149700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F1048FC2-CF1C-A221-B549-C246F85BFF10}"/>
                </a:ext>
              </a:extLst>
            </p:cNvPr>
            <p:cNvGrpSpPr/>
            <p:nvPr/>
          </p:nvGrpSpPr>
          <p:grpSpPr>
            <a:xfrm>
              <a:off x="10571302" y="5233748"/>
              <a:ext cx="920602" cy="74305"/>
              <a:chOff x="696000" y="1460737"/>
              <a:chExt cx="920602" cy="112014"/>
            </a:xfrm>
          </p:grpSpPr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D34FF25F-0A85-661E-28D4-81C67BB3FE8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77744287-9200-EE8B-00F6-89707423EDC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D427E347-2C6A-1CEB-3972-B588A154351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9EE975EA-B691-59EA-6874-91658BACDB36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42C1ABC3-02BC-C9EC-F50C-71A4C06E9447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5" name="Parallelogram 294">
                <a:extLst>
                  <a:ext uri="{FF2B5EF4-FFF2-40B4-BE49-F238E27FC236}">
                    <a16:creationId xmlns:a16="http://schemas.microsoft.com/office/drawing/2014/main" id="{3D1CDD70-2855-3188-3EFB-16914873D25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642ABEEF-3E7F-50E0-FF6B-DA11C1B2A92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8E05785E-835A-B8FF-6A3D-FB7B665570A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EBB0179-6C7C-BA6B-D3D1-1B1DF534CE4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1EF758C5-F7DD-8162-B1D2-3D9951B9C3C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0" name="Parallelogram 299">
                <a:extLst>
                  <a:ext uri="{FF2B5EF4-FFF2-40B4-BE49-F238E27FC236}">
                    <a16:creationId xmlns:a16="http://schemas.microsoft.com/office/drawing/2014/main" id="{BA53F96C-26CD-198A-E1CF-0E91C75B08F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1" name="Parallelogram 300">
                <a:extLst>
                  <a:ext uri="{FF2B5EF4-FFF2-40B4-BE49-F238E27FC236}">
                    <a16:creationId xmlns:a16="http://schemas.microsoft.com/office/drawing/2014/main" id="{E7DE4D73-E36E-BCFC-1B88-85889AD12B4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2" name="Parallelogram 301">
                <a:extLst>
                  <a:ext uri="{FF2B5EF4-FFF2-40B4-BE49-F238E27FC236}">
                    <a16:creationId xmlns:a16="http://schemas.microsoft.com/office/drawing/2014/main" id="{27DC553A-9AB2-0F73-AEDF-B394A2CBE304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3" name="Parallelogram 302">
                <a:extLst>
                  <a:ext uri="{FF2B5EF4-FFF2-40B4-BE49-F238E27FC236}">
                    <a16:creationId xmlns:a16="http://schemas.microsoft.com/office/drawing/2014/main" id="{5C8ED483-D14A-3B70-3BFB-FAA44FD2D56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4" name="Parallelogram 303">
                <a:extLst>
                  <a:ext uri="{FF2B5EF4-FFF2-40B4-BE49-F238E27FC236}">
                    <a16:creationId xmlns:a16="http://schemas.microsoft.com/office/drawing/2014/main" id="{7414027D-6399-8F0E-F488-EDE402FEBF3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5" name="Parallelogram 304">
                <a:extLst>
                  <a:ext uri="{FF2B5EF4-FFF2-40B4-BE49-F238E27FC236}">
                    <a16:creationId xmlns:a16="http://schemas.microsoft.com/office/drawing/2014/main" id="{4D1DF92F-4C50-7DCF-4DB6-7E48B8F6875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F7B2364E-F099-A1D2-A27E-D6B40031E7A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67F5BB1-DA3B-21D9-AF53-21ADD232F957}"/>
                </a:ext>
              </a:extLst>
            </p:cNvPr>
            <p:cNvSpPr txBox="1"/>
            <p:nvPr/>
          </p:nvSpPr>
          <p:spPr>
            <a:xfrm>
              <a:off x="9445299" y="3001200"/>
              <a:ext cx="1872000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2000" dirty="0">
                  <a:solidFill>
                    <a:schemeClr val="tx2"/>
                  </a:solidFill>
                </a:rPr>
                <a:t>Change </a:t>
              </a:r>
              <a:r>
                <a:rPr lang="fr-FR" sz="2000" dirty="0" err="1">
                  <a:solidFill>
                    <a:schemeClr val="tx2"/>
                  </a:solidFill>
                </a:rPr>
                <a:t>this</a:t>
              </a:r>
              <a:r>
                <a:rPr lang="fr-FR" sz="2000" dirty="0">
                  <a:solidFill>
                    <a:schemeClr val="tx2"/>
                  </a:solidFill>
                </a:rPr>
                <a:t> </a:t>
              </a:r>
              <a:r>
                <a:rPr lang="fr-FR" sz="2000" dirty="0" err="1">
                  <a:solidFill>
                    <a:schemeClr val="tx2"/>
                  </a:solidFill>
                </a:rPr>
                <a:t>text</a:t>
              </a:r>
              <a:endParaRPr lang="fr-FR" sz="2000" dirty="0">
                <a:solidFill>
                  <a:schemeClr val="tx2"/>
                </a:solidFill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04C5EED-BDEA-D5A4-26C7-1AC5543E5A86}"/>
                </a:ext>
              </a:extLst>
            </p:cNvPr>
            <p:cNvSpPr/>
            <p:nvPr/>
          </p:nvSpPr>
          <p:spPr>
            <a:xfrm>
              <a:off x="8149701" y="2675254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pic>
        <p:nvPicPr>
          <p:cNvPr id="265" name="Graphic 264">
            <a:extLst>
              <a:ext uri="{FF2B5EF4-FFF2-40B4-BE49-F238E27FC236}">
                <a16:creationId xmlns:a16="http://schemas.microsoft.com/office/drawing/2014/main" id="{15917459-8CCC-396C-4DBF-9BBD990F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3176" y="3038976"/>
            <a:ext cx="540000" cy="5400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0F24E982-3DE0-5DEF-BB24-71344344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4876" y="30389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46">
            <a:extLst>
              <a:ext uri="{FF2B5EF4-FFF2-40B4-BE49-F238E27FC236}">
                <a16:creationId xmlns:a16="http://schemas.microsoft.com/office/drawing/2014/main" id="{22A56D1B-7CB9-AE42-4D1A-5252C073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What are we doing in this presentation?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FCB5E7-9B36-0B50-527D-0F1C2098546B}"/>
              </a:ext>
            </a:extLst>
          </p:cNvPr>
          <p:cNvGrpSpPr/>
          <p:nvPr/>
        </p:nvGrpSpPr>
        <p:grpSpPr>
          <a:xfrm>
            <a:off x="588000" y="1411697"/>
            <a:ext cx="2539613" cy="1195807"/>
            <a:chOff x="981123" y="1290248"/>
            <a:chExt cx="2539613" cy="11958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744616-FB10-FF8A-8AFE-93DE67E1884A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F89C7E31-830D-4D77-96B3-456629D4920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275D6ADE-A506-4336-F25B-0C790A1E976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CC880AAA-6797-E987-F000-2708642CEB8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F7BB36FD-01EF-5426-3CFA-7BE7EB3C725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AE82FEF-8080-BBC0-5C17-8D42565DD7A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28FE39A-123E-A96F-6BE1-8115EAF8B3BA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506C3B7E-0215-B6F8-BFFD-2D880916937D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10EFDD90-5EA4-848C-13AC-877B1B46868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51B63A0D-7FE5-48FF-2FFB-3482A7F198C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D32CC9FE-1CDA-7521-7E10-CF0CA10F761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3B9BEAA5-366E-353F-9A23-3AA9EB4B31F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E0B48EBE-F95A-C687-E6F1-1FEC7E13F8B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E05F60A-7A44-A594-9B62-8C90F874826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08AFFD31-D1D0-7141-11D8-1C88509CD216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9BE2549D-9D0A-F126-0B12-31FB01C13AB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7FE3639A-8874-AC02-B505-24E727C202F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3FED3C2C-8531-0CF6-3367-25B1CFFF9E2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23ECE5-3C77-CC94-9F50-242C5BF91851}"/>
                </a:ext>
              </a:extLst>
            </p:cNvPr>
            <p:cNvSpPr txBox="1"/>
            <p:nvPr/>
          </p:nvSpPr>
          <p:spPr>
            <a:xfrm>
              <a:off x="1180736" y="1906888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CONTAINERS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F18DC2-8F87-36A6-C11D-801EB37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59BF34F-3B06-1439-39E6-F7D7575E5BCA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640AE-6F1E-5B88-4AAC-863468D50DED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01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3FF1F9-57F0-A201-3471-9C764B1CD552}"/>
              </a:ext>
            </a:extLst>
          </p:cNvPr>
          <p:cNvGrpSpPr/>
          <p:nvPr/>
        </p:nvGrpSpPr>
        <p:grpSpPr>
          <a:xfrm>
            <a:off x="3480000" y="1411697"/>
            <a:ext cx="2340000" cy="1195807"/>
            <a:chOff x="981123" y="1290248"/>
            <a:chExt cx="2340000" cy="119580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EFE6B83-33C7-AA9E-C0EF-456900657B09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84" name="Parallelogram 83">
                <a:extLst>
                  <a:ext uri="{FF2B5EF4-FFF2-40B4-BE49-F238E27FC236}">
                    <a16:creationId xmlns:a16="http://schemas.microsoft.com/office/drawing/2014/main" id="{83B4F4FB-E615-39C0-88BE-58B0D659A47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Parallelogram 84">
                <a:extLst>
                  <a:ext uri="{FF2B5EF4-FFF2-40B4-BE49-F238E27FC236}">
                    <a16:creationId xmlns:a16="http://schemas.microsoft.com/office/drawing/2014/main" id="{9B9ABA03-EBAD-EDC5-7602-7538C6C4E153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Parallelogram 85">
                <a:extLst>
                  <a:ext uri="{FF2B5EF4-FFF2-40B4-BE49-F238E27FC236}">
                    <a16:creationId xmlns:a16="http://schemas.microsoft.com/office/drawing/2014/main" id="{55326D45-A675-088B-37F1-0ABF6AFE72A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Parallelogram 86">
                <a:extLst>
                  <a:ext uri="{FF2B5EF4-FFF2-40B4-BE49-F238E27FC236}">
                    <a16:creationId xmlns:a16="http://schemas.microsoft.com/office/drawing/2014/main" id="{87BBB227-D494-DE71-3CDF-3ACEF748829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688DAE07-F2EF-CF75-A018-E63F83E152F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D74DAFA5-5D87-CCCF-A08B-67632BCFF8D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97587AA0-1500-EC49-59A9-48DFF274601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D3491CF1-7FE4-8E80-1181-E434913F494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386907A9-4869-6DBF-ACC5-1536DB7443E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B15DB9DD-1355-7DA8-C82B-CFA0BD379AD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D620CEB4-4370-DC4F-0CA9-41F034677BD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025CC596-0813-D52B-EAAD-DE342117A80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9B3B9DD2-FE2B-B5AC-5D37-93CDAA33339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93A43A86-09E0-A3AC-4D54-38659790E09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B268CD55-A2D0-E789-88B4-11E436E69A9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C43621C8-94DA-8954-DFA0-355482C7A70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DA8B664F-3E1D-B4DC-761F-AE258918717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39DDE0-D4DF-9759-1F99-B92F0B4A3EA4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DOCKER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3F6FDE2-E881-18C6-C9D2-6E4040355533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B6F50739-4773-5B88-1EFD-EEA79FD2D765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FBA43F-4720-C1C1-48C3-E98FBB894A72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02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15C7BD2-1866-4218-9068-96E982026FF3}"/>
              </a:ext>
            </a:extLst>
          </p:cNvPr>
          <p:cNvGrpSpPr/>
          <p:nvPr/>
        </p:nvGrpSpPr>
        <p:grpSpPr>
          <a:xfrm>
            <a:off x="6372000" y="1411697"/>
            <a:ext cx="5232000" cy="1195807"/>
            <a:chOff x="981123" y="1290248"/>
            <a:chExt cx="5232000" cy="119580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07111A-785A-4F5F-19FC-4457CDFF566F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97F9CB62-7895-F493-F55A-3807B2CDFAD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DAA10F65-C418-478B-E6D3-FEB7FFA299A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479F30B2-F072-C18B-4879-4F6D84E32E2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91FFE3F0-03FB-3405-DF99-918A51E4713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Parallelogram 110">
                <a:extLst>
                  <a:ext uri="{FF2B5EF4-FFF2-40B4-BE49-F238E27FC236}">
                    <a16:creationId xmlns:a16="http://schemas.microsoft.com/office/drawing/2014/main" id="{2CEFBDBA-4678-DDE4-D41C-CB1AE7D1763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3983A785-F29D-5BEE-CF7F-164502F7A43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" name="Parallelogram 112">
                <a:extLst>
                  <a:ext uri="{FF2B5EF4-FFF2-40B4-BE49-F238E27FC236}">
                    <a16:creationId xmlns:a16="http://schemas.microsoft.com/office/drawing/2014/main" id="{58AB3CF0-0407-45C9-E6AE-A7ED61984E2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Parallelogram 113">
                <a:extLst>
                  <a:ext uri="{FF2B5EF4-FFF2-40B4-BE49-F238E27FC236}">
                    <a16:creationId xmlns:a16="http://schemas.microsoft.com/office/drawing/2014/main" id="{F1FF3053-3E41-F2C2-4B3D-0FF782F5259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1D2AFA78-180E-75C3-E8BF-2B0B5BABC5E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A4B482F5-8E61-2D55-7400-66174ED886C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29B22009-A5E6-B07F-DCC2-4F0A8374615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0D8AD654-C20B-21E7-17B5-CF00735480B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427A271D-881C-0A87-681D-F0124B001E0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71E34FF0-D282-C227-7693-265C9F3CDAD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1DA1B28-22C0-D447-6215-3B2E73FB394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63D07C56-B3C5-F582-0BD7-09B97E07B03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E94CE142-D684-86C5-DAB5-5740DB6C499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D3D916-00A1-F063-A734-3CD72AC3761C}"/>
                </a:ext>
              </a:extLst>
            </p:cNvPr>
            <p:cNvSpPr txBox="1"/>
            <p:nvPr/>
          </p:nvSpPr>
          <p:spPr>
            <a:xfrm>
              <a:off x="3873123" y="1894174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5">
                      <a:lumMod val="75000"/>
                    </a:schemeClr>
                  </a:solidFill>
                </a:rPr>
                <a:t>IMAGES 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6F533F2-0BFF-3E7E-3897-23B3DCC8F395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AABE9A98-2E09-4865-33F5-3D4EE6E2A701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AA305EB-7174-EEC5-0042-87CEAE3361BA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03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0064614-57CD-67CD-1A20-AAC79253A550}"/>
              </a:ext>
            </a:extLst>
          </p:cNvPr>
          <p:cNvGrpSpPr/>
          <p:nvPr/>
        </p:nvGrpSpPr>
        <p:grpSpPr>
          <a:xfrm>
            <a:off x="6368983" y="1411697"/>
            <a:ext cx="5235017" cy="1195807"/>
            <a:chOff x="-1913894" y="1290248"/>
            <a:chExt cx="5235017" cy="1195807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634F2D0-BB92-F8BE-CC29-79D65244B3F9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F9023893-EFCA-BFD5-4F35-86574CD45BB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AEB4E947-4E02-4EB9-42FA-19AE5D90BD2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637DE932-DECA-3A27-FC2D-F9ED13E4D9E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" name="Parallelogram 132">
                <a:extLst>
                  <a:ext uri="{FF2B5EF4-FFF2-40B4-BE49-F238E27FC236}">
                    <a16:creationId xmlns:a16="http://schemas.microsoft.com/office/drawing/2014/main" id="{AACC1BCF-14B7-AF2C-7516-B4D0184C12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Parallelogram 133">
                <a:extLst>
                  <a:ext uri="{FF2B5EF4-FFF2-40B4-BE49-F238E27FC236}">
                    <a16:creationId xmlns:a16="http://schemas.microsoft.com/office/drawing/2014/main" id="{E8F9DDC3-8B41-CA8E-4313-5A0F8D402B8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Parallelogram 134">
                <a:extLst>
                  <a:ext uri="{FF2B5EF4-FFF2-40B4-BE49-F238E27FC236}">
                    <a16:creationId xmlns:a16="http://schemas.microsoft.com/office/drawing/2014/main" id="{27617962-B85A-856D-DF11-DEB0F2E2003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Parallelogram 135">
                <a:extLst>
                  <a:ext uri="{FF2B5EF4-FFF2-40B4-BE49-F238E27FC236}">
                    <a16:creationId xmlns:a16="http://schemas.microsoft.com/office/drawing/2014/main" id="{A4DFCBEF-F022-EA58-09E0-9803EE2699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" name="Parallelogram 136">
                <a:extLst>
                  <a:ext uri="{FF2B5EF4-FFF2-40B4-BE49-F238E27FC236}">
                    <a16:creationId xmlns:a16="http://schemas.microsoft.com/office/drawing/2014/main" id="{332A58ED-82EB-7878-5C2F-9F909167BE2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Parallelogram 137">
                <a:extLst>
                  <a:ext uri="{FF2B5EF4-FFF2-40B4-BE49-F238E27FC236}">
                    <a16:creationId xmlns:a16="http://schemas.microsoft.com/office/drawing/2014/main" id="{9E4C5A2E-C08A-A1B5-779C-417B48F66A68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E8D5FD04-5EF8-F113-83CC-1E02026CA8C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EFFC14FD-2A82-3F60-D6D8-9A9650D1726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EAB7DFC6-34B9-2D0A-5725-93BEC70DD0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3308026D-55E4-2A93-D895-5216F883F43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7018658A-D4B0-6915-A0F5-359D1C8956A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FC433F06-10C0-7D4E-2673-F06874001F8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08F87D28-8378-846A-B6E7-FD4C87F1391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0CB517B9-2735-1F14-8EEE-3AC7ED09499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A9A15E-FDC7-B94F-0265-F102D21C7A90}"/>
                </a:ext>
              </a:extLst>
            </p:cNvPr>
            <p:cNvSpPr txBox="1"/>
            <p:nvPr/>
          </p:nvSpPr>
          <p:spPr>
            <a:xfrm>
              <a:off x="-1913894" y="199004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DOCKERFILE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B9D62AE-F85E-1974-CEDE-0B61FAFF51DC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89F33EAF-D44A-6D07-B7CD-1728992948F2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A2E771F-6451-758C-D714-7F0BF114B66B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04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FB3BBE3-FE11-D8CC-5884-9A5E63766D32}"/>
              </a:ext>
            </a:extLst>
          </p:cNvPr>
          <p:cNvGrpSpPr/>
          <p:nvPr/>
        </p:nvGrpSpPr>
        <p:grpSpPr>
          <a:xfrm>
            <a:off x="2200738" y="3573563"/>
            <a:ext cx="2539613" cy="1195807"/>
            <a:chOff x="981122" y="1290248"/>
            <a:chExt cx="2539613" cy="1195807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F3A5A35-EC53-0D10-3793-65407A4E496C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767DB52-F8BA-2943-5790-8841AC2CD6E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D6C8C8C2-B6A7-58AF-3D02-67D9D61D21C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665CF15F-9EA0-F2B7-77F2-1B0D465023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041233C5-4BF6-5FA2-471D-11210A93B76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73F1A573-B7D0-9591-7DB4-46DFF372DD6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88C66F17-AD4C-231E-9ED1-1406FCAA409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EDD5FCDC-3404-F3FE-9AEC-0D8C3AECC89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236ECCA6-633F-92F0-13D3-92DFE3A744A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7B4FFF3E-0AA4-A46C-1392-ABB4AD07830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B32C32EE-0CAC-DF49-078E-AF822D0D982B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F47100D7-4337-6DCA-6E3C-9BC9B26097B7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9F8A4117-A09D-43DD-4E9C-31EA456171E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7" name="Parallelogram 236">
                <a:extLst>
                  <a:ext uri="{FF2B5EF4-FFF2-40B4-BE49-F238E27FC236}">
                    <a16:creationId xmlns:a16="http://schemas.microsoft.com/office/drawing/2014/main" id="{46EC2EB9-903C-0850-02B3-E9122D0EFF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8" name="Parallelogram 237">
                <a:extLst>
                  <a:ext uri="{FF2B5EF4-FFF2-40B4-BE49-F238E27FC236}">
                    <a16:creationId xmlns:a16="http://schemas.microsoft.com/office/drawing/2014/main" id="{CEC88DF8-665D-B589-821C-AE3BE0F4BD9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9" name="Parallelogram 238">
                <a:extLst>
                  <a:ext uri="{FF2B5EF4-FFF2-40B4-BE49-F238E27FC236}">
                    <a16:creationId xmlns:a16="http://schemas.microsoft.com/office/drawing/2014/main" id="{28820C27-562A-710D-E355-ECEE92ADE5A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0" name="Parallelogram 239">
                <a:extLst>
                  <a:ext uri="{FF2B5EF4-FFF2-40B4-BE49-F238E27FC236}">
                    <a16:creationId xmlns:a16="http://schemas.microsoft.com/office/drawing/2014/main" id="{0E53F283-FD1B-E8B5-1663-B97F033FA8F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E5B9D798-0D07-87DA-FB49-685320857A7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E7A9E75-BCF3-E14C-22DE-251044FCE48B}"/>
                </a:ext>
              </a:extLst>
            </p:cNvPr>
            <p:cNvSpPr txBox="1"/>
            <p:nvPr/>
          </p:nvSpPr>
          <p:spPr>
            <a:xfrm>
              <a:off x="981122" y="1827681"/>
              <a:ext cx="2539613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CREATE &amp; CONFIGURE CONTAINERS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D5A4F1B-A7E6-6313-27AC-72C35614FEE3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E528B4E2-A9BF-5EB6-A5B8-9A08632C9ED2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E253EFF-BAA8-9244-0845-61D3B2FA531E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05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9DAA4B-0B36-9ED7-242A-62F6CEA64936}"/>
              </a:ext>
            </a:extLst>
          </p:cNvPr>
          <p:cNvGrpSpPr/>
          <p:nvPr/>
        </p:nvGrpSpPr>
        <p:grpSpPr>
          <a:xfrm>
            <a:off x="5335496" y="3555305"/>
            <a:ext cx="2340000" cy="1195807"/>
            <a:chOff x="981123" y="1290248"/>
            <a:chExt cx="2340000" cy="1195807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417798D-A5E2-C7C8-1A58-3E05E3DEA7CB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057C6A25-3E1A-BF97-E03E-589DE5E5D8F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9586D870-DD9F-C01A-4884-E01F0D7F96E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B4629918-663C-083B-880A-860B2B23626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A597A4A3-97CB-0015-F430-263DB15F169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0E7CF559-D74D-04C1-D806-B651FB009E3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2665190E-40FE-7953-4715-A04BA54B6CC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D8B161DC-667A-4A4D-7196-618B60CF309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C909A6DB-78E2-C0B6-5C28-4164DC58471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03D9D3D5-7FA5-69BF-05D4-08890C480DF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8283F442-E4C0-D9D7-5201-36EDB7C2876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3990FA94-62AC-EB38-58F3-B1E0C2BD25A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EAA4B3E9-4141-309F-54B8-F1AE7748E41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023265B-1B3E-CB00-8A71-45B9B06A8DD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67CB50FB-F545-7345-D904-DCECC020477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C9D072B3-F3E0-3793-8F8C-E9BE570C19A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C01AECEF-4301-4CD3-A640-35AFC735809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CB3C728E-244E-70AA-1F32-43AC3ADC5FD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8D206FD-26DD-6E2F-A6EF-F2B3D62E220A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UTILIZATION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E1526D7-8C2A-BA8B-CDFD-59BB28D9A8A2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Parallelogram 178">
              <a:extLst>
                <a:ext uri="{FF2B5EF4-FFF2-40B4-BE49-F238E27FC236}">
                  <a16:creationId xmlns:a16="http://schemas.microsoft.com/office/drawing/2014/main" id="{2F615061-DC4C-3D6C-2291-836739B1621D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C018707-3FE1-A792-C661-55210A885A1F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06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C4D0271-3600-72E1-D7BD-0C2E2BDBA792}"/>
              </a:ext>
            </a:extLst>
          </p:cNvPr>
          <p:cNvGrpSpPr/>
          <p:nvPr/>
        </p:nvGrpSpPr>
        <p:grpSpPr>
          <a:xfrm>
            <a:off x="9264000" y="3494497"/>
            <a:ext cx="2340000" cy="1195807"/>
            <a:chOff x="981123" y="1290248"/>
            <a:chExt cx="2340000" cy="119580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259CDD0-E49D-C178-8989-639B37C9A03C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59" name="Parallelogram 158">
                <a:extLst>
                  <a:ext uri="{FF2B5EF4-FFF2-40B4-BE49-F238E27FC236}">
                    <a16:creationId xmlns:a16="http://schemas.microsoft.com/office/drawing/2014/main" id="{07E2DB79-DAF8-5301-D171-5B957B795DA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546AFD5A-CFA3-8DAE-9454-34EC4677178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D8BAB836-6338-6122-3076-57A5CB44D49E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6943942A-6861-3F6A-4B94-D8961CAAF48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D5E45EFE-2E03-8CCF-2335-2AD6B01F3B23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F1C732E1-38AB-62C7-A95C-B004161AA19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FD4B42C6-F9AF-7C31-BCC6-80A1F4F2623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3F4F81DC-3DE7-B39B-67A7-9CA3F832EAD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89B92B3D-44A0-C147-A6AD-8EE3AA15661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AE9EA250-2BFC-A128-0691-4C6CE307164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88A73968-9D87-A005-96A8-C2A563520FA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D5BC77E-2C6D-27A2-839B-30C0EE169E3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B3FAE73D-DCA7-B841-0CD3-C70B5525F5C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27C9B745-D18B-2D9E-C0DC-1954E4C527A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CAB240C9-498B-8E2A-1573-ECB7951F689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F5F0CD39-8168-0479-2CA9-F20D1193340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1D226474-94DD-09E0-C7A1-C746F283922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1969A98-477E-2AB2-7DB0-97ADFF08911E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HANDS ON 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5E710A7-FEA5-5186-B86D-6DB3722E610A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Parallelogram 156">
              <a:extLst>
                <a:ext uri="{FF2B5EF4-FFF2-40B4-BE49-F238E27FC236}">
                  <a16:creationId xmlns:a16="http://schemas.microsoft.com/office/drawing/2014/main" id="{28D85FDA-F6DC-9B84-0E44-FF5068770265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E04BB2C-AF0D-2014-06A7-73FF83D06884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chemeClr val="bg2"/>
                  </a:solidFill>
                </a:rPr>
                <a:t>08</a:t>
              </a:r>
              <a:endParaRPr lang="fr-FR" sz="14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6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3CE33E-9BA5-B4BC-2909-59CB6BD65382}"/>
              </a:ext>
            </a:extLst>
          </p:cNvPr>
          <p:cNvSpPr/>
          <p:nvPr/>
        </p:nvSpPr>
        <p:spPr>
          <a:xfrm>
            <a:off x="0" y="1080000"/>
            <a:ext cx="12192000" cy="1136646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5B7D5-2EC2-E140-1FDE-179229DD5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"/>
          <a:stretch/>
        </p:blipFill>
        <p:spPr>
          <a:xfrm>
            <a:off x="-1" y="1419954"/>
            <a:ext cx="12252325" cy="719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1DB8B-D4AE-5756-869A-25EA8274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slide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77455398-CA96-3AEE-7F32-60A7D5AB74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4760"/>
            <a:ext cx="12192000" cy="1049842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01B0318-711A-51A6-08CE-16A48DDFB397}"/>
              </a:ext>
            </a:extLst>
          </p:cNvPr>
          <p:cNvGrpSpPr/>
          <p:nvPr/>
        </p:nvGrpSpPr>
        <p:grpSpPr>
          <a:xfrm>
            <a:off x="587998" y="1207680"/>
            <a:ext cx="3456000" cy="4232170"/>
            <a:chOff x="587998" y="1207680"/>
            <a:chExt cx="3456000" cy="423217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9B6BE07-F9C2-542F-B701-E271C5BD7548}"/>
                </a:ext>
              </a:extLst>
            </p:cNvPr>
            <p:cNvSpPr txBox="1"/>
            <p:nvPr/>
          </p:nvSpPr>
          <p:spPr>
            <a:xfrm>
              <a:off x="951306" y="1207680"/>
              <a:ext cx="517770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l"/>
              <a:r>
                <a:rPr lang="fr-FR" sz="7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8" name="Rectangle: Diagonal Corners Snipped 97">
              <a:extLst>
                <a:ext uri="{FF2B5EF4-FFF2-40B4-BE49-F238E27FC236}">
                  <a16:creationId xmlns:a16="http://schemas.microsoft.com/office/drawing/2014/main" id="{59B33DA6-A33D-94E4-83FB-7A581B801B44}"/>
                </a:ext>
              </a:extLst>
            </p:cNvPr>
            <p:cNvSpPr/>
            <p:nvPr/>
          </p:nvSpPr>
          <p:spPr>
            <a:xfrm>
              <a:off x="587998" y="2108200"/>
              <a:ext cx="3456000" cy="3331650"/>
            </a:xfrm>
            <a:prstGeom prst="snip2DiagRect">
              <a:avLst>
                <a:gd name="adj1" fmla="val 2945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178732F-1C03-5082-3EAC-93CF837F21FD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D22B8A9D-A689-B611-78C5-47D0113278E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4B657781-FB4D-CE56-5373-2ADD70B09D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457E7E23-9235-BE6F-F8E4-FA4C85041208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3F93ECE1-37E0-72B2-33BB-80ACC572FDA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D7644E09-32B5-CDCD-2442-2AD7B4C7833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C7875ACD-E35D-7CBA-DF79-FCF208331B9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160E3358-06EC-4738-B76D-18F56224297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21AB34F6-BBB3-48D2-1698-57018A6219B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8399F421-FB1F-0F0D-9AB4-FE2FE0F0E10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Parallelogram 110">
                <a:extLst>
                  <a:ext uri="{FF2B5EF4-FFF2-40B4-BE49-F238E27FC236}">
                    <a16:creationId xmlns:a16="http://schemas.microsoft.com/office/drawing/2014/main" id="{23F0C5B7-8D85-64AB-2659-25125A003C6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776BFDFA-0E99-AD75-97B6-493682C168B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" name="Parallelogram 112">
                <a:extLst>
                  <a:ext uri="{FF2B5EF4-FFF2-40B4-BE49-F238E27FC236}">
                    <a16:creationId xmlns:a16="http://schemas.microsoft.com/office/drawing/2014/main" id="{115AC942-19BC-6483-22D1-7E9F5F78251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Parallelogram 113">
                <a:extLst>
                  <a:ext uri="{FF2B5EF4-FFF2-40B4-BE49-F238E27FC236}">
                    <a16:creationId xmlns:a16="http://schemas.microsoft.com/office/drawing/2014/main" id="{ED559AC7-938B-F263-8620-2947B270AA5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F6E78E31-D63A-201B-A725-747E27CDA179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E781D04F-2FD6-F5A5-071B-E2E175C7ADC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6F69D46E-831C-AF4C-EE7D-A15B6CF071E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969D292A-C35C-090E-055B-069A2EB28F6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8F57420-D255-5D9D-A385-A7A12329851F}"/>
                </a:ext>
              </a:extLst>
            </p:cNvPr>
            <p:cNvSpPr txBox="1"/>
            <p:nvPr/>
          </p:nvSpPr>
          <p:spPr>
            <a:xfrm>
              <a:off x="951306" y="2446446"/>
              <a:ext cx="104996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F2DE0FE-65E0-A757-EE35-9A8D47EB3D41}"/>
                </a:ext>
              </a:extLst>
            </p:cNvPr>
            <p:cNvSpPr txBox="1"/>
            <p:nvPr/>
          </p:nvSpPr>
          <p:spPr>
            <a:xfrm>
              <a:off x="951306" y="2873134"/>
              <a:ext cx="2736000" cy="2232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1E8B548-96ED-EB56-7160-DD27CB86AAEC}"/>
              </a:ext>
            </a:extLst>
          </p:cNvPr>
          <p:cNvGrpSpPr/>
          <p:nvPr/>
        </p:nvGrpSpPr>
        <p:grpSpPr>
          <a:xfrm>
            <a:off x="4368000" y="1207680"/>
            <a:ext cx="3456000" cy="4232170"/>
            <a:chOff x="587998" y="1207680"/>
            <a:chExt cx="3456000" cy="423217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FCB497-789B-6BBB-0489-202A06E56A47}"/>
                </a:ext>
              </a:extLst>
            </p:cNvPr>
            <p:cNvSpPr txBox="1"/>
            <p:nvPr/>
          </p:nvSpPr>
          <p:spPr>
            <a:xfrm>
              <a:off x="951306" y="1207680"/>
              <a:ext cx="517770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l"/>
              <a:r>
                <a:rPr lang="fr-FR" sz="7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1" name="Rectangle: Diagonal Corners Snipped 120">
              <a:extLst>
                <a:ext uri="{FF2B5EF4-FFF2-40B4-BE49-F238E27FC236}">
                  <a16:creationId xmlns:a16="http://schemas.microsoft.com/office/drawing/2014/main" id="{1B44AB38-4FEF-4F28-2BBF-03AE56B0657B}"/>
                </a:ext>
              </a:extLst>
            </p:cNvPr>
            <p:cNvSpPr/>
            <p:nvPr/>
          </p:nvSpPr>
          <p:spPr>
            <a:xfrm>
              <a:off x="587998" y="2108200"/>
              <a:ext cx="3456000" cy="3331650"/>
            </a:xfrm>
            <a:prstGeom prst="snip2DiagRect">
              <a:avLst>
                <a:gd name="adj1" fmla="val 2945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236351-5A47-B31E-EF23-1DAC942BF114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F637749A-557E-D5A8-9E2A-E1BBADD1E3F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334F8C3D-5E69-B162-E16A-5830C41FB41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A2CD8A7C-6D11-C663-603E-E23F11291A7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4D42DC4F-61CD-4F69-451C-4DA4C890499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CF73FB9-7B4F-59CB-FB89-59D8206638E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8F92EA10-2F81-EBD9-7D56-5CDB04E2D5C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B09104BD-C7FF-867A-815A-AA9F570D3D0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F6545E8-E21F-8206-3F07-796B905A44B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" name="Parallelogram 132">
                <a:extLst>
                  <a:ext uri="{FF2B5EF4-FFF2-40B4-BE49-F238E27FC236}">
                    <a16:creationId xmlns:a16="http://schemas.microsoft.com/office/drawing/2014/main" id="{F5B01BA8-CDBD-ABE2-CDBC-5C87E79DE2D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Parallelogram 133">
                <a:extLst>
                  <a:ext uri="{FF2B5EF4-FFF2-40B4-BE49-F238E27FC236}">
                    <a16:creationId xmlns:a16="http://schemas.microsoft.com/office/drawing/2014/main" id="{907FB2D6-8DAC-742A-472C-9C07D1257E6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Parallelogram 134">
                <a:extLst>
                  <a:ext uri="{FF2B5EF4-FFF2-40B4-BE49-F238E27FC236}">
                    <a16:creationId xmlns:a16="http://schemas.microsoft.com/office/drawing/2014/main" id="{39FCCE56-E3B4-54A4-0A20-C49E2510FCE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Parallelogram 135">
                <a:extLst>
                  <a:ext uri="{FF2B5EF4-FFF2-40B4-BE49-F238E27FC236}">
                    <a16:creationId xmlns:a16="http://schemas.microsoft.com/office/drawing/2014/main" id="{2B917351-BF00-F6FA-1D4F-D87A9F5F37C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" name="Parallelogram 136">
                <a:extLst>
                  <a:ext uri="{FF2B5EF4-FFF2-40B4-BE49-F238E27FC236}">
                    <a16:creationId xmlns:a16="http://schemas.microsoft.com/office/drawing/2014/main" id="{9677CC4E-DCD4-676B-0D84-9B574211BFF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Parallelogram 137">
                <a:extLst>
                  <a:ext uri="{FF2B5EF4-FFF2-40B4-BE49-F238E27FC236}">
                    <a16:creationId xmlns:a16="http://schemas.microsoft.com/office/drawing/2014/main" id="{C4A32388-0623-015B-9786-E951B1A4A20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1A680A1D-C1A6-61E5-AD84-C65E04EFC8B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4C2C662B-D7D1-4177-DAD6-1C85AC6F3C9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D40EE172-58C1-23F7-E08E-91D473B0B02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CD6BA6E-F26B-E8BE-D79D-E08017952B97}"/>
                </a:ext>
              </a:extLst>
            </p:cNvPr>
            <p:cNvSpPr txBox="1"/>
            <p:nvPr/>
          </p:nvSpPr>
          <p:spPr>
            <a:xfrm>
              <a:off x="951306" y="2446446"/>
              <a:ext cx="154208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Second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AC1F340-431B-7BC2-BD76-F7F6331A6B48}"/>
                </a:ext>
              </a:extLst>
            </p:cNvPr>
            <p:cNvSpPr txBox="1"/>
            <p:nvPr/>
          </p:nvSpPr>
          <p:spPr>
            <a:xfrm>
              <a:off x="951306" y="2873134"/>
              <a:ext cx="2736000" cy="2232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790CA13-BDA2-4EA3-EB42-CEBE2E71A1B8}"/>
              </a:ext>
            </a:extLst>
          </p:cNvPr>
          <p:cNvGrpSpPr/>
          <p:nvPr/>
        </p:nvGrpSpPr>
        <p:grpSpPr>
          <a:xfrm>
            <a:off x="8148000" y="1207680"/>
            <a:ext cx="3456000" cy="4232170"/>
            <a:chOff x="587998" y="1207680"/>
            <a:chExt cx="3456000" cy="423217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DF39559-DD9C-3D56-8A26-61D0AADC6570}"/>
                </a:ext>
              </a:extLst>
            </p:cNvPr>
            <p:cNvSpPr txBox="1"/>
            <p:nvPr/>
          </p:nvSpPr>
          <p:spPr>
            <a:xfrm>
              <a:off x="951306" y="1207680"/>
              <a:ext cx="517770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l"/>
              <a:r>
                <a:rPr lang="fr-FR" sz="7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4" name="Rectangle: Diagonal Corners Snipped 143">
              <a:extLst>
                <a:ext uri="{FF2B5EF4-FFF2-40B4-BE49-F238E27FC236}">
                  <a16:creationId xmlns:a16="http://schemas.microsoft.com/office/drawing/2014/main" id="{866AC83C-9B4E-66FE-9759-0C237C709FA5}"/>
                </a:ext>
              </a:extLst>
            </p:cNvPr>
            <p:cNvSpPr/>
            <p:nvPr/>
          </p:nvSpPr>
          <p:spPr>
            <a:xfrm>
              <a:off x="587998" y="2108200"/>
              <a:ext cx="3456000" cy="3331650"/>
            </a:xfrm>
            <a:prstGeom prst="snip2DiagRect">
              <a:avLst>
                <a:gd name="adj1" fmla="val 2945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B519BDA-ABEF-4D43-8A19-5D24A392B837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C5DA36CB-F77A-245C-0331-9C8688D9A32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86E2CD9F-0707-EA28-0F67-89726ECEF24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22339D17-83C2-2CA5-76F0-9C5DD3C29A3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9992536C-538B-EB45-0839-51EABF1697C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9574350F-A149-7314-73DD-D1355E72938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4D7BE6B3-28FB-C6D7-4C5C-4553513E6F2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1BB6252C-11BA-98F9-1C4F-57065A3DA9A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5DCB99B3-7240-76CF-D4B4-4186B1A232E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33811ECE-AA89-12EC-DBE1-CEEEFFC93CD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Parallelogram 156">
                <a:extLst>
                  <a:ext uri="{FF2B5EF4-FFF2-40B4-BE49-F238E27FC236}">
                    <a16:creationId xmlns:a16="http://schemas.microsoft.com/office/drawing/2014/main" id="{99933CFC-F1BB-7E88-08AE-D960548E8C4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Parallelogram 157">
                <a:extLst>
                  <a:ext uri="{FF2B5EF4-FFF2-40B4-BE49-F238E27FC236}">
                    <a16:creationId xmlns:a16="http://schemas.microsoft.com/office/drawing/2014/main" id="{0CC9E6D2-4A53-D888-58D5-D8E09A7940C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Parallelogram 158">
                <a:extLst>
                  <a:ext uri="{FF2B5EF4-FFF2-40B4-BE49-F238E27FC236}">
                    <a16:creationId xmlns:a16="http://schemas.microsoft.com/office/drawing/2014/main" id="{B6D5C16E-9A67-D48C-2B81-1772DC79D81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167E41C2-A2A8-1EBD-70EE-F44605EC93A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E26B9A68-3EF6-CA0A-98EE-E4A3A00DD37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554FF36C-5120-B249-ACC5-5F6B4C42863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09339E90-7072-C690-1FE2-1B2255CBA83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A471F706-A690-DB07-82AD-F0D7C869CB8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4FB9812-BC16-17AD-D796-4AEEDD0353B2}"/>
                </a:ext>
              </a:extLst>
            </p:cNvPr>
            <p:cNvSpPr txBox="1"/>
            <p:nvPr/>
          </p:nvSpPr>
          <p:spPr>
            <a:xfrm>
              <a:off x="951306" y="2446446"/>
              <a:ext cx="116859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 err="1">
                  <a:solidFill>
                    <a:schemeClr val="bg2"/>
                  </a:solidFill>
                </a:rPr>
                <a:t>Third</a:t>
              </a:r>
              <a:r>
                <a:rPr lang="fr-FR" sz="2000" b="1" dirty="0">
                  <a:solidFill>
                    <a:schemeClr val="bg2"/>
                  </a:solidFill>
                </a:rPr>
                <a:t>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F6758C3-542B-8ADD-FD31-A6BAE55DB714}"/>
                </a:ext>
              </a:extLst>
            </p:cNvPr>
            <p:cNvSpPr txBox="1"/>
            <p:nvPr/>
          </p:nvSpPr>
          <p:spPr>
            <a:xfrm>
              <a:off x="951306" y="2873134"/>
              <a:ext cx="2736000" cy="2232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0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8FF977-59C0-FEC3-4620-A15DE22678AB}"/>
              </a:ext>
            </a:extLst>
          </p:cNvPr>
          <p:cNvSpPr/>
          <p:nvPr/>
        </p:nvSpPr>
        <p:spPr>
          <a:xfrm>
            <a:off x="0" y="0"/>
            <a:ext cx="12192000" cy="1728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C0F3E-00F7-AC77-669C-69E82815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Timeline up to 6 years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14BEC-528C-8A13-4DFE-B5AA9C9A4E3D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588000" y="0"/>
            <a:chExt cx="920602" cy="112014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15441F3-AE91-635C-33AE-1B655E278E52}"/>
                </a:ext>
              </a:extLst>
            </p:cNvPr>
            <p:cNvSpPr/>
            <p:nvPr/>
          </p:nvSpPr>
          <p:spPr>
            <a:xfrm rot="10800000">
              <a:off x="110937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0BD6E2C-4E2F-DB96-A106-4722406F8833}"/>
                </a:ext>
              </a:extLst>
            </p:cNvPr>
            <p:cNvSpPr/>
            <p:nvPr/>
          </p:nvSpPr>
          <p:spPr>
            <a:xfrm rot="10800000">
              <a:off x="105723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3E1224F-C698-2AAA-457F-3D20CEC938E4}"/>
                </a:ext>
              </a:extLst>
            </p:cNvPr>
            <p:cNvSpPr/>
            <p:nvPr/>
          </p:nvSpPr>
          <p:spPr>
            <a:xfrm rot="10800000">
              <a:off x="100510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8E1FA00-72E5-F0F8-276D-F8B77E3F63C1}"/>
                </a:ext>
              </a:extLst>
            </p:cNvPr>
            <p:cNvSpPr/>
            <p:nvPr/>
          </p:nvSpPr>
          <p:spPr>
            <a:xfrm rot="10800000">
              <a:off x="95296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E09B9B2-3DCA-21DC-645B-A5B82F92E975}"/>
                </a:ext>
              </a:extLst>
            </p:cNvPr>
            <p:cNvSpPr/>
            <p:nvPr/>
          </p:nvSpPr>
          <p:spPr>
            <a:xfrm rot="10800000">
              <a:off x="90082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449B8A1-6AF1-11B5-5158-E3B6D03366E5}"/>
                </a:ext>
              </a:extLst>
            </p:cNvPr>
            <p:cNvSpPr/>
            <p:nvPr/>
          </p:nvSpPr>
          <p:spPr>
            <a:xfrm rot="10800000">
              <a:off x="84868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8AF1D222-C479-B5D9-A90A-95C62A3191BB}"/>
                </a:ext>
              </a:extLst>
            </p:cNvPr>
            <p:cNvSpPr/>
            <p:nvPr/>
          </p:nvSpPr>
          <p:spPr>
            <a:xfrm rot="10800000">
              <a:off x="79655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4EA1881-B937-BCB3-9D9D-BEAD0DA63021}"/>
                </a:ext>
              </a:extLst>
            </p:cNvPr>
            <p:cNvSpPr/>
            <p:nvPr/>
          </p:nvSpPr>
          <p:spPr>
            <a:xfrm rot="10800000">
              <a:off x="74441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FE3A9F5-E79A-9872-26FF-408A47793112}"/>
                </a:ext>
              </a:extLst>
            </p:cNvPr>
            <p:cNvSpPr/>
            <p:nvPr/>
          </p:nvSpPr>
          <p:spPr>
            <a:xfrm rot="10800000">
              <a:off x="692275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77C9E73-F0F2-DB93-A984-CE4132C7D8FB}"/>
                </a:ext>
              </a:extLst>
            </p:cNvPr>
            <p:cNvSpPr/>
            <p:nvPr/>
          </p:nvSpPr>
          <p:spPr>
            <a:xfrm rot="10800000">
              <a:off x="64013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9A9B28C3-B090-F555-81B0-BA83289AADF5}"/>
                </a:ext>
              </a:extLst>
            </p:cNvPr>
            <p:cNvSpPr/>
            <p:nvPr/>
          </p:nvSpPr>
          <p:spPr>
            <a:xfrm rot="10800000">
              <a:off x="588000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C0DD781F-A97C-13D8-9A58-0C04208F3AC4}"/>
                </a:ext>
              </a:extLst>
            </p:cNvPr>
            <p:cNvSpPr/>
            <p:nvPr/>
          </p:nvSpPr>
          <p:spPr>
            <a:xfrm>
              <a:off x="116151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721C2B44-E4CC-80E2-14B5-9074A7372E18}"/>
                </a:ext>
              </a:extLst>
            </p:cNvPr>
            <p:cNvSpPr/>
            <p:nvPr/>
          </p:nvSpPr>
          <p:spPr>
            <a:xfrm>
              <a:off x="121365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E38D3A3-071C-DA0D-E416-5654CB68DEC2}"/>
                </a:ext>
              </a:extLst>
            </p:cNvPr>
            <p:cNvSpPr/>
            <p:nvPr/>
          </p:nvSpPr>
          <p:spPr>
            <a:xfrm>
              <a:off x="126578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5FFB56D1-7EBE-69DA-4C28-0FF00B122F74}"/>
                </a:ext>
              </a:extLst>
            </p:cNvPr>
            <p:cNvSpPr/>
            <p:nvPr/>
          </p:nvSpPr>
          <p:spPr>
            <a:xfrm>
              <a:off x="1317927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3FF5C2B-AE15-B9C4-5C25-F2CC4FF311CF}"/>
                </a:ext>
              </a:extLst>
            </p:cNvPr>
            <p:cNvSpPr/>
            <p:nvPr/>
          </p:nvSpPr>
          <p:spPr>
            <a:xfrm>
              <a:off x="142220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1C0D863-4BC9-6E8C-FA06-ECE8277A1211}"/>
                </a:ext>
              </a:extLst>
            </p:cNvPr>
            <p:cNvSpPr/>
            <p:nvPr/>
          </p:nvSpPr>
          <p:spPr>
            <a:xfrm>
              <a:off x="137006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B84BB301-2E70-C15D-87F9-886E27565A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63BEDF9-CA7B-72AC-752C-EFA10EB08FE0}"/>
              </a:ext>
            </a:extLst>
          </p:cNvPr>
          <p:cNvGrpSpPr/>
          <p:nvPr/>
        </p:nvGrpSpPr>
        <p:grpSpPr>
          <a:xfrm>
            <a:off x="587997" y="1259013"/>
            <a:ext cx="1620002" cy="4324780"/>
            <a:chOff x="587997" y="1259013"/>
            <a:chExt cx="1620002" cy="43247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FF5511-0C32-85E8-B873-56B46BF4E3A7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2023</a:t>
              </a: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37D1EF05-A442-2189-AABF-AA991B683CF3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5E5C9B-AB09-4FAC-D06A-7769ED82A2BD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3CAE4C-EDFE-D079-92B3-D59F1C8B07F5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9A7D35-3087-BE9B-195A-CF1BB03DCA63}"/>
              </a:ext>
            </a:extLst>
          </p:cNvPr>
          <p:cNvGrpSpPr/>
          <p:nvPr/>
        </p:nvGrpSpPr>
        <p:grpSpPr>
          <a:xfrm>
            <a:off x="2467197" y="1259013"/>
            <a:ext cx="1620002" cy="4324780"/>
            <a:chOff x="587997" y="1259013"/>
            <a:chExt cx="1620002" cy="43247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750C45-8B77-0898-075B-865D503B2BF6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2024</a:t>
              </a: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A9351539-F993-F8ED-42A0-E3C13D22799D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4BC0F3-2E10-2FDD-A239-ACDDED136740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45BD04-0CDB-4CC0-E959-EDC4475ADABD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A4E485-84BC-571F-3609-25724F5D3622}"/>
              </a:ext>
            </a:extLst>
          </p:cNvPr>
          <p:cNvGrpSpPr/>
          <p:nvPr/>
        </p:nvGrpSpPr>
        <p:grpSpPr>
          <a:xfrm>
            <a:off x="4346397" y="1259013"/>
            <a:ext cx="1620002" cy="4324780"/>
            <a:chOff x="587997" y="1259013"/>
            <a:chExt cx="1620002" cy="43247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BF42AD-5B96-4D77-7789-CDE9E51A3DC9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2025</a:t>
              </a: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590AF848-4AD4-A645-1876-AA90E7F65237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1E2BA9-CC51-F5F8-B687-B4754036F6B5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0CCA93-1569-B52E-7BAA-A10FEA7081C8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5935D8-3EB9-8B6E-F03F-1BEF68C896CA}"/>
              </a:ext>
            </a:extLst>
          </p:cNvPr>
          <p:cNvGrpSpPr/>
          <p:nvPr/>
        </p:nvGrpSpPr>
        <p:grpSpPr>
          <a:xfrm>
            <a:off x="6225597" y="1259013"/>
            <a:ext cx="1620002" cy="4324780"/>
            <a:chOff x="587997" y="1259013"/>
            <a:chExt cx="1620002" cy="43247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9F3C52-FD77-7D6E-1A65-EDFD7BBF8920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2026</a:t>
              </a:r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4A8FC4E1-77B0-F4F1-E47A-A0E0907C91A9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CF6533-8319-BCC3-F7DF-2D751F819CCC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6BED72-FB0E-74DE-97A1-3A55D87599A9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9218C83-5841-5858-EAA1-0087403EEE08}"/>
              </a:ext>
            </a:extLst>
          </p:cNvPr>
          <p:cNvGrpSpPr/>
          <p:nvPr/>
        </p:nvGrpSpPr>
        <p:grpSpPr>
          <a:xfrm>
            <a:off x="8104797" y="1259013"/>
            <a:ext cx="1620002" cy="4324780"/>
            <a:chOff x="587997" y="1259013"/>
            <a:chExt cx="1620002" cy="432478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49FA52-7B25-BB6D-9AD8-9A75C7FF9EBC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2027</a:t>
              </a:r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EB6E0099-332B-9D44-56BF-E965F07EF391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4CC97B-63DA-5C3B-1159-0DE8384D1A3E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E63ADD-3FD7-3C54-65CB-EE832249695F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70445E-7AEB-CA74-A3C0-86FA8B0FF252}"/>
              </a:ext>
            </a:extLst>
          </p:cNvPr>
          <p:cNvGrpSpPr/>
          <p:nvPr/>
        </p:nvGrpSpPr>
        <p:grpSpPr>
          <a:xfrm>
            <a:off x="9983998" y="1259013"/>
            <a:ext cx="1620002" cy="4324780"/>
            <a:chOff x="587997" y="1259013"/>
            <a:chExt cx="1620002" cy="432478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3C28FE-D4A9-7BB5-A606-95B0EFE6E05D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>
                  <a:solidFill>
                    <a:schemeClr val="bg1"/>
                  </a:solidFill>
                </a:rPr>
                <a:t>2028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F7C250C-8C63-0B0E-C95C-78D138656257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2CDDD6-2507-8A34-5B55-30F81F19CC4D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935252-603C-04AE-DAF6-DC76CCD6AC23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1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C20A0C-6D48-AF88-5F07-54C282477512}"/>
              </a:ext>
            </a:extLst>
          </p:cNvPr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5D4BF-7C25-F192-30A0-48C46AD9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Timeline 1 Year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798270-99E1-6180-CBE7-AC6B8A86E2A8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588000" y="0"/>
            <a:chExt cx="920602" cy="11201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CB56CC3-83DD-B37A-CE78-2A4D3004496C}"/>
                </a:ext>
              </a:extLst>
            </p:cNvPr>
            <p:cNvSpPr/>
            <p:nvPr/>
          </p:nvSpPr>
          <p:spPr>
            <a:xfrm rot="10800000">
              <a:off x="110937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BE05032A-6393-8998-1F05-5BF540690D52}"/>
                </a:ext>
              </a:extLst>
            </p:cNvPr>
            <p:cNvSpPr/>
            <p:nvPr/>
          </p:nvSpPr>
          <p:spPr>
            <a:xfrm rot="10800000">
              <a:off x="105723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BF5260-F0A1-FBEC-3844-C819A61DF668}"/>
                </a:ext>
              </a:extLst>
            </p:cNvPr>
            <p:cNvSpPr/>
            <p:nvPr/>
          </p:nvSpPr>
          <p:spPr>
            <a:xfrm rot="10800000">
              <a:off x="100510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F30EAAB-621D-89CF-7410-8EBA6A43D5CF}"/>
                </a:ext>
              </a:extLst>
            </p:cNvPr>
            <p:cNvSpPr/>
            <p:nvPr/>
          </p:nvSpPr>
          <p:spPr>
            <a:xfrm rot="10800000">
              <a:off x="95296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D56F0F1-2228-865A-9CBE-271ADA32D6E0}"/>
                </a:ext>
              </a:extLst>
            </p:cNvPr>
            <p:cNvSpPr/>
            <p:nvPr/>
          </p:nvSpPr>
          <p:spPr>
            <a:xfrm rot="10800000">
              <a:off x="90082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8BAF22D-02CA-8B67-CD00-D098B674E88E}"/>
                </a:ext>
              </a:extLst>
            </p:cNvPr>
            <p:cNvSpPr/>
            <p:nvPr/>
          </p:nvSpPr>
          <p:spPr>
            <a:xfrm rot="10800000">
              <a:off x="84868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7A122058-8AFB-AB9A-5897-FB14025370CD}"/>
                </a:ext>
              </a:extLst>
            </p:cNvPr>
            <p:cNvSpPr/>
            <p:nvPr/>
          </p:nvSpPr>
          <p:spPr>
            <a:xfrm rot="10800000">
              <a:off x="79655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BDD640FE-BBC3-BD4D-497C-AFF654C7256B}"/>
                </a:ext>
              </a:extLst>
            </p:cNvPr>
            <p:cNvSpPr/>
            <p:nvPr/>
          </p:nvSpPr>
          <p:spPr>
            <a:xfrm rot="10800000">
              <a:off x="74441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2D8FE1BA-72EC-2089-97FE-937AFD29C02A}"/>
                </a:ext>
              </a:extLst>
            </p:cNvPr>
            <p:cNvSpPr/>
            <p:nvPr/>
          </p:nvSpPr>
          <p:spPr>
            <a:xfrm rot="10800000">
              <a:off x="692275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8761342-B0A1-8CF1-1CB0-2020CF87DA45}"/>
                </a:ext>
              </a:extLst>
            </p:cNvPr>
            <p:cNvSpPr/>
            <p:nvPr/>
          </p:nvSpPr>
          <p:spPr>
            <a:xfrm rot="10800000">
              <a:off x="64013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111CB7E-0B19-FC1C-FC63-6EA03813D966}"/>
                </a:ext>
              </a:extLst>
            </p:cNvPr>
            <p:cNvSpPr/>
            <p:nvPr/>
          </p:nvSpPr>
          <p:spPr>
            <a:xfrm rot="10800000">
              <a:off x="588000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5E4C29EF-088B-3AA8-0101-CE2F5160A478}"/>
                </a:ext>
              </a:extLst>
            </p:cNvPr>
            <p:cNvSpPr/>
            <p:nvPr/>
          </p:nvSpPr>
          <p:spPr>
            <a:xfrm>
              <a:off x="116151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832D44B6-3DA5-EE1C-3D00-7DAD3640B9DB}"/>
                </a:ext>
              </a:extLst>
            </p:cNvPr>
            <p:cNvSpPr/>
            <p:nvPr/>
          </p:nvSpPr>
          <p:spPr>
            <a:xfrm>
              <a:off x="121365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E30B5F93-3C84-ED0F-E4C9-D8B9FD235192}"/>
                </a:ext>
              </a:extLst>
            </p:cNvPr>
            <p:cNvSpPr/>
            <p:nvPr/>
          </p:nvSpPr>
          <p:spPr>
            <a:xfrm>
              <a:off x="126578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A9281B9B-8C45-5408-1830-17E42A0CFD43}"/>
                </a:ext>
              </a:extLst>
            </p:cNvPr>
            <p:cNvSpPr/>
            <p:nvPr/>
          </p:nvSpPr>
          <p:spPr>
            <a:xfrm>
              <a:off x="1317927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51DD7D9A-5564-6C8E-319F-1EA917038F97}"/>
                </a:ext>
              </a:extLst>
            </p:cNvPr>
            <p:cNvSpPr/>
            <p:nvPr/>
          </p:nvSpPr>
          <p:spPr>
            <a:xfrm>
              <a:off x="142220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5520F25-7142-DA87-5E34-BA2D2B17222E}"/>
                </a:ext>
              </a:extLst>
            </p:cNvPr>
            <p:cNvSpPr/>
            <p:nvPr/>
          </p:nvSpPr>
          <p:spPr>
            <a:xfrm>
              <a:off x="137006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E9EB9DF-6150-63AA-8AC0-37612BEDE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159388"/>
              </p:ext>
            </p:extLst>
          </p:nvPr>
        </p:nvGraphicFramePr>
        <p:xfrm>
          <a:off x="588001" y="1371601"/>
          <a:ext cx="11015998" cy="417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1386">
                  <a:extLst>
                    <a:ext uri="{9D8B030D-6E8A-4147-A177-3AD203B41FA5}">
                      <a16:colId xmlns:a16="http://schemas.microsoft.com/office/drawing/2014/main" val="42899548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6893899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869884982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1505494211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913463164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740240737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539311418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1668832667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738585080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985415080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1523056244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666620221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451464677"/>
                    </a:ext>
                  </a:extLst>
                </a:gridCol>
              </a:tblGrid>
              <a:tr h="4687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JAN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FEB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MAR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APR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MAY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JUN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JUL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AUG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SEP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OCT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NOV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DEC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01493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lang="fr-FR" sz="105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1722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401885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619955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lang="fr-FR" sz="105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4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37134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lang="fr-FR" sz="105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9ADF96-A6AB-1EF4-38CE-D92AF00E3CD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096001" y="1629329"/>
            <a:ext cx="3620" cy="457229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5121269" y="994219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2381608" y="1855964"/>
            <a:ext cx="7433346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9B0868-FAA2-4B73-2120-80E03FD5E8F0}"/>
              </a:ext>
            </a:extLst>
          </p:cNvPr>
          <p:cNvGrpSpPr/>
          <p:nvPr/>
        </p:nvGrpSpPr>
        <p:grpSpPr>
          <a:xfrm>
            <a:off x="5121270" y="2081954"/>
            <a:ext cx="1949461" cy="640359"/>
            <a:chOff x="587999" y="2475893"/>
            <a:chExt cx="1949461" cy="640359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4B4E91A6-3CB9-6EFF-40F7-89EC3F1CA884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772ECE-D004-6D1D-DC99-ADAF52308DA1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7F69CFBF-E73E-42C3-B6A2-D0CC7E54B67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F1B3D9E1-F87B-12BE-FDAC-DD5EF0A1ED1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55E171F1-EDBF-203B-D1A5-E3ADE57EFFD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B7EE1B6D-0A48-7D39-66C9-F592C59711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B336D08-4704-40A1-7EFA-0CA34739AF2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D03DF372-125A-8F3F-A661-3F55C49467A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28861FB9-121C-2890-B867-A3159EBED85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16ED0A04-070F-3636-74D8-CAD4F629BDA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99896EEF-8405-7A2A-2546-275E49A65D7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1B9DBAF3-7FBD-0211-2501-038E002285A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1277912D-08AD-B7F9-5212-717D49DAD7B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E8708505-24EE-EEB5-0670-AB1B1239E528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D9350CF-8B76-E5EA-CF51-79096FF2FDE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C0D02FA5-756B-FDEC-C457-681341A0243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A1F219AD-568A-457D-71F5-3B1F2C4A266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06F78C81-7906-D6E8-3314-ED85CD07B8B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E9F7A4F1-5636-E818-7151-E11D9667079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E9EA6C-2B93-1E21-2C84-2EB6C047326E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65192D-0C46-D6D3-6E68-9F6A708BB1C2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5441FFEA-E1B2-119A-FBB4-656D26D400A8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8A2A84-5511-6C19-5DC2-E741500479D2}"/>
              </a:ext>
            </a:extLst>
          </p:cNvPr>
          <p:cNvCxnSpPr>
            <a:cxnSpLocks/>
          </p:cNvCxnSpPr>
          <p:nvPr/>
        </p:nvCxnSpPr>
        <p:spPr>
          <a:xfrm>
            <a:off x="9808450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85B0411-8BF3-092B-D601-E02D00034ECC}"/>
              </a:ext>
            </a:extLst>
          </p:cNvPr>
          <p:cNvGrpSpPr/>
          <p:nvPr/>
        </p:nvGrpSpPr>
        <p:grpSpPr>
          <a:xfrm>
            <a:off x="8833720" y="2081954"/>
            <a:ext cx="1949461" cy="640359"/>
            <a:chOff x="587999" y="2475893"/>
            <a:chExt cx="1949461" cy="640359"/>
          </a:xfrm>
        </p:grpSpPr>
        <p:sp>
          <p:nvSpPr>
            <p:cNvPr id="85" name="Rectangle: Diagonal Corners Snipped 84">
              <a:extLst>
                <a:ext uri="{FF2B5EF4-FFF2-40B4-BE49-F238E27FC236}">
                  <a16:creationId xmlns:a16="http://schemas.microsoft.com/office/drawing/2014/main" id="{028FA029-FB03-84C3-7EF7-0675116025EE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44D598-CCA9-57CE-743C-8D1DF8EEC607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F55E1984-6D71-509E-12E3-72F2D917950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4B74B33F-7392-474B-AA39-E99813257DC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6F1C275D-1595-3151-840A-E4540F16348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EE5E1F40-EA74-8708-FC29-FA69B31B200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7B47EEE6-7196-622A-E12B-C479B6FCBE5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CE6FF5D2-4095-2614-F952-F42F2EFB212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FFFBEE42-C278-F017-4991-0FF32E9DA7E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C051E43B-C1D1-3778-CE66-8873EFDC591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39A8B196-736E-3051-6EB3-CE49CFA0548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A2378B51-84C5-5911-F1C2-E82B3B6EB28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72952583-C612-4D51-5398-6A4CE4DBDF9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D8A36740-792D-41BD-BE2B-436B31AD69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2A13B6D1-4D3C-8125-FBCD-5BA31707DBD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AD24D7C3-BBCD-2C0B-B7BC-DF2509ADC16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1B716427-A414-E403-0AA5-0103B12EC91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8DF48183-9511-5071-420B-1CC267BFD8B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281FD842-59B0-982E-4769-6E950BDDC18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9BDA25-3922-F446-1F6D-7204B27E703B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A97288-420F-CBF8-C104-747B8E4C492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A5D19446-8419-2CC0-BDD5-7B834CCCAAFF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24B7DE8-F648-3A65-5A30-63A139498B19}"/>
              </a:ext>
            </a:extLst>
          </p:cNvPr>
          <p:cNvGrpSpPr/>
          <p:nvPr/>
        </p:nvGrpSpPr>
        <p:grpSpPr>
          <a:xfrm>
            <a:off x="1406878" y="2081954"/>
            <a:ext cx="1949461" cy="640359"/>
            <a:chOff x="587999" y="2475893"/>
            <a:chExt cx="1949461" cy="640359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2381608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E948B8-C638-5AAB-3E8B-59A1358EAC82}"/>
              </a:ext>
            </a:extLst>
          </p:cNvPr>
          <p:cNvGrpSpPr/>
          <p:nvPr/>
        </p:nvGrpSpPr>
        <p:grpSpPr>
          <a:xfrm>
            <a:off x="2444556" y="3178412"/>
            <a:ext cx="1722502" cy="640359"/>
            <a:chOff x="2251804" y="3109339"/>
            <a:chExt cx="1722502" cy="640359"/>
          </a:xfrm>
        </p:grpSpPr>
        <p:sp>
          <p:nvSpPr>
            <p:cNvPr id="183" name="Rectangle: Diagonal Corners Snipped 182">
              <a:extLst>
                <a:ext uri="{FF2B5EF4-FFF2-40B4-BE49-F238E27FC236}">
                  <a16:creationId xmlns:a16="http://schemas.microsoft.com/office/drawing/2014/main" id="{BDD18838-7E2D-7096-00EF-89E04092095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BC966F2-E0A1-163A-9809-C984C7E8D33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0FD4BD40-841A-2593-D529-91850206A5D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6B34F908-B086-AA9D-4E87-72DB42287A6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6B10BC83-3D32-3E7E-95EC-B725DB5F086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D97EF4D8-B567-DB4D-0DB0-A760575AF97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F178677C-CB28-7ED6-E7F7-B2E08C19086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9E14619F-0A47-9C0A-DC5A-97D04592A6C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48BC5C29-9C28-01F5-981F-D68E67D0421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EE4DB625-73D4-FDB4-52E1-7AF31EFE760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F0A90596-C4CD-579E-C66F-9B649B514E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D57559B-0848-FA2F-FDBF-C2405222209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7C5F9A0-E23E-3372-1B97-BAABE824D53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AE866F8-81AE-3BA3-5F8B-F00C499AEDE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15781B3A-465E-CDAC-1839-8B74D2A9D54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98A0EB43-47D6-6712-ACCE-93B445599E4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1B2D303-C237-BC7E-311D-DA03DF95E3A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1B1B5FB-67CF-8E33-F4E4-C6750488897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CDE40DF6-20C9-3ACD-CD35-163CE0CA6E6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8CFD3C-AD27-58A8-147B-CCFC9118858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2A79AC-C6E0-4703-D41D-678366EA068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60564CE4-9FEA-B997-AEA5-37A312EB7F29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2381608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BB73834-1F07-9AB6-90A1-6264FFA5F8B8}"/>
              </a:ext>
            </a:extLst>
          </p:cNvPr>
          <p:cNvGrpSpPr/>
          <p:nvPr/>
        </p:nvGrpSpPr>
        <p:grpSpPr>
          <a:xfrm>
            <a:off x="584794" y="3178412"/>
            <a:ext cx="1722502" cy="640359"/>
            <a:chOff x="2251804" y="3109339"/>
            <a:chExt cx="1722502" cy="640359"/>
          </a:xfrm>
        </p:grpSpPr>
        <p:sp>
          <p:nvSpPr>
            <p:cNvPr id="256" name="Rectangle: Diagonal Corners Snipped 255">
              <a:extLst>
                <a:ext uri="{FF2B5EF4-FFF2-40B4-BE49-F238E27FC236}">
                  <a16:creationId xmlns:a16="http://schemas.microsoft.com/office/drawing/2014/main" id="{C528B628-EA5E-EB60-12E0-40F98677F2E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188A808-6A33-AEA0-83A5-4F35264C939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261" name="Parallelogram 260">
                <a:extLst>
                  <a:ext uri="{FF2B5EF4-FFF2-40B4-BE49-F238E27FC236}">
                    <a16:creationId xmlns:a16="http://schemas.microsoft.com/office/drawing/2014/main" id="{34A3B328-5FF2-580A-7A08-3F6CA0A294E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2" name="Parallelogram 261">
                <a:extLst>
                  <a:ext uri="{FF2B5EF4-FFF2-40B4-BE49-F238E27FC236}">
                    <a16:creationId xmlns:a16="http://schemas.microsoft.com/office/drawing/2014/main" id="{8AAFD569-AA82-5ABE-4185-FB262F9A593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3" name="Parallelogram 262">
                <a:extLst>
                  <a:ext uri="{FF2B5EF4-FFF2-40B4-BE49-F238E27FC236}">
                    <a16:creationId xmlns:a16="http://schemas.microsoft.com/office/drawing/2014/main" id="{A64BC224-8885-BE58-88AC-2F9C575AA18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4" name="Parallelogram 263">
                <a:extLst>
                  <a:ext uri="{FF2B5EF4-FFF2-40B4-BE49-F238E27FC236}">
                    <a16:creationId xmlns:a16="http://schemas.microsoft.com/office/drawing/2014/main" id="{7DF5FFD5-DF2D-2CBB-3D78-3089170DCD6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5" name="Parallelogram 264">
                <a:extLst>
                  <a:ext uri="{FF2B5EF4-FFF2-40B4-BE49-F238E27FC236}">
                    <a16:creationId xmlns:a16="http://schemas.microsoft.com/office/drawing/2014/main" id="{8E038A84-323B-A477-E026-FD3BCCE72F4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6" name="Parallelogram 265">
                <a:extLst>
                  <a:ext uri="{FF2B5EF4-FFF2-40B4-BE49-F238E27FC236}">
                    <a16:creationId xmlns:a16="http://schemas.microsoft.com/office/drawing/2014/main" id="{4886724E-3C17-720A-730D-73ADFB925A4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7" name="Parallelogram 266">
                <a:extLst>
                  <a:ext uri="{FF2B5EF4-FFF2-40B4-BE49-F238E27FC236}">
                    <a16:creationId xmlns:a16="http://schemas.microsoft.com/office/drawing/2014/main" id="{07C9E342-F6B5-4EF7-1908-3F647C3BD5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8" name="Parallelogram 267">
                <a:extLst>
                  <a:ext uri="{FF2B5EF4-FFF2-40B4-BE49-F238E27FC236}">
                    <a16:creationId xmlns:a16="http://schemas.microsoft.com/office/drawing/2014/main" id="{710F104D-35B2-EE62-460B-0DEA476F5C8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32E208A0-7B12-ADEF-B63E-0C59C5764A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FB4FDE07-6114-4D41-5E10-BC1C74798EA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1" name="Parallelogram 270">
                <a:extLst>
                  <a:ext uri="{FF2B5EF4-FFF2-40B4-BE49-F238E27FC236}">
                    <a16:creationId xmlns:a16="http://schemas.microsoft.com/office/drawing/2014/main" id="{2A76D90C-7810-DB0A-2456-E06E9DA786D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2" name="Parallelogram 271">
                <a:extLst>
                  <a:ext uri="{FF2B5EF4-FFF2-40B4-BE49-F238E27FC236}">
                    <a16:creationId xmlns:a16="http://schemas.microsoft.com/office/drawing/2014/main" id="{5A78B812-D6E1-FAA4-4F91-70972826693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18C02193-DF7A-DA2E-44F7-DAA6ED3425D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C067D846-8658-8C01-3C9F-C9FF7BAC553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D31CD8F4-1343-A5EF-D3FB-84027368DAB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8C905ACA-C3BE-410D-27CF-1CC3ED4978E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7E1A1221-6F3A-72A9-1B4F-A771797D8ADA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B625EC-4AD7-72E8-92EB-09C87E36372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E03C5AC-7DEC-F6B0-BB30-E2606E5D481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60" name="Parallelogram 259">
              <a:extLst>
                <a:ext uri="{FF2B5EF4-FFF2-40B4-BE49-F238E27FC236}">
                  <a16:creationId xmlns:a16="http://schemas.microsoft.com/office/drawing/2014/main" id="{A44A7ED3-0DE2-19C5-87AD-76EA2F707FC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2918139-3F90-6A0B-8816-9F48D6A1D0BA}"/>
              </a:ext>
            </a:extLst>
          </p:cNvPr>
          <p:cNvGrpSpPr/>
          <p:nvPr/>
        </p:nvGrpSpPr>
        <p:grpSpPr>
          <a:xfrm>
            <a:off x="6164080" y="3178412"/>
            <a:ext cx="1722502" cy="640359"/>
            <a:chOff x="2251804" y="3109339"/>
            <a:chExt cx="1722502" cy="640359"/>
          </a:xfrm>
        </p:grpSpPr>
        <p:sp>
          <p:nvSpPr>
            <p:cNvPr id="279" name="Rectangle: Diagonal Corners Snipped 278">
              <a:extLst>
                <a:ext uri="{FF2B5EF4-FFF2-40B4-BE49-F238E27FC236}">
                  <a16:creationId xmlns:a16="http://schemas.microsoft.com/office/drawing/2014/main" id="{C3B44476-219D-1A18-358A-5041A1BFCD4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9F4299F-9F04-4601-728C-3D42D35B0DE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284" name="Parallelogram 283">
                <a:extLst>
                  <a:ext uri="{FF2B5EF4-FFF2-40B4-BE49-F238E27FC236}">
                    <a16:creationId xmlns:a16="http://schemas.microsoft.com/office/drawing/2014/main" id="{92BD28AC-C386-C783-8810-AED6FF89620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5" name="Parallelogram 284">
                <a:extLst>
                  <a:ext uri="{FF2B5EF4-FFF2-40B4-BE49-F238E27FC236}">
                    <a16:creationId xmlns:a16="http://schemas.microsoft.com/office/drawing/2014/main" id="{3D98312C-7D47-6F23-ABB9-019632F2E3C8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6" name="Parallelogram 285">
                <a:extLst>
                  <a:ext uri="{FF2B5EF4-FFF2-40B4-BE49-F238E27FC236}">
                    <a16:creationId xmlns:a16="http://schemas.microsoft.com/office/drawing/2014/main" id="{030E4A3B-5275-0537-2F4E-125B59DA66E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7" name="Parallelogram 286">
                <a:extLst>
                  <a:ext uri="{FF2B5EF4-FFF2-40B4-BE49-F238E27FC236}">
                    <a16:creationId xmlns:a16="http://schemas.microsoft.com/office/drawing/2014/main" id="{544A783E-8ACB-D04F-2CA3-12EA0C84843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8" name="Parallelogram 287">
                <a:extLst>
                  <a:ext uri="{FF2B5EF4-FFF2-40B4-BE49-F238E27FC236}">
                    <a16:creationId xmlns:a16="http://schemas.microsoft.com/office/drawing/2014/main" id="{2AA51C7F-73B1-56A7-67C2-E297A1E5E44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9" name="Parallelogram 288">
                <a:extLst>
                  <a:ext uri="{FF2B5EF4-FFF2-40B4-BE49-F238E27FC236}">
                    <a16:creationId xmlns:a16="http://schemas.microsoft.com/office/drawing/2014/main" id="{E8E1888E-E0ED-360E-7CE9-9EDCAB295F2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75A5A2E2-055C-743B-78F8-DC46DF46C61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77781BA9-71C5-EB5F-58DF-FC17FD4F1E0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D91CBAC6-7021-C818-09B6-967E169702C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B817ADAF-80E0-088A-EB78-90839562903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34B78DBF-65FF-1518-C10F-9BE2E2D6CBE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5" name="Parallelogram 294">
                <a:extLst>
                  <a:ext uri="{FF2B5EF4-FFF2-40B4-BE49-F238E27FC236}">
                    <a16:creationId xmlns:a16="http://schemas.microsoft.com/office/drawing/2014/main" id="{DB05CE5A-EE92-735D-25D0-0E0EA2D7719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ED986BE7-7424-1920-DE64-0825F70E582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5C66CFAF-AFDE-DB2A-05E6-FD60B695DC7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9A9C3ABD-F9FD-4366-676A-EDFBA4FA4B0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482B6CC8-0035-5D57-834A-3B2FED41939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0" name="Parallelogram 299">
                <a:extLst>
                  <a:ext uri="{FF2B5EF4-FFF2-40B4-BE49-F238E27FC236}">
                    <a16:creationId xmlns:a16="http://schemas.microsoft.com/office/drawing/2014/main" id="{80A1020D-806B-0522-F58E-921D94FD8E9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8859323-98B9-5260-B260-EC58C4FD181A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CDEE0AA-1CD6-D247-8901-140C37746C8C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83" name="Parallelogram 282">
              <a:extLst>
                <a:ext uri="{FF2B5EF4-FFF2-40B4-BE49-F238E27FC236}">
                  <a16:creationId xmlns:a16="http://schemas.microsoft.com/office/drawing/2014/main" id="{3F3C34BB-9FAA-D72E-52AE-C16E6A97D65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D4A878C-4DAA-F28D-6D5B-C922F44F2A57}"/>
              </a:ext>
            </a:extLst>
          </p:cNvPr>
          <p:cNvGrpSpPr/>
          <p:nvPr/>
        </p:nvGrpSpPr>
        <p:grpSpPr>
          <a:xfrm>
            <a:off x="4304318" y="3178412"/>
            <a:ext cx="1722502" cy="640359"/>
            <a:chOff x="2251804" y="3109339"/>
            <a:chExt cx="1722502" cy="640359"/>
          </a:xfrm>
        </p:grpSpPr>
        <p:sp>
          <p:nvSpPr>
            <p:cNvPr id="302" name="Rectangle: Diagonal Corners Snipped 301">
              <a:extLst>
                <a:ext uri="{FF2B5EF4-FFF2-40B4-BE49-F238E27FC236}">
                  <a16:creationId xmlns:a16="http://schemas.microsoft.com/office/drawing/2014/main" id="{38903D75-C32A-E4CB-6394-4F50C796407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6D1C5120-2F72-1C35-6931-D767944D575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07" name="Parallelogram 306">
                <a:extLst>
                  <a:ext uri="{FF2B5EF4-FFF2-40B4-BE49-F238E27FC236}">
                    <a16:creationId xmlns:a16="http://schemas.microsoft.com/office/drawing/2014/main" id="{37570A98-0FF9-01FB-E5C3-B65EDA546A2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8" name="Parallelogram 307">
                <a:extLst>
                  <a:ext uri="{FF2B5EF4-FFF2-40B4-BE49-F238E27FC236}">
                    <a16:creationId xmlns:a16="http://schemas.microsoft.com/office/drawing/2014/main" id="{CE8E030D-5E7D-347F-B7C7-6B1A06A7FB1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9" name="Parallelogram 308">
                <a:extLst>
                  <a:ext uri="{FF2B5EF4-FFF2-40B4-BE49-F238E27FC236}">
                    <a16:creationId xmlns:a16="http://schemas.microsoft.com/office/drawing/2014/main" id="{0F5F14EE-1BA5-75F9-42EF-2F6039F9ED4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0" name="Parallelogram 309">
                <a:extLst>
                  <a:ext uri="{FF2B5EF4-FFF2-40B4-BE49-F238E27FC236}">
                    <a16:creationId xmlns:a16="http://schemas.microsoft.com/office/drawing/2014/main" id="{AA34796D-2AAE-51B3-DDB6-3D71D92E1160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1" name="Parallelogram 310">
                <a:extLst>
                  <a:ext uri="{FF2B5EF4-FFF2-40B4-BE49-F238E27FC236}">
                    <a16:creationId xmlns:a16="http://schemas.microsoft.com/office/drawing/2014/main" id="{63452647-6005-1E6F-C2BA-C929B4B206F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2" name="Parallelogram 311">
                <a:extLst>
                  <a:ext uri="{FF2B5EF4-FFF2-40B4-BE49-F238E27FC236}">
                    <a16:creationId xmlns:a16="http://schemas.microsoft.com/office/drawing/2014/main" id="{6CDC6A4E-D2FE-57A4-3D55-692AC48BAB8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3" name="Parallelogram 312">
                <a:extLst>
                  <a:ext uri="{FF2B5EF4-FFF2-40B4-BE49-F238E27FC236}">
                    <a16:creationId xmlns:a16="http://schemas.microsoft.com/office/drawing/2014/main" id="{42B93E8D-86D4-B69E-1753-73EC75CA285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4" name="Parallelogram 313">
                <a:extLst>
                  <a:ext uri="{FF2B5EF4-FFF2-40B4-BE49-F238E27FC236}">
                    <a16:creationId xmlns:a16="http://schemas.microsoft.com/office/drawing/2014/main" id="{AC7B21AA-D992-FF7C-0BA7-4F6C4A11D5E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5" name="Parallelogram 314">
                <a:extLst>
                  <a:ext uri="{FF2B5EF4-FFF2-40B4-BE49-F238E27FC236}">
                    <a16:creationId xmlns:a16="http://schemas.microsoft.com/office/drawing/2014/main" id="{9F1EF77D-A09E-342A-DBBC-F3A495C29CA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6" name="Parallelogram 315">
                <a:extLst>
                  <a:ext uri="{FF2B5EF4-FFF2-40B4-BE49-F238E27FC236}">
                    <a16:creationId xmlns:a16="http://schemas.microsoft.com/office/drawing/2014/main" id="{AB51B716-9125-7F04-B4DF-E7BC13DCAA4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7" name="Parallelogram 316">
                <a:extLst>
                  <a:ext uri="{FF2B5EF4-FFF2-40B4-BE49-F238E27FC236}">
                    <a16:creationId xmlns:a16="http://schemas.microsoft.com/office/drawing/2014/main" id="{C1ABF198-A206-5A43-B557-CF10C93E565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8" name="Parallelogram 317">
                <a:extLst>
                  <a:ext uri="{FF2B5EF4-FFF2-40B4-BE49-F238E27FC236}">
                    <a16:creationId xmlns:a16="http://schemas.microsoft.com/office/drawing/2014/main" id="{8973E0F9-AF69-A6DD-D132-ABF0595EB5F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9" name="Parallelogram 318">
                <a:extLst>
                  <a:ext uri="{FF2B5EF4-FFF2-40B4-BE49-F238E27FC236}">
                    <a16:creationId xmlns:a16="http://schemas.microsoft.com/office/drawing/2014/main" id="{4596C23B-3E81-1A55-CA45-DDE9404396E7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0" name="Parallelogram 319">
                <a:extLst>
                  <a:ext uri="{FF2B5EF4-FFF2-40B4-BE49-F238E27FC236}">
                    <a16:creationId xmlns:a16="http://schemas.microsoft.com/office/drawing/2014/main" id="{4838B558-C5A4-86A8-9400-11938206168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1" name="Parallelogram 320">
                <a:extLst>
                  <a:ext uri="{FF2B5EF4-FFF2-40B4-BE49-F238E27FC236}">
                    <a16:creationId xmlns:a16="http://schemas.microsoft.com/office/drawing/2014/main" id="{01363EB8-8D6F-CE54-7801-B0C94A24D28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2" name="Parallelogram 321">
                <a:extLst>
                  <a:ext uri="{FF2B5EF4-FFF2-40B4-BE49-F238E27FC236}">
                    <a16:creationId xmlns:a16="http://schemas.microsoft.com/office/drawing/2014/main" id="{2D04C8FD-A19B-9102-25DD-43E441A28AF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3" name="Parallelogram 322">
                <a:extLst>
                  <a:ext uri="{FF2B5EF4-FFF2-40B4-BE49-F238E27FC236}">
                    <a16:creationId xmlns:a16="http://schemas.microsoft.com/office/drawing/2014/main" id="{D5846B55-B13E-80F0-94C8-9635D1898BC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CDBED38F-E036-F066-F289-170EA854ACC5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931DB072-77A2-1ED8-6F27-60692F4444AF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06" name="Parallelogram 305">
              <a:extLst>
                <a:ext uri="{FF2B5EF4-FFF2-40B4-BE49-F238E27FC236}">
                  <a16:creationId xmlns:a16="http://schemas.microsoft.com/office/drawing/2014/main" id="{E42153F9-CDBC-19A9-92EF-4041F2BEED6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662B09C5-CA76-604B-AB2E-16725D73AD7B}"/>
              </a:ext>
            </a:extLst>
          </p:cNvPr>
          <p:cNvGrpSpPr/>
          <p:nvPr/>
        </p:nvGrpSpPr>
        <p:grpSpPr>
          <a:xfrm>
            <a:off x="9883606" y="3178412"/>
            <a:ext cx="1722502" cy="640359"/>
            <a:chOff x="2251804" y="3109339"/>
            <a:chExt cx="1722502" cy="640359"/>
          </a:xfrm>
        </p:grpSpPr>
        <p:sp>
          <p:nvSpPr>
            <p:cNvPr id="325" name="Rectangle: Diagonal Corners Snipped 324">
              <a:extLst>
                <a:ext uri="{FF2B5EF4-FFF2-40B4-BE49-F238E27FC236}">
                  <a16:creationId xmlns:a16="http://schemas.microsoft.com/office/drawing/2014/main" id="{CAB37931-DC3C-00EC-B801-DA2E9F4CDE06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F7F4091C-4D9D-8AA8-A2FA-BF0A6052C04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30" name="Parallelogram 329">
                <a:extLst>
                  <a:ext uri="{FF2B5EF4-FFF2-40B4-BE49-F238E27FC236}">
                    <a16:creationId xmlns:a16="http://schemas.microsoft.com/office/drawing/2014/main" id="{DC9CB7AA-6E33-7C4D-702C-7460B356375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1" name="Parallelogram 330">
                <a:extLst>
                  <a:ext uri="{FF2B5EF4-FFF2-40B4-BE49-F238E27FC236}">
                    <a16:creationId xmlns:a16="http://schemas.microsoft.com/office/drawing/2014/main" id="{321DE26F-32A3-6D3E-7CB6-CE0609C92D7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2" name="Parallelogram 331">
                <a:extLst>
                  <a:ext uri="{FF2B5EF4-FFF2-40B4-BE49-F238E27FC236}">
                    <a16:creationId xmlns:a16="http://schemas.microsoft.com/office/drawing/2014/main" id="{C18ECAE7-0030-F60E-3AFC-4C084CC8FAC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3" name="Parallelogram 332">
                <a:extLst>
                  <a:ext uri="{FF2B5EF4-FFF2-40B4-BE49-F238E27FC236}">
                    <a16:creationId xmlns:a16="http://schemas.microsoft.com/office/drawing/2014/main" id="{24B7484E-70BD-FA86-939A-DA325760898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4" name="Parallelogram 333">
                <a:extLst>
                  <a:ext uri="{FF2B5EF4-FFF2-40B4-BE49-F238E27FC236}">
                    <a16:creationId xmlns:a16="http://schemas.microsoft.com/office/drawing/2014/main" id="{39341062-6EEA-E6D0-4E90-0124C036161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5" name="Parallelogram 334">
                <a:extLst>
                  <a:ext uri="{FF2B5EF4-FFF2-40B4-BE49-F238E27FC236}">
                    <a16:creationId xmlns:a16="http://schemas.microsoft.com/office/drawing/2014/main" id="{BDF93E8B-F766-0C94-DEF2-AD5C44BBECC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6" name="Parallelogram 335">
                <a:extLst>
                  <a:ext uri="{FF2B5EF4-FFF2-40B4-BE49-F238E27FC236}">
                    <a16:creationId xmlns:a16="http://schemas.microsoft.com/office/drawing/2014/main" id="{1D7CA417-7BDA-E3AE-55B7-6B9F4B2B40C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7" name="Parallelogram 336">
                <a:extLst>
                  <a:ext uri="{FF2B5EF4-FFF2-40B4-BE49-F238E27FC236}">
                    <a16:creationId xmlns:a16="http://schemas.microsoft.com/office/drawing/2014/main" id="{DB137F33-824A-EBCB-653B-47497211C09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8" name="Parallelogram 337">
                <a:extLst>
                  <a:ext uri="{FF2B5EF4-FFF2-40B4-BE49-F238E27FC236}">
                    <a16:creationId xmlns:a16="http://schemas.microsoft.com/office/drawing/2014/main" id="{212C63BD-BBF0-D5C2-A1C8-B910815A77A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9" name="Parallelogram 338">
                <a:extLst>
                  <a:ext uri="{FF2B5EF4-FFF2-40B4-BE49-F238E27FC236}">
                    <a16:creationId xmlns:a16="http://schemas.microsoft.com/office/drawing/2014/main" id="{78AC0654-D57B-F86B-4E84-20D8A256BB3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0" name="Parallelogram 339">
                <a:extLst>
                  <a:ext uri="{FF2B5EF4-FFF2-40B4-BE49-F238E27FC236}">
                    <a16:creationId xmlns:a16="http://schemas.microsoft.com/office/drawing/2014/main" id="{AE96F5F8-5A35-B492-13E9-7FF82B6308A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1" name="Parallelogram 340">
                <a:extLst>
                  <a:ext uri="{FF2B5EF4-FFF2-40B4-BE49-F238E27FC236}">
                    <a16:creationId xmlns:a16="http://schemas.microsoft.com/office/drawing/2014/main" id="{71FA0A4D-8B9B-35CD-12EE-190BD7B35E2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2" name="Parallelogram 341">
                <a:extLst>
                  <a:ext uri="{FF2B5EF4-FFF2-40B4-BE49-F238E27FC236}">
                    <a16:creationId xmlns:a16="http://schemas.microsoft.com/office/drawing/2014/main" id="{DDDCF5A4-624A-A431-2F4A-156B544AB32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3" name="Parallelogram 342">
                <a:extLst>
                  <a:ext uri="{FF2B5EF4-FFF2-40B4-BE49-F238E27FC236}">
                    <a16:creationId xmlns:a16="http://schemas.microsoft.com/office/drawing/2014/main" id="{379675A4-2E95-7407-61ED-34B48F29653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4" name="Parallelogram 343">
                <a:extLst>
                  <a:ext uri="{FF2B5EF4-FFF2-40B4-BE49-F238E27FC236}">
                    <a16:creationId xmlns:a16="http://schemas.microsoft.com/office/drawing/2014/main" id="{B05D1BB3-F6D2-059E-F0B1-B13E1F00B8A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5" name="Parallelogram 344">
                <a:extLst>
                  <a:ext uri="{FF2B5EF4-FFF2-40B4-BE49-F238E27FC236}">
                    <a16:creationId xmlns:a16="http://schemas.microsoft.com/office/drawing/2014/main" id="{3737C55F-2143-12C8-5F7E-7EA5CB6A23F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6" name="Parallelogram 345">
                <a:extLst>
                  <a:ext uri="{FF2B5EF4-FFF2-40B4-BE49-F238E27FC236}">
                    <a16:creationId xmlns:a16="http://schemas.microsoft.com/office/drawing/2014/main" id="{87268C3B-85C6-4CA4-558E-055EB580C10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842159A-D2E3-DE3E-51BB-6B117771BA9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A499FFF9-5FFA-FB12-F649-2EF405E62B3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29" name="Parallelogram 328">
              <a:extLst>
                <a:ext uri="{FF2B5EF4-FFF2-40B4-BE49-F238E27FC236}">
                  <a16:creationId xmlns:a16="http://schemas.microsoft.com/office/drawing/2014/main" id="{DFF5EB2B-F297-48E2-A10A-450CA633B05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DB3DE83F-4ABE-02CE-D07A-32E7E72D0E76}"/>
              </a:ext>
            </a:extLst>
          </p:cNvPr>
          <p:cNvGrpSpPr/>
          <p:nvPr/>
        </p:nvGrpSpPr>
        <p:grpSpPr>
          <a:xfrm>
            <a:off x="8023842" y="3178412"/>
            <a:ext cx="1722502" cy="640359"/>
            <a:chOff x="2251804" y="3109339"/>
            <a:chExt cx="1722502" cy="640359"/>
          </a:xfrm>
        </p:grpSpPr>
        <p:sp>
          <p:nvSpPr>
            <p:cNvPr id="348" name="Rectangle: Diagonal Corners Snipped 347">
              <a:extLst>
                <a:ext uri="{FF2B5EF4-FFF2-40B4-BE49-F238E27FC236}">
                  <a16:creationId xmlns:a16="http://schemas.microsoft.com/office/drawing/2014/main" id="{6B0851C0-DBE5-7E54-86DA-1DAA24C8C8F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E431988B-3F5D-0D67-80A8-941389041CB0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53" name="Parallelogram 352">
                <a:extLst>
                  <a:ext uri="{FF2B5EF4-FFF2-40B4-BE49-F238E27FC236}">
                    <a16:creationId xmlns:a16="http://schemas.microsoft.com/office/drawing/2014/main" id="{BF5325F3-B39F-9E6A-B10E-92C43FB7A68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4" name="Parallelogram 353">
                <a:extLst>
                  <a:ext uri="{FF2B5EF4-FFF2-40B4-BE49-F238E27FC236}">
                    <a16:creationId xmlns:a16="http://schemas.microsoft.com/office/drawing/2014/main" id="{D9ACB2F1-8F76-652D-6044-C04D70AD1A5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5" name="Parallelogram 354">
                <a:extLst>
                  <a:ext uri="{FF2B5EF4-FFF2-40B4-BE49-F238E27FC236}">
                    <a16:creationId xmlns:a16="http://schemas.microsoft.com/office/drawing/2014/main" id="{B3CF6480-E98D-8F59-2163-3A94C72BEF1E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6" name="Parallelogram 355">
                <a:extLst>
                  <a:ext uri="{FF2B5EF4-FFF2-40B4-BE49-F238E27FC236}">
                    <a16:creationId xmlns:a16="http://schemas.microsoft.com/office/drawing/2014/main" id="{7A079DA4-8F58-821F-B2BE-3A02CA575D3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7" name="Parallelogram 356">
                <a:extLst>
                  <a:ext uri="{FF2B5EF4-FFF2-40B4-BE49-F238E27FC236}">
                    <a16:creationId xmlns:a16="http://schemas.microsoft.com/office/drawing/2014/main" id="{9083CEFD-17DF-CD0E-2375-15943E7EC84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8" name="Parallelogram 357">
                <a:extLst>
                  <a:ext uri="{FF2B5EF4-FFF2-40B4-BE49-F238E27FC236}">
                    <a16:creationId xmlns:a16="http://schemas.microsoft.com/office/drawing/2014/main" id="{DD20FF0A-957B-EAC3-5A83-F37E14A25A6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9" name="Parallelogram 358">
                <a:extLst>
                  <a:ext uri="{FF2B5EF4-FFF2-40B4-BE49-F238E27FC236}">
                    <a16:creationId xmlns:a16="http://schemas.microsoft.com/office/drawing/2014/main" id="{C94EB55C-8BCE-8ABB-9BBC-C37A5F7E5AC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0" name="Parallelogram 359">
                <a:extLst>
                  <a:ext uri="{FF2B5EF4-FFF2-40B4-BE49-F238E27FC236}">
                    <a16:creationId xmlns:a16="http://schemas.microsoft.com/office/drawing/2014/main" id="{1B5646DD-7D08-4573-25EE-8F9EE6123AC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1" name="Parallelogram 360">
                <a:extLst>
                  <a:ext uri="{FF2B5EF4-FFF2-40B4-BE49-F238E27FC236}">
                    <a16:creationId xmlns:a16="http://schemas.microsoft.com/office/drawing/2014/main" id="{BE1EDDD7-D7EC-C162-1EC6-CE1AE1F425BD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2" name="Parallelogram 361">
                <a:extLst>
                  <a:ext uri="{FF2B5EF4-FFF2-40B4-BE49-F238E27FC236}">
                    <a16:creationId xmlns:a16="http://schemas.microsoft.com/office/drawing/2014/main" id="{0EC8F195-BEFD-A215-228E-846EB2119B5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3" name="Parallelogram 362">
                <a:extLst>
                  <a:ext uri="{FF2B5EF4-FFF2-40B4-BE49-F238E27FC236}">
                    <a16:creationId xmlns:a16="http://schemas.microsoft.com/office/drawing/2014/main" id="{B980EC2F-E9E9-3206-2D18-CB90373EAAB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4" name="Parallelogram 363">
                <a:extLst>
                  <a:ext uri="{FF2B5EF4-FFF2-40B4-BE49-F238E27FC236}">
                    <a16:creationId xmlns:a16="http://schemas.microsoft.com/office/drawing/2014/main" id="{F0B7BECB-D383-6AE6-E9B1-2AC89D981A0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5" name="Parallelogram 364">
                <a:extLst>
                  <a:ext uri="{FF2B5EF4-FFF2-40B4-BE49-F238E27FC236}">
                    <a16:creationId xmlns:a16="http://schemas.microsoft.com/office/drawing/2014/main" id="{61B66E0B-5305-7770-9FC1-33521ECB7F43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6" name="Parallelogram 365">
                <a:extLst>
                  <a:ext uri="{FF2B5EF4-FFF2-40B4-BE49-F238E27FC236}">
                    <a16:creationId xmlns:a16="http://schemas.microsoft.com/office/drawing/2014/main" id="{509D26B9-DFD2-7702-F90E-DD898046F0D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7" name="Parallelogram 366">
                <a:extLst>
                  <a:ext uri="{FF2B5EF4-FFF2-40B4-BE49-F238E27FC236}">
                    <a16:creationId xmlns:a16="http://schemas.microsoft.com/office/drawing/2014/main" id="{B4D1AA9D-3FE1-495B-C613-1DEA453DDDF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8" name="Parallelogram 367">
                <a:extLst>
                  <a:ext uri="{FF2B5EF4-FFF2-40B4-BE49-F238E27FC236}">
                    <a16:creationId xmlns:a16="http://schemas.microsoft.com/office/drawing/2014/main" id="{FA77D036-C6B2-7031-1121-3ACF774A105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9" name="Parallelogram 368">
                <a:extLst>
                  <a:ext uri="{FF2B5EF4-FFF2-40B4-BE49-F238E27FC236}">
                    <a16:creationId xmlns:a16="http://schemas.microsoft.com/office/drawing/2014/main" id="{CA73E970-0146-62F7-C191-1FEDDA372F2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18DC3E53-ABB8-E2AC-7441-5D38FE65903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C52F9B0F-42A4-BDAC-AD42-08F7998DD0CA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52" name="Parallelogram 351">
              <a:extLst>
                <a:ext uri="{FF2B5EF4-FFF2-40B4-BE49-F238E27FC236}">
                  <a16:creationId xmlns:a16="http://schemas.microsoft.com/office/drawing/2014/main" id="{E65E0ABB-07DF-E662-98A4-8BBAEE18253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19F9CF7-32BA-8683-5349-E709640AE280}"/>
              </a:ext>
            </a:extLst>
          </p:cNvPr>
          <p:cNvCxnSpPr>
            <a:cxnSpLocks/>
          </p:cNvCxnSpPr>
          <p:nvPr/>
        </p:nvCxnSpPr>
        <p:spPr>
          <a:xfrm flipH="1">
            <a:off x="1446045" y="2948948"/>
            <a:ext cx="1859722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0AD2963-94F7-6071-8AEB-9F452D794046}"/>
              </a:ext>
            </a:extLst>
          </p:cNvPr>
          <p:cNvCxnSpPr>
            <a:cxnSpLocks/>
          </p:cNvCxnSpPr>
          <p:nvPr/>
        </p:nvCxnSpPr>
        <p:spPr>
          <a:xfrm>
            <a:off x="1446045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504FC875-0460-EAAE-403F-7CBD81D72253}"/>
              </a:ext>
            </a:extLst>
          </p:cNvPr>
          <p:cNvCxnSpPr>
            <a:cxnSpLocks/>
          </p:cNvCxnSpPr>
          <p:nvPr/>
        </p:nvCxnSpPr>
        <p:spPr>
          <a:xfrm>
            <a:off x="330580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4F3D796-BFA8-FBCB-B180-7E051F1A05E6}"/>
              </a:ext>
            </a:extLst>
          </p:cNvPr>
          <p:cNvCxnSpPr>
            <a:cxnSpLocks/>
          </p:cNvCxnSpPr>
          <p:nvPr/>
        </p:nvCxnSpPr>
        <p:spPr>
          <a:xfrm>
            <a:off x="5165569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A3D193C7-3EF4-031B-5AC5-D6CB1EEA4D9D}"/>
              </a:ext>
            </a:extLst>
          </p:cNvPr>
          <p:cNvCxnSpPr>
            <a:cxnSpLocks/>
          </p:cNvCxnSpPr>
          <p:nvPr/>
        </p:nvCxnSpPr>
        <p:spPr>
          <a:xfrm flipH="1">
            <a:off x="5160436" y="2948948"/>
            <a:ext cx="1859722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F4D2808-426B-6151-BD47-BEDA8817CBB3}"/>
              </a:ext>
            </a:extLst>
          </p:cNvPr>
          <p:cNvCxnSpPr>
            <a:cxnSpLocks/>
          </p:cNvCxnSpPr>
          <p:nvPr/>
        </p:nvCxnSpPr>
        <p:spPr>
          <a:xfrm>
            <a:off x="7025331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17F78CE-B12B-9E85-67CF-C371FD3EE9D0}"/>
              </a:ext>
            </a:extLst>
          </p:cNvPr>
          <p:cNvCxnSpPr>
            <a:cxnSpLocks/>
          </p:cNvCxnSpPr>
          <p:nvPr/>
        </p:nvCxnSpPr>
        <p:spPr>
          <a:xfrm>
            <a:off x="8885093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2CC5F642-B726-30A0-C3B8-2C280C7CF185}"/>
              </a:ext>
            </a:extLst>
          </p:cNvPr>
          <p:cNvCxnSpPr>
            <a:cxnSpLocks/>
          </p:cNvCxnSpPr>
          <p:nvPr/>
        </p:nvCxnSpPr>
        <p:spPr>
          <a:xfrm flipH="1">
            <a:off x="8885093" y="2948948"/>
            <a:ext cx="1859722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F9365854-8223-1BEC-BB08-87F1F26AB070}"/>
              </a:ext>
            </a:extLst>
          </p:cNvPr>
          <p:cNvCxnSpPr>
            <a:cxnSpLocks/>
          </p:cNvCxnSpPr>
          <p:nvPr/>
        </p:nvCxnSpPr>
        <p:spPr>
          <a:xfrm>
            <a:off x="1074485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42EB3F0-530F-BBF6-F47D-91052070E4DF}"/>
              </a:ext>
            </a:extLst>
          </p:cNvPr>
          <p:cNvCxnSpPr>
            <a:cxnSpLocks/>
          </p:cNvCxnSpPr>
          <p:nvPr/>
        </p:nvCxnSpPr>
        <p:spPr>
          <a:xfrm>
            <a:off x="9808450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574221B5-07A4-3DB2-1D3E-224FA620A1A2}"/>
              </a:ext>
            </a:extLst>
          </p:cNvPr>
          <p:cNvCxnSpPr>
            <a:cxnSpLocks/>
          </p:cNvCxnSpPr>
          <p:nvPr/>
        </p:nvCxnSpPr>
        <p:spPr>
          <a:xfrm>
            <a:off x="6090297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D8A615A-3C93-B93F-9E75-F6053EA0792E}"/>
              </a:ext>
            </a:extLst>
          </p:cNvPr>
          <p:cNvGrpSpPr/>
          <p:nvPr/>
        </p:nvGrpSpPr>
        <p:grpSpPr>
          <a:xfrm>
            <a:off x="2444556" y="4052840"/>
            <a:ext cx="1722502" cy="640359"/>
            <a:chOff x="2251804" y="3109339"/>
            <a:chExt cx="1722502" cy="640359"/>
          </a:xfrm>
        </p:grpSpPr>
        <p:sp>
          <p:nvSpPr>
            <p:cNvPr id="526" name="Rectangle: Diagonal Corners Snipped 525">
              <a:extLst>
                <a:ext uri="{FF2B5EF4-FFF2-40B4-BE49-F238E27FC236}">
                  <a16:creationId xmlns:a16="http://schemas.microsoft.com/office/drawing/2014/main" id="{586EA3F8-C1EF-8BD2-9652-CFC250F915B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29EF6A60-C49C-21C4-D925-73106D4C694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31" name="Parallelogram 530">
                <a:extLst>
                  <a:ext uri="{FF2B5EF4-FFF2-40B4-BE49-F238E27FC236}">
                    <a16:creationId xmlns:a16="http://schemas.microsoft.com/office/drawing/2014/main" id="{DB933F09-4A63-EE01-7DD1-5D66DF378BA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2" name="Parallelogram 531">
                <a:extLst>
                  <a:ext uri="{FF2B5EF4-FFF2-40B4-BE49-F238E27FC236}">
                    <a16:creationId xmlns:a16="http://schemas.microsoft.com/office/drawing/2014/main" id="{29DE018D-4C33-6CF9-CEE5-89505F7218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3" name="Parallelogram 532">
                <a:extLst>
                  <a:ext uri="{FF2B5EF4-FFF2-40B4-BE49-F238E27FC236}">
                    <a16:creationId xmlns:a16="http://schemas.microsoft.com/office/drawing/2014/main" id="{B857CDE2-EFD9-2B12-7BD8-1D89F75E53F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4" name="Parallelogram 533">
                <a:extLst>
                  <a:ext uri="{FF2B5EF4-FFF2-40B4-BE49-F238E27FC236}">
                    <a16:creationId xmlns:a16="http://schemas.microsoft.com/office/drawing/2014/main" id="{E704602C-F1D5-0394-0A2D-3FF67D842D2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5" name="Parallelogram 534">
                <a:extLst>
                  <a:ext uri="{FF2B5EF4-FFF2-40B4-BE49-F238E27FC236}">
                    <a16:creationId xmlns:a16="http://schemas.microsoft.com/office/drawing/2014/main" id="{03F6AF61-183B-D6F2-851D-A071A0AC49B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6" name="Parallelogram 535">
                <a:extLst>
                  <a:ext uri="{FF2B5EF4-FFF2-40B4-BE49-F238E27FC236}">
                    <a16:creationId xmlns:a16="http://schemas.microsoft.com/office/drawing/2014/main" id="{091CC5A8-09B6-614C-F73C-C87D1122BD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7" name="Parallelogram 536">
                <a:extLst>
                  <a:ext uri="{FF2B5EF4-FFF2-40B4-BE49-F238E27FC236}">
                    <a16:creationId xmlns:a16="http://schemas.microsoft.com/office/drawing/2014/main" id="{65CA3264-88D9-2F5A-82D0-AF20F772893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8" name="Parallelogram 537">
                <a:extLst>
                  <a:ext uri="{FF2B5EF4-FFF2-40B4-BE49-F238E27FC236}">
                    <a16:creationId xmlns:a16="http://schemas.microsoft.com/office/drawing/2014/main" id="{2D273D6E-7B73-0A80-17AE-8BD27FF00FB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9" name="Parallelogram 538">
                <a:extLst>
                  <a:ext uri="{FF2B5EF4-FFF2-40B4-BE49-F238E27FC236}">
                    <a16:creationId xmlns:a16="http://schemas.microsoft.com/office/drawing/2014/main" id="{D843A50B-6F8C-8401-6F77-136597FA1F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0" name="Parallelogram 539">
                <a:extLst>
                  <a:ext uri="{FF2B5EF4-FFF2-40B4-BE49-F238E27FC236}">
                    <a16:creationId xmlns:a16="http://schemas.microsoft.com/office/drawing/2014/main" id="{1BB836C9-D5FF-2AAB-90CD-7368E85A58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1" name="Parallelogram 540">
                <a:extLst>
                  <a:ext uri="{FF2B5EF4-FFF2-40B4-BE49-F238E27FC236}">
                    <a16:creationId xmlns:a16="http://schemas.microsoft.com/office/drawing/2014/main" id="{0112E009-C0B4-7BA9-AC9B-98FD78CC673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2" name="Parallelogram 541">
                <a:extLst>
                  <a:ext uri="{FF2B5EF4-FFF2-40B4-BE49-F238E27FC236}">
                    <a16:creationId xmlns:a16="http://schemas.microsoft.com/office/drawing/2014/main" id="{E4641CC4-3EDD-E41F-EBD3-49A4A79EDF1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3" name="Parallelogram 542">
                <a:extLst>
                  <a:ext uri="{FF2B5EF4-FFF2-40B4-BE49-F238E27FC236}">
                    <a16:creationId xmlns:a16="http://schemas.microsoft.com/office/drawing/2014/main" id="{B56EAEB8-E231-D70F-7CE8-678632D22F4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4" name="Parallelogram 543">
                <a:extLst>
                  <a:ext uri="{FF2B5EF4-FFF2-40B4-BE49-F238E27FC236}">
                    <a16:creationId xmlns:a16="http://schemas.microsoft.com/office/drawing/2014/main" id="{0FD05870-C077-B333-113C-6FE0B2D7BB1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5" name="Parallelogram 544">
                <a:extLst>
                  <a:ext uri="{FF2B5EF4-FFF2-40B4-BE49-F238E27FC236}">
                    <a16:creationId xmlns:a16="http://schemas.microsoft.com/office/drawing/2014/main" id="{820F4F8C-7103-5EBE-5BB9-699132892B5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6" name="Parallelogram 545">
                <a:extLst>
                  <a:ext uri="{FF2B5EF4-FFF2-40B4-BE49-F238E27FC236}">
                    <a16:creationId xmlns:a16="http://schemas.microsoft.com/office/drawing/2014/main" id="{5DB1F379-8103-A0F7-6C5C-23B35364900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7" name="Parallelogram 546">
                <a:extLst>
                  <a:ext uri="{FF2B5EF4-FFF2-40B4-BE49-F238E27FC236}">
                    <a16:creationId xmlns:a16="http://schemas.microsoft.com/office/drawing/2014/main" id="{71E3E6C8-7DD0-602E-DEAC-986EF380297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1828E2A-1BA3-6D9A-C4F6-A255218E9C4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619A596-9886-0369-8682-724DF75F0B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D89809A9-2B9A-F6D7-19D9-CDC29ABEE23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22A17A8D-4FB2-6590-3597-3C60AFCE61CC}"/>
              </a:ext>
            </a:extLst>
          </p:cNvPr>
          <p:cNvGrpSpPr/>
          <p:nvPr/>
        </p:nvGrpSpPr>
        <p:grpSpPr>
          <a:xfrm>
            <a:off x="584794" y="4052840"/>
            <a:ext cx="1722502" cy="640359"/>
            <a:chOff x="2251804" y="3109339"/>
            <a:chExt cx="1722502" cy="640359"/>
          </a:xfrm>
        </p:grpSpPr>
        <p:sp>
          <p:nvSpPr>
            <p:cNvPr id="549" name="Rectangle: Diagonal Corners Snipped 548">
              <a:extLst>
                <a:ext uri="{FF2B5EF4-FFF2-40B4-BE49-F238E27FC236}">
                  <a16:creationId xmlns:a16="http://schemas.microsoft.com/office/drawing/2014/main" id="{F0BB05B7-5151-3AA0-D721-0B5FC3AE0A7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178511C3-8F3F-5F7C-37F6-216DB46FECA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54" name="Parallelogram 553">
                <a:extLst>
                  <a:ext uri="{FF2B5EF4-FFF2-40B4-BE49-F238E27FC236}">
                    <a16:creationId xmlns:a16="http://schemas.microsoft.com/office/drawing/2014/main" id="{07F40E13-502C-1EF7-42D7-8E85373A3FC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5" name="Parallelogram 554">
                <a:extLst>
                  <a:ext uri="{FF2B5EF4-FFF2-40B4-BE49-F238E27FC236}">
                    <a16:creationId xmlns:a16="http://schemas.microsoft.com/office/drawing/2014/main" id="{8164DDF6-913D-82ED-82C8-51E3FBF575F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6" name="Parallelogram 555">
                <a:extLst>
                  <a:ext uri="{FF2B5EF4-FFF2-40B4-BE49-F238E27FC236}">
                    <a16:creationId xmlns:a16="http://schemas.microsoft.com/office/drawing/2014/main" id="{24C747A2-6E7B-0A10-B3DE-838412AD359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7" name="Parallelogram 556">
                <a:extLst>
                  <a:ext uri="{FF2B5EF4-FFF2-40B4-BE49-F238E27FC236}">
                    <a16:creationId xmlns:a16="http://schemas.microsoft.com/office/drawing/2014/main" id="{8BD24849-E4A2-2A53-EFA9-49284F82EE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8" name="Parallelogram 557">
                <a:extLst>
                  <a:ext uri="{FF2B5EF4-FFF2-40B4-BE49-F238E27FC236}">
                    <a16:creationId xmlns:a16="http://schemas.microsoft.com/office/drawing/2014/main" id="{843DF31E-5229-06EF-0A87-8EA514FC8D2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9" name="Parallelogram 558">
                <a:extLst>
                  <a:ext uri="{FF2B5EF4-FFF2-40B4-BE49-F238E27FC236}">
                    <a16:creationId xmlns:a16="http://schemas.microsoft.com/office/drawing/2014/main" id="{6997DF28-8A4F-A134-D516-AB701EB261D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0" name="Parallelogram 559">
                <a:extLst>
                  <a:ext uri="{FF2B5EF4-FFF2-40B4-BE49-F238E27FC236}">
                    <a16:creationId xmlns:a16="http://schemas.microsoft.com/office/drawing/2014/main" id="{1F18B908-3527-2DC1-3EB9-FE3F5484166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1" name="Parallelogram 560">
                <a:extLst>
                  <a:ext uri="{FF2B5EF4-FFF2-40B4-BE49-F238E27FC236}">
                    <a16:creationId xmlns:a16="http://schemas.microsoft.com/office/drawing/2014/main" id="{AE7ABC9F-5C32-FC0E-D597-023EF7F35A2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2" name="Parallelogram 561">
                <a:extLst>
                  <a:ext uri="{FF2B5EF4-FFF2-40B4-BE49-F238E27FC236}">
                    <a16:creationId xmlns:a16="http://schemas.microsoft.com/office/drawing/2014/main" id="{8A3DADC3-C6B2-9C53-AFD2-AFCB7336A6E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3" name="Parallelogram 562">
                <a:extLst>
                  <a:ext uri="{FF2B5EF4-FFF2-40B4-BE49-F238E27FC236}">
                    <a16:creationId xmlns:a16="http://schemas.microsoft.com/office/drawing/2014/main" id="{942A498F-D87E-DE5A-F299-E204FF99B8E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4" name="Parallelogram 563">
                <a:extLst>
                  <a:ext uri="{FF2B5EF4-FFF2-40B4-BE49-F238E27FC236}">
                    <a16:creationId xmlns:a16="http://schemas.microsoft.com/office/drawing/2014/main" id="{BF036520-5B46-7C3B-ACC6-F134616A271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5" name="Parallelogram 564">
                <a:extLst>
                  <a:ext uri="{FF2B5EF4-FFF2-40B4-BE49-F238E27FC236}">
                    <a16:creationId xmlns:a16="http://schemas.microsoft.com/office/drawing/2014/main" id="{2397F455-4AC7-9956-EDC6-280578BAF0A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6" name="Parallelogram 565">
                <a:extLst>
                  <a:ext uri="{FF2B5EF4-FFF2-40B4-BE49-F238E27FC236}">
                    <a16:creationId xmlns:a16="http://schemas.microsoft.com/office/drawing/2014/main" id="{4B26B8CC-8DAF-F6DE-AD54-EADEACF6CCF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7" name="Parallelogram 566">
                <a:extLst>
                  <a:ext uri="{FF2B5EF4-FFF2-40B4-BE49-F238E27FC236}">
                    <a16:creationId xmlns:a16="http://schemas.microsoft.com/office/drawing/2014/main" id="{A8F16A40-AC5D-978E-C3EE-722454C4D03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8" name="Parallelogram 567">
                <a:extLst>
                  <a:ext uri="{FF2B5EF4-FFF2-40B4-BE49-F238E27FC236}">
                    <a16:creationId xmlns:a16="http://schemas.microsoft.com/office/drawing/2014/main" id="{8AFB179D-0CE5-9339-4D3A-0639BC44338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9" name="Parallelogram 568">
                <a:extLst>
                  <a:ext uri="{FF2B5EF4-FFF2-40B4-BE49-F238E27FC236}">
                    <a16:creationId xmlns:a16="http://schemas.microsoft.com/office/drawing/2014/main" id="{4968E95A-4925-F953-1D97-B4C28B426F2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0" name="Parallelogram 569">
                <a:extLst>
                  <a:ext uri="{FF2B5EF4-FFF2-40B4-BE49-F238E27FC236}">
                    <a16:creationId xmlns:a16="http://schemas.microsoft.com/office/drawing/2014/main" id="{9F790A06-107D-7858-07C9-B5C5C89FD50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7F815A27-CEAB-B314-EFC3-195ACF878C7E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41CFDBAA-02E6-F958-3848-ED7ECC286E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53" name="Parallelogram 552">
              <a:extLst>
                <a:ext uri="{FF2B5EF4-FFF2-40B4-BE49-F238E27FC236}">
                  <a16:creationId xmlns:a16="http://schemas.microsoft.com/office/drawing/2014/main" id="{BFCD07A9-8768-9252-60D1-98439922ED3A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427758D4-5A3A-9C9E-2EAB-71E1F6E4E33D}"/>
              </a:ext>
            </a:extLst>
          </p:cNvPr>
          <p:cNvGrpSpPr/>
          <p:nvPr/>
        </p:nvGrpSpPr>
        <p:grpSpPr>
          <a:xfrm>
            <a:off x="6164080" y="4052840"/>
            <a:ext cx="1722502" cy="640359"/>
            <a:chOff x="2251804" y="3109339"/>
            <a:chExt cx="1722502" cy="640359"/>
          </a:xfrm>
        </p:grpSpPr>
        <p:sp>
          <p:nvSpPr>
            <p:cNvPr id="572" name="Rectangle: Diagonal Corners Snipped 571">
              <a:extLst>
                <a:ext uri="{FF2B5EF4-FFF2-40B4-BE49-F238E27FC236}">
                  <a16:creationId xmlns:a16="http://schemas.microsoft.com/office/drawing/2014/main" id="{162EE866-7C55-133E-B5ED-7F1803E485FD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1106ACB2-5F91-F9C3-3108-B31FC6411ACE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77" name="Parallelogram 576">
                <a:extLst>
                  <a:ext uri="{FF2B5EF4-FFF2-40B4-BE49-F238E27FC236}">
                    <a16:creationId xmlns:a16="http://schemas.microsoft.com/office/drawing/2014/main" id="{91D2C3D2-E7AA-D451-B727-A05C2F7B9C7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8" name="Parallelogram 577">
                <a:extLst>
                  <a:ext uri="{FF2B5EF4-FFF2-40B4-BE49-F238E27FC236}">
                    <a16:creationId xmlns:a16="http://schemas.microsoft.com/office/drawing/2014/main" id="{FE29DA5C-103B-2AE4-DA3E-B6D4AFAD0D3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9" name="Parallelogram 578">
                <a:extLst>
                  <a:ext uri="{FF2B5EF4-FFF2-40B4-BE49-F238E27FC236}">
                    <a16:creationId xmlns:a16="http://schemas.microsoft.com/office/drawing/2014/main" id="{E5B3F191-8F82-163C-2F07-5A7F29CDFDC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0" name="Parallelogram 579">
                <a:extLst>
                  <a:ext uri="{FF2B5EF4-FFF2-40B4-BE49-F238E27FC236}">
                    <a16:creationId xmlns:a16="http://schemas.microsoft.com/office/drawing/2014/main" id="{0F5867CE-0711-5CB2-3B25-083ADFA6E92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1" name="Parallelogram 580">
                <a:extLst>
                  <a:ext uri="{FF2B5EF4-FFF2-40B4-BE49-F238E27FC236}">
                    <a16:creationId xmlns:a16="http://schemas.microsoft.com/office/drawing/2014/main" id="{5AB26B20-3703-89EB-6AF3-E3186FE79BC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2" name="Parallelogram 581">
                <a:extLst>
                  <a:ext uri="{FF2B5EF4-FFF2-40B4-BE49-F238E27FC236}">
                    <a16:creationId xmlns:a16="http://schemas.microsoft.com/office/drawing/2014/main" id="{F47257D0-2C1B-3D51-1FB1-6D161AC50E6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3" name="Parallelogram 582">
                <a:extLst>
                  <a:ext uri="{FF2B5EF4-FFF2-40B4-BE49-F238E27FC236}">
                    <a16:creationId xmlns:a16="http://schemas.microsoft.com/office/drawing/2014/main" id="{9F30418D-9214-A42D-5A6C-0E7B1F80A72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4" name="Parallelogram 583">
                <a:extLst>
                  <a:ext uri="{FF2B5EF4-FFF2-40B4-BE49-F238E27FC236}">
                    <a16:creationId xmlns:a16="http://schemas.microsoft.com/office/drawing/2014/main" id="{CDE9D2B1-7138-F1F6-D0A8-28DC37E5358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5" name="Parallelogram 584">
                <a:extLst>
                  <a:ext uri="{FF2B5EF4-FFF2-40B4-BE49-F238E27FC236}">
                    <a16:creationId xmlns:a16="http://schemas.microsoft.com/office/drawing/2014/main" id="{EE75BD0E-34E9-C85E-90D5-D10250AD1F4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6" name="Parallelogram 585">
                <a:extLst>
                  <a:ext uri="{FF2B5EF4-FFF2-40B4-BE49-F238E27FC236}">
                    <a16:creationId xmlns:a16="http://schemas.microsoft.com/office/drawing/2014/main" id="{DAF371D7-B187-282C-A3C2-426F4DDB54A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7" name="Parallelogram 586">
                <a:extLst>
                  <a:ext uri="{FF2B5EF4-FFF2-40B4-BE49-F238E27FC236}">
                    <a16:creationId xmlns:a16="http://schemas.microsoft.com/office/drawing/2014/main" id="{3941CDFD-E4F7-58A1-8446-598EF2E4611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8" name="Parallelogram 587">
                <a:extLst>
                  <a:ext uri="{FF2B5EF4-FFF2-40B4-BE49-F238E27FC236}">
                    <a16:creationId xmlns:a16="http://schemas.microsoft.com/office/drawing/2014/main" id="{60607674-F602-A26B-AD19-9A052554777A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9" name="Parallelogram 588">
                <a:extLst>
                  <a:ext uri="{FF2B5EF4-FFF2-40B4-BE49-F238E27FC236}">
                    <a16:creationId xmlns:a16="http://schemas.microsoft.com/office/drawing/2014/main" id="{727DA2D8-3C43-6E27-F9A7-98795B7115F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0" name="Parallelogram 589">
                <a:extLst>
                  <a:ext uri="{FF2B5EF4-FFF2-40B4-BE49-F238E27FC236}">
                    <a16:creationId xmlns:a16="http://schemas.microsoft.com/office/drawing/2014/main" id="{A141A06E-9980-AC08-1D15-195AB1A5603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1" name="Parallelogram 590">
                <a:extLst>
                  <a:ext uri="{FF2B5EF4-FFF2-40B4-BE49-F238E27FC236}">
                    <a16:creationId xmlns:a16="http://schemas.microsoft.com/office/drawing/2014/main" id="{C8359F4D-FB68-486C-6E66-EB535A658DC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2" name="Parallelogram 591">
                <a:extLst>
                  <a:ext uri="{FF2B5EF4-FFF2-40B4-BE49-F238E27FC236}">
                    <a16:creationId xmlns:a16="http://schemas.microsoft.com/office/drawing/2014/main" id="{B10192B1-3295-29E7-FC57-83C9D5C4F09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3" name="Parallelogram 592">
                <a:extLst>
                  <a:ext uri="{FF2B5EF4-FFF2-40B4-BE49-F238E27FC236}">
                    <a16:creationId xmlns:a16="http://schemas.microsoft.com/office/drawing/2014/main" id="{C112A653-DF66-805E-51ED-CFE375AAEBD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99F23B24-1C84-C98F-005B-5623FB7268D3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A1735DC5-5B75-3586-56E6-7654AADF73F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76" name="Parallelogram 575">
              <a:extLst>
                <a:ext uri="{FF2B5EF4-FFF2-40B4-BE49-F238E27FC236}">
                  <a16:creationId xmlns:a16="http://schemas.microsoft.com/office/drawing/2014/main" id="{63B7902F-03DA-3970-2DC1-8D222310EE65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613CB6ED-4C2C-4A9A-0FD9-4BD50F7B222F}"/>
              </a:ext>
            </a:extLst>
          </p:cNvPr>
          <p:cNvGrpSpPr/>
          <p:nvPr/>
        </p:nvGrpSpPr>
        <p:grpSpPr>
          <a:xfrm>
            <a:off x="4304318" y="4052840"/>
            <a:ext cx="1722502" cy="640359"/>
            <a:chOff x="2251804" y="3109339"/>
            <a:chExt cx="1722502" cy="640359"/>
          </a:xfrm>
        </p:grpSpPr>
        <p:sp>
          <p:nvSpPr>
            <p:cNvPr id="595" name="Rectangle: Diagonal Corners Snipped 594">
              <a:extLst>
                <a:ext uri="{FF2B5EF4-FFF2-40B4-BE49-F238E27FC236}">
                  <a16:creationId xmlns:a16="http://schemas.microsoft.com/office/drawing/2014/main" id="{3B0B5225-E2A1-6595-736E-E9203EBFD5BE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3C8FD141-285C-DAC3-28B1-2DD7C91E4ECD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00" name="Parallelogram 599">
                <a:extLst>
                  <a:ext uri="{FF2B5EF4-FFF2-40B4-BE49-F238E27FC236}">
                    <a16:creationId xmlns:a16="http://schemas.microsoft.com/office/drawing/2014/main" id="{39420647-D150-85AD-FB0E-B61D92F5860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1" name="Parallelogram 600">
                <a:extLst>
                  <a:ext uri="{FF2B5EF4-FFF2-40B4-BE49-F238E27FC236}">
                    <a16:creationId xmlns:a16="http://schemas.microsoft.com/office/drawing/2014/main" id="{D949508B-9E17-337E-B437-A8E769AB1B0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2" name="Parallelogram 601">
                <a:extLst>
                  <a:ext uri="{FF2B5EF4-FFF2-40B4-BE49-F238E27FC236}">
                    <a16:creationId xmlns:a16="http://schemas.microsoft.com/office/drawing/2014/main" id="{9BAFD73F-FE93-B611-4FF8-FA613876C49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3" name="Parallelogram 602">
                <a:extLst>
                  <a:ext uri="{FF2B5EF4-FFF2-40B4-BE49-F238E27FC236}">
                    <a16:creationId xmlns:a16="http://schemas.microsoft.com/office/drawing/2014/main" id="{48BC3BA8-06D5-F873-87E6-2F101AA44E4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4" name="Parallelogram 603">
                <a:extLst>
                  <a:ext uri="{FF2B5EF4-FFF2-40B4-BE49-F238E27FC236}">
                    <a16:creationId xmlns:a16="http://schemas.microsoft.com/office/drawing/2014/main" id="{8C7CBB5E-E9FF-C8E2-4CC9-ADCF8AC618B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5" name="Parallelogram 604">
                <a:extLst>
                  <a:ext uri="{FF2B5EF4-FFF2-40B4-BE49-F238E27FC236}">
                    <a16:creationId xmlns:a16="http://schemas.microsoft.com/office/drawing/2014/main" id="{CA90EFC7-6C6A-1877-7584-6D3D7D8F20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6" name="Parallelogram 605">
                <a:extLst>
                  <a:ext uri="{FF2B5EF4-FFF2-40B4-BE49-F238E27FC236}">
                    <a16:creationId xmlns:a16="http://schemas.microsoft.com/office/drawing/2014/main" id="{DA02D52C-35F8-D416-8843-A552D528F7A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7" name="Parallelogram 606">
                <a:extLst>
                  <a:ext uri="{FF2B5EF4-FFF2-40B4-BE49-F238E27FC236}">
                    <a16:creationId xmlns:a16="http://schemas.microsoft.com/office/drawing/2014/main" id="{2B67FA5B-DF67-6F96-9EB6-3A4726BB8F9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8" name="Parallelogram 607">
                <a:extLst>
                  <a:ext uri="{FF2B5EF4-FFF2-40B4-BE49-F238E27FC236}">
                    <a16:creationId xmlns:a16="http://schemas.microsoft.com/office/drawing/2014/main" id="{986BDDC7-1984-FF80-ABA9-1A4551F5A5D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9" name="Parallelogram 608">
                <a:extLst>
                  <a:ext uri="{FF2B5EF4-FFF2-40B4-BE49-F238E27FC236}">
                    <a16:creationId xmlns:a16="http://schemas.microsoft.com/office/drawing/2014/main" id="{7CC4969F-C0DA-D8C1-1189-0FB54668281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0" name="Parallelogram 609">
                <a:extLst>
                  <a:ext uri="{FF2B5EF4-FFF2-40B4-BE49-F238E27FC236}">
                    <a16:creationId xmlns:a16="http://schemas.microsoft.com/office/drawing/2014/main" id="{9B6A55F5-EDED-3B79-B58B-8F9D39767D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1" name="Parallelogram 610">
                <a:extLst>
                  <a:ext uri="{FF2B5EF4-FFF2-40B4-BE49-F238E27FC236}">
                    <a16:creationId xmlns:a16="http://schemas.microsoft.com/office/drawing/2014/main" id="{EA360648-AF11-3E5B-5BAC-DEC89FCFB900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2" name="Parallelogram 611">
                <a:extLst>
                  <a:ext uri="{FF2B5EF4-FFF2-40B4-BE49-F238E27FC236}">
                    <a16:creationId xmlns:a16="http://schemas.microsoft.com/office/drawing/2014/main" id="{907FAA36-2E3D-3303-810D-CC700AFF07F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3" name="Parallelogram 612">
                <a:extLst>
                  <a:ext uri="{FF2B5EF4-FFF2-40B4-BE49-F238E27FC236}">
                    <a16:creationId xmlns:a16="http://schemas.microsoft.com/office/drawing/2014/main" id="{5A7B921F-6D48-86B4-2BA9-D21362561B7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4" name="Parallelogram 613">
                <a:extLst>
                  <a:ext uri="{FF2B5EF4-FFF2-40B4-BE49-F238E27FC236}">
                    <a16:creationId xmlns:a16="http://schemas.microsoft.com/office/drawing/2014/main" id="{C41AD103-B297-DAA5-B6FB-178AD257906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5" name="Parallelogram 614">
                <a:extLst>
                  <a:ext uri="{FF2B5EF4-FFF2-40B4-BE49-F238E27FC236}">
                    <a16:creationId xmlns:a16="http://schemas.microsoft.com/office/drawing/2014/main" id="{1E5F8B49-4F2C-93DD-CE31-AA342267CE5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6" name="Parallelogram 615">
                <a:extLst>
                  <a:ext uri="{FF2B5EF4-FFF2-40B4-BE49-F238E27FC236}">
                    <a16:creationId xmlns:a16="http://schemas.microsoft.com/office/drawing/2014/main" id="{C26D43A1-0864-0CEE-9F6C-1CC842E970D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CBE912E7-A908-86DD-6B52-A98B5AEB7103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9736C2A5-B65A-2C53-FD53-7A255EAE0083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99" name="Parallelogram 598">
              <a:extLst>
                <a:ext uri="{FF2B5EF4-FFF2-40B4-BE49-F238E27FC236}">
                  <a16:creationId xmlns:a16="http://schemas.microsoft.com/office/drawing/2014/main" id="{1C0303AD-8A0B-EEC5-AB4F-2D13AFBE63A6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40E89F63-19EA-A54E-EBC5-46CE0E89F62E}"/>
              </a:ext>
            </a:extLst>
          </p:cNvPr>
          <p:cNvGrpSpPr/>
          <p:nvPr/>
        </p:nvGrpSpPr>
        <p:grpSpPr>
          <a:xfrm>
            <a:off x="9883606" y="4052840"/>
            <a:ext cx="1722502" cy="640359"/>
            <a:chOff x="2251804" y="3109339"/>
            <a:chExt cx="1722502" cy="640359"/>
          </a:xfrm>
        </p:grpSpPr>
        <p:sp>
          <p:nvSpPr>
            <p:cNvPr id="618" name="Rectangle: Diagonal Corners Snipped 617">
              <a:extLst>
                <a:ext uri="{FF2B5EF4-FFF2-40B4-BE49-F238E27FC236}">
                  <a16:creationId xmlns:a16="http://schemas.microsoft.com/office/drawing/2014/main" id="{BD91DA64-4A08-760E-37FF-075A318ACE65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192A5316-D6F6-7695-DBC5-63A9A579491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23" name="Parallelogram 622">
                <a:extLst>
                  <a:ext uri="{FF2B5EF4-FFF2-40B4-BE49-F238E27FC236}">
                    <a16:creationId xmlns:a16="http://schemas.microsoft.com/office/drawing/2014/main" id="{0B7C698C-46E7-FC6D-AB5F-5980A803D62B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4" name="Parallelogram 623">
                <a:extLst>
                  <a:ext uri="{FF2B5EF4-FFF2-40B4-BE49-F238E27FC236}">
                    <a16:creationId xmlns:a16="http://schemas.microsoft.com/office/drawing/2014/main" id="{3E2A9491-13F8-1995-7988-6085A05B466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5" name="Parallelogram 624">
                <a:extLst>
                  <a:ext uri="{FF2B5EF4-FFF2-40B4-BE49-F238E27FC236}">
                    <a16:creationId xmlns:a16="http://schemas.microsoft.com/office/drawing/2014/main" id="{55A22646-2E5A-D0D9-556E-86DE97E2630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6" name="Parallelogram 625">
                <a:extLst>
                  <a:ext uri="{FF2B5EF4-FFF2-40B4-BE49-F238E27FC236}">
                    <a16:creationId xmlns:a16="http://schemas.microsoft.com/office/drawing/2014/main" id="{2959B804-1352-7BEB-3CA1-DDFB804E594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7" name="Parallelogram 626">
                <a:extLst>
                  <a:ext uri="{FF2B5EF4-FFF2-40B4-BE49-F238E27FC236}">
                    <a16:creationId xmlns:a16="http://schemas.microsoft.com/office/drawing/2014/main" id="{A426450C-625F-50F0-9257-CE35AB91153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8" name="Parallelogram 627">
                <a:extLst>
                  <a:ext uri="{FF2B5EF4-FFF2-40B4-BE49-F238E27FC236}">
                    <a16:creationId xmlns:a16="http://schemas.microsoft.com/office/drawing/2014/main" id="{41C0B756-B812-4D73-298C-95D97DB4690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9" name="Parallelogram 628">
                <a:extLst>
                  <a:ext uri="{FF2B5EF4-FFF2-40B4-BE49-F238E27FC236}">
                    <a16:creationId xmlns:a16="http://schemas.microsoft.com/office/drawing/2014/main" id="{485E535E-5663-7C5B-D484-947C17883ED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0" name="Parallelogram 629">
                <a:extLst>
                  <a:ext uri="{FF2B5EF4-FFF2-40B4-BE49-F238E27FC236}">
                    <a16:creationId xmlns:a16="http://schemas.microsoft.com/office/drawing/2014/main" id="{97F4D5A1-78A3-3FD5-2540-068CD49E188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1" name="Parallelogram 630">
                <a:extLst>
                  <a:ext uri="{FF2B5EF4-FFF2-40B4-BE49-F238E27FC236}">
                    <a16:creationId xmlns:a16="http://schemas.microsoft.com/office/drawing/2014/main" id="{1BD1B1D9-6BAC-E0C2-3EBF-7B2D5F51292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2" name="Parallelogram 631">
                <a:extLst>
                  <a:ext uri="{FF2B5EF4-FFF2-40B4-BE49-F238E27FC236}">
                    <a16:creationId xmlns:a16="http://schemas.microsoft.com/office/drawing/2014/main" id="{1B319AC8-D85E-429F-407A-4DEEC572B2E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3" name="Parallelogram 632">
                <a:extLst>
                  <a:ext uri="{FF2B5EF4-FFF2-40B4-BE49-F238E27FC236}">
                    <a16:creationId xmlns:a16="http://schemas.microsoft.com/office/drawing/2014/main" id="{4D1B646C-74BF-A8DA-18F2-991ABD7D583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4" name="Parallelogram 633">
                <a:extLst>
                  <a:ext uri="{FF2B5EF4-FFF2-40B4-BE49-F238E27FC236}">
                    <a16:creationId xmlns:a16="http://schemas.microsoft.com/office/drawing/2014/main" id="{E534B619-5560-73F7-0FFA-B0DF07AB1B6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5" name="Parallelogram 634">
                <a:extLst>
                  <a:ext uri="{FF2B5EF4-FFF2-40B4-BE49-F238E27FC236}">
                    <a16:creationId xmlns:a16="http://schemas.microsoft.com/office/drawing/2014/main" id="{2EC1CCEC-3422-8B95-E46B-9AF117284A8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6" name="Parallelogram 635">
                <a:extLst>
                  <a:ext uri="{FF2B5EF4-FFF2-40B4-BE49-F238E27FC236}">
                    <a16:creationId xmlns:a16="http://schemas.microsoft.com/office/drawing/2014/main" id="{79F44228-060E-8B0F-BE9C-F9B28D02BE1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7" name="Parallelogram 636">
                <a:extLst>
                  <a:ext uri="{FF2B5EF4-FFF2-40B4-BE49-F238E27FC236}">
                    <a16:creationId xmlns:a16="http://schemas.microsoft.com/office/drawing/2014/main" id="{389B3041-C4FA-E564-FB8B-697036BA1EE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8" name="Parallelogram 637">
                <a:extLst>
                  <a:ext uri="{FF2B5EF4-FFF2-40B4-BE49-F238E27FC236}">
                    <a16:creationId xmlns:a16="http://schemas.microsoft.com/office/drawing/2014/main" id="{5906F849-6400-2B42-0B13-7F176E1140F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9" name="Parallelogram 638">
                <a:extLst>
                  <a:ext uri="{FF2B5EF4-FFF2-40B4-BE49-F238E27FC236}">
                    <a16:creationId xmlns:a16="http://schemas.microsoft.com/office/drawing/2014/main" id="{63AE611F-B274-44F9-8574-B3F8DD49EFC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D8F5E132-5042-8284-6C45-B57D10788C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3AE9B72A-8D86-6604-0EA5-0ADEE279FEC9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22" name="Parallelogram 621">
              <a:extLst>
                <a:ext uri="{FF2B5EF4-FFF2-40B4-BE49-F238E27FC236}">
                  <a16:creationId xmlns:a16="http://schemas.microsoft.com/office/drawing/2014/main" id="{4BC1B492-7D1A-5F44-E516-BC127114DDD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CE037949-85D7-855A-032F-1AA8D43E2ED1}"/>
              </a:ext>
            </a:extLst>
          </p:cNvPr>
          <p:cNvGrpSpPr/>
          <p:nvPr/>
        </p:nvGrpSpPr>
        <p:grpSpPr>
          <a:xfrm>
            <a:off x="8023842" y="4052840"/>
            <a:ext cx="1722502" cy="640359"/>
            <a:chOff x="2251804" y="3109339"/>
            <a:chExt cx="1722502" cy="640359"/>
          </a:xfrm>
        </p:grpSpPr>
        <p:sp>
          <p:nvSpPr>
            <p:cNvPr id="641" name="Rectangle: Diagonal Corners Snipped 640">
              <a:extLst>
                <a:ext uri="{FF2B5EF4-FFF2-40B4-BE49-F238E27FC236}">
                  <a16:creationId xmlns:a16="http://schemas.microsoft.com/office/drawing/2014/main" id="{7BA5DF55-AABB-8373-1D71-05980743264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BCA4F1F6-3C9F-AD2B-2730-E89A9C928E1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46" name="Parallelogram 645">
                <a:extLst>
                  <a:ext uri="{FF2B5EF4-FFF2-40B4-BE49-F238E27FC236}">
                    <a16:creationId xmlns:a16="http://schemas.microsoft.com/office/drawing/2014/main" id="{880C862D-DB94-1A7D-018F-5D40DD63FD9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7" name="Parallelogram 646">
                <a:extLst>
                  <a:ext uri="{FF2B5EF4-FFF2-40B4-BE49-F238E27FC236}">
                    <a16:creationId xmlns:a16="http://schemas.microsoft.com/office/drawing/2014/main" id="{9710098E-3C56-81CE-074D-DAA44997CBA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8" name="Parallelogram 647">
                <a:extLst>
                  <a:ext uri="{FF2B5EF4-FFF2-40B4-BE49-F238E27FC236}">
                    <a16:creationId xmlns:a16="http://schemas.microsoft.com/office/drawing/2014/main" id="{6820F489-A766-D6F8-593C-2E56EF81942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9" name="Parallelogram 648">
                <a:extLst>
                  <a:ext uri="{FF2B5EF4-FFF2-40B4-BE49-F238E27FC236}">
                    <a16:creationId xmlns:a16="http://schemas.microsoft.com/office/drawing/2014/main" id="{6800FBBB-4454-45C5-A363-A2EA3D402F9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0" name="Parallelogram 649">
                <a:extLst>
                  <a:ext uri="{FF2B5EF4-FFF2-40B4-BE49-F238E27FC236}">
                    <a16:creationId xmlns:a16="http://schemas.microsoft.com/office/drawing/2014/main" id="{CE899399-30F7-A493-F866-BF928062ACF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1" name="Parallelogram 650">
                <a:extLst>
                  <a:ext uri="{FF2B5EF4-FFF2-40B4-BE49-F238E27FC236}">
                    <a16:creationId xmlns:a16="http://schemas.microsoft.com/office/drawing/2014/main" id="{67F58B7A-65EB-9669-BCD0-06EFCC4C962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2" name="Parallelogram 651">
                <a:extLst>
                  <a:ext uri="{FF2B5EF4-FFF2-40B4-BE49-F238E27FC236}">
                    <a16:creationId xmlns:a16="http://schemas.microsoft.com/office/drawing/2014/main" id="{4EFF624A-697A-1D3E-5B1D-6B56C1D057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3" name="Parallelogram 652">
                <a:extLst>
                  <a:ext uri="{FF2B5EF4-FFF2-40B4-BE49-F238E27FC236}">
                    <a16:creationId xmlns:a16="http://schemas.microsoft.com/office/drawing/2014/main" id="{87CAEEFA-58AD-B061-A1CD-D82FCA3242E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4" name="Parallelogram 653">
                <a:extLst>
                  <a:ext uri="{FF2B5EF4-FFF2-40B4-BE49-F238E27FC236}">
                    <a16:creationId xmlns:a16="http://schemas.microsoft.com/office/drawing/2014/main" id="{40DDA7D1-D4B8-D1B9-B569-731BF26FCFC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5" name="Parallelogram 654">
                <a:extLst>
                  <a:ext uri="{FF2B5EF4-FFF2-40B4-BE49-F238E27FC236}">
                    <a16:creationId xmlns:a16="http://schemas.microsoft.com/office/drawing/2014/main" id="{16905064-280A-F0C7-FDEF-AC220F92611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6" name="Parallelogram 655">
                <a:extLst>
                  <a:ext uri="{FF2B5EF4-FFF2-40B4-BE49-F238E27FC236}">
                    <a16:creationId xmlns:a16="http://schemas.microsoft.com/office/drawing/2014/main" id="{25B47DDE-E459-060F-1EE5-786E4B1352C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7" name="Parallelogram 656">
                <a:extLst>
                  <a:ext uri="{FF2B5EF4-FFF2-40B4-BE49-F238E27FC236}">
                    <a16:creationId xmlns:a16="http://schemas.microsoft.com/office/drawing/2014/main" id="{5167677E-89AE-B87E-E3DD-46E4AC58757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8" name="Parallelogram 657">
                <a:extLst>
                  <a:ext uri="{FF2B5EF4-FFF2-40B4-BE49-F238E27FC236}">
                    <a16:creationId xmlns:a16="http://schemas.microsoft.com/office/drawing/2014/main" id="{A1CB1FE2-3C35-9163-506E-69F82B7DC74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9" name="Parallelogram 658">
                <a:extLst>
                  <a:ext uri="{FF2B5EF4-FFF2-40B4-BE49-F238E27FC236}">
                    <a16:creationId xmlns:a16="http://schemas.microsoft.com/office/drawing/2014/main" id="{9350A88E-28AE-3049-AE81-BB0F3324818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0" name="Parallelogram 659">
                <a:extLst>
                  <a:ext uri="{FF2B5EF4-FFF2-40B4-BE49-F238E27FC236}">
                    <a16:creationId xmlns:a16="http://schemas.microsoft.com/office/drawing/2014/main" id="{1A7E7B02-E628-12CE-97DE-7C982571A82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1" name="Parallelogram 660">
                <a:extLst>
                  <a:ext uri="{FF2B5EF4-FFF2-40B4-BE49-F238E27FC236}">
                    <a16:creationId xmlns:a16="http://schemas.microsoft.com/office/drawing/2014/main" id="{5ABE8BE5-E55B-7E0E-1977-2F84E873C60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2" name="Parallelogram 661">
                <a:extLst>
                  <a:ext uri="{FF2B5EF4-FFF2-40B4-BE49-F238E27FC236}">
                    <a16:creationId xmlns:a16="http://schemas.microsoft.com/office/drawing/2014/main" id="{BB2EE7CC-38AE-4723-A85E-4B9216FDFB4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DE9EF287-A8E1-44CC-2794-50E08B2D1FB8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EABA792B-5B32-8F18-66E3-B3A9DB4BE9B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45" name="Parallelogram 644">
              <a:extLst>
                <a:ext uri="{FF2B5EF4-FFF2-40B4-BE49-F238E27FC236}">
                  <a16:creationId xmlns:a16="http://schemas.microsoft.com/office/drawing/2014/main" id="{B35AFF5B-86F7-D66A-F99E-708AC4E0C398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B000C4E-1E1B-A372-BA0C-918B70F2655A}"/>
              </a:ext>
            </a:extLst>
          </p:cNvPr>
          <p:cNvCxnSpPr>
            <a:cxnSpLocks/>
          </p:cNvCxnSpPr>
          <p:nvPr/>
        </p:nvCxnSpPr>
        <p:spPr>
          <a:xfrm>
            <a:off x="1446045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3FE6EE16-7FDB-5797-1AF9-BB5474C1257E}"/>
              </a:ext>
            </a:extLst>
          </p:cNvPr>
          <p:cNvCxnSpPr>
            <a:cxnSpLocks/>
          </p:cNvCxnSpPr>
          <p:nvPr/>
        </p:nvCxnSpPr>
        <p:spPr>
          <a:xfrm>
            <a:off x="3305807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76719AF4-7E20-DE12-5B6E-DFFA1A089907}"/>
              </a:ext>
            </a:extLst>
          </p:cNvPr>
          <p:cNvCxnSpPr>
            <a:cxnSpLocks/>
          </p:cNvCxnSpPr>
          <p:nvPr/>
        </p:nvCxnSpPr>
        <p:spPr>
          <a:xfrm>
            <a:off x="5165569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0129B18B-8934-18F5-680E-6663220D3441}"/>
              </a:ext>
            </a:extLst>
          </p:cNvPr>
          <p:cNvCxnSpPr>
            <a:cxnSpLocks/>
          </p:cNvCxnSpPr>
          <p:nvPr/>
        </p:nvCxnSpPr>
        <p:spPr>
          <a:xfrm>
            <a:off x="7025331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323AFDD4-67A0-A377-1693-EEEDEC828084}"/>
              </a:ext>
            </a:extLst>
          </p:cNvPr>
          <p:cNvCxnSpPr>
            <a:cxnSpLocks/>
          </p:cNvCxnSpPr>
          <p:nvPr/>
        </p:nvCxnSpPr>
        <p:spPr>
          <a:xfrm>
            <a:off x="8885093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8CA05CF3-7009-8635-6CF9-6FD57F6B506E}"/>
              </a:ext>
            </a:extLst>
          </p:cNvPr>
          <p:cNvCxnSpPr>
            <a:cxnSpLocks/>
          </p:cNvCxnSpPr>
          <p:nvPr/>
        </p:nvCxnSpPr>
        <p:spPr>
          <a:xfrm>
            <a:off x="10744857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3FBEC9A-6E22-5C32-328C-28F340C0396F}"/>
              </a:ext>
            </a:extLst>
          </p:cNvPr>
          <p:cNvGrpSpPr/>
          <p:nvPr/>
        </p:nvGrpSpPr>
        <p:grpSpPr>
          <a:xfrm>
            <a:off x="2444556" y="4921800"/>
            <a:ext cx="1722502" cy="640359"/>
            <a:chOff x="2251804" y="3109339"/>
            <a:chExt cx="1722502" cy="640359"/>
          </a:xfrm>
        </p:grpSpPr>
        <p:sp>
          <p:nvSpPr>
            <p:cNvPr id="670" name="Rectangle: Diagonal Corners Snipped 669">
              <a:extLst>
                <a:ext uri="{FF2B5EF4-FFF2-40B4-BE49-F238E27FC236}">
                  <a16:creationId xmlns:a16="http://schemas.microsoft.com/office/drawing/2014/main" id="{E42740CD-9BA4-A66F-89E1-FD48A82C5E77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B44FEEB4-669A-D417-F7FD-5D15E384775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75" name="Parallelogram 674">
                <a:extLst>
                  <a:ext uri="{FF2B5EF4-FFF2-40B4-BE49-F238E27FC236}">
                    <a16:creationId xmlns:a16="http://schemas.microsoft.com/office/drawing/2014/main" id="{CE986925-6B51-523C-D05E-A2B4A88210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6" name="Parallelogram 675">
                <a:extLst>
                  <a:ext uri="{FF2B5EF4-FFF2-40B4-BE49-F238E27FC236}">
                    <a16:creationId xmlns:a16="http://schemas.microsoft.com/office/drawing/2014/main" id="{A0E72E30-9A86-D222-8802-CE3752967D4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267EF4AA-E223-EC66-7F52-91FB8C2F58A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FEAB1AD0-E7C0-2B56-85D2-6C5D2DBE62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08848806-6725-16A3-B9AD-DFFF35B03B7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0A0512F9-8393-29EE-F8F9-BB00CC8989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623C472D-0276-B806-DB43-3B6050751AA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566EE404-B357-87D1-5C51-5C6B561AE56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3" name="Parallelogram 682">
                <a:extLst>
                  <a:ext uri="{FF2B5EF4-FFF2-40B4-BE49-F238E27FC236}">
                    <a16:creationId xmlns:a16="http://schemas.microsoft.com/office/drawing/2014/main" id="{EBC95ABF-31AB-A436-90EC-CF174FC46F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4" name="Parallelogram 683">
                <a:extLst>
                  <a:ext uri="{FF2B5EF4-FFF2-40B4-BE49-F238E27FC236}">
                    <a16:creationId xmlns:a16="http://schemas.microsoft.com/office/drawing/2014/main" id="{CB395F5C-FAB1-2D1F-86EC-7E1DBBF7799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5" name="Parallelogram 684">
                <a:extLst>
                  <a:ext uri="{FF2B5EF4-FFF2-40B4-BE49-F238E27FC236}">
                    <a16:creationId xmlns:a16="http://schemas.microsoft.com/office/drawing/2014/main" id="{41F3848E-324E-1929-A834-8B8439DF6C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6" name="Parallelogram 685">
                <a:extLst>
                  <a:ext uri="{FF2B5EF4-FFF2-40B4-BE49-F238E27FC236}">
                    <a16:creationId xmlns:a16="http://schemas.microsoft.com/office/drawing/2014/main" id="{9F8E7DA3-E302-9CC8-2FA7-3C72482164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7" name="Parallelogram 686">
                <a:extLst>
                  <a:ext uri="{FF2B5EF4-FFF2-40B4-BE49-F238E27FC236}">
                    <a16:creationId xmlns:a16="http://schemas.microsoft.com/office/drawing/2014/main" id="{4E50AD4B-CC68-831E-7A63-BA846018815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8" name="Parallelogram 687">
                <a:extLst>
                  <a:ext uri="{FF2B5EF4-FFF2-40B4-BE49-F238E27FC236}">
                    <a16:creationId xmlns:a16="http://schemas.microsoft.com/office/drawing/2014/main" id="{568C0010-CAA5-A4EF-DAC6-DE969A450C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9" name="Parallelogram 688">
                <a:extLst>
                  <a:ext uri="{FF2B5EF4-FFF2-40B4-BE49-F238E27FC236}">
                    <a16:creationId xmlns:a16="http://schemas.microsoft.com/office/drawing/2014/main" id="{1ED2837B-EFE5-63A0-43B3-AF2C9DCCF11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0" name="Parallelogram 689">
                <a:extLst>
                  <a:ext uri="{FF2B5EF4-FFF2-40B4-BE49-F238E27FC236}">
                    <a16:creationId xmlns:a16="http://schemas.microsoft.com/office/drawing/2014/main" id="{546008FF-FB66-F57B-7012-8CAC3F728EA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1" name="Parallelogram 690">
                <a:extLst>
                  <a:ext uri="{FF2B5EF4-FFF2-40B4-BE49-F238E27FC236}">
                    <a16:creationId xmlns:a16="http://schemas.microsoft.com/office/drawing/2014/main" id="{77DC4400-DD9C-2B57-CFB0-556789B77B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9D65B36D-70AB-A336-5667-6673A9BB78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B2FF9A8-65BD-D7FD-CFFB-FC4850BFD6C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74" name="Parallelogram 673">
              <a:extLst>
                <a:ext uri="{FF2B5EF4-FFF2-40B4-BE49-F238E27FC236}">
                  <a16:creationId xmlns:a16="http://schemas.microsoft.com/office/drawing/2014/main" id="{C1C90D28-D367-5771-DAAE-FED1A063C22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86DDBBAA-9F8D-3774-0608-C849C6B9AED1}"/>
              </a:ext>
            </a:extLst>
          </p:cNvPr>
          <p:cNvGrpSpPr/>
          <p:nvPr/>
        </p:nvGrpSpPr>
        <p:grpSpPr>
          <a:xfrm>
            <a:off x="584794" y="4921800"/>
            <a:ext cx="1722502" cy="640359"/>
            <a:chOff x="2251804" y="3109339"/>
            <a:chExt cx="1722502" cy="640359"/>
          </a:xfrm>
        </p:grpSpPr>
        <p:sp>
          <p:nvSpPr>
            <p:cNvPr id="693" name="Rectangle: Diagonal Corners Snipped 692">
              <a:extLst>
                <a:ext uri="{FF2B5EF4-FFF2-40B4-BE49-F238E27FC236}">
                  <a16:creationId xmlns:a16="http://schemas.microsoft.com/office/drawing/2014/main" id="{5DD11781-C656-7521-94E9-FED6B744684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437BA5A5-67EF-DC77-4128-238A38C732B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98" name="Parallelogram 697">
                <a:extLst>
                  <a:ext uri="{FF2B5EF4-FFF2-40B4-BE49-F238E27FC236}">
                    <a16:creationId xmlns:a16="http://schemas.microsoft.com/office/drawing/2014/main" id="{57DB189F-D4D0-CA33-C8A9-96311DEEA0A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9" name="Parallelogram 698">
                <a:extLst>
                  <a:ext uri="{FF2B5EF4-FFF2-40B4-BE49-F238E27FC236}">
                    <a16:creationId xmlns:a16="http://schemas.microsoft.com/office/drawing/2014/main" id="{9F9B877C-2B55-6FA3-32D2-98318FDF354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0" name="Parallelogram 699">
                <a:extLst>
                  <a:ext uri="{FF2B5EF4-FFF2-40B4-BE49-F238E27FC236}">
                    <a16:creationId xmlns:a16="http://schemas.microsoft.com/office/drawing/2014/main" id="{20344B76-A89D-B8CF-E720-3E7D852C3F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1" name="Parallelogram 700">
                <a:extLst>
                  <a:ext uri="{FF2B5EF4-FFF2-40B4-BE49-F238E27FC236}">
                    <a16:creationId xmlns:a16="http://schemas.microsoft.com/office/drawing/2014/main" id="{045D459A-4647-C8F6-4E31-FC563A204D8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2" name="Parallelogram 701">
                <a:extLst>
                  <a:ext uri="{FF2B5EF4-FFF2-40B4-BE49-F238E27FC236}">
                    <a16:creationId xmlns:a16="http://schemas.microsoft.com/office/drawing/2014/main" id="{E88A6914-03E7-601B-C7A2-D3321F4EED7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3" name="Parallelogram 702">
                <a:extLst>
                  <a:ext uri="{FF2B5EF4-FFF2-40B4-BE49-F238E27FC236}">
                    <a16:creationId xmlns:a16="http://schemas.microsoft.com/office/drawing/2014/main" id="{0F0AFF24-D4BA-AEAB-E961-F242A4B5CF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4" name="Parallelogram 703">
                <a:extLst>
                  <a:ext uri="{FF2B5EF4-FFF2-40B4-BE49-F238E27FC236}">
                    <a16:creationId xmlns:a16="http://schemas.microsoft.com/office/drawing/2014/main" id="{976B0C64-CF42-0B4F-6D08-31E40A59410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5" name="Parallelogram 704">
                <a:extLst>
                  <a:ext uri="{FF2B5EF4-FFF2-40B4-BE49-F238E27FC236}">
                    <a16:creationId xmlns:a16="http://schemas.microsoft.com/office/drawing/2014/main" id="{9B4B74E8-E765-0046-C13F-511F1E8E045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6" name="Parallelogram 705">
                <a:extLst>
                  <a:ext uri="{FF2B5EF4-FFF2-40B4-BE49-F238E27FC236}">
                    <a16:creationId xmlns:a16="http://schemas.microsoft.com/office/drawing/2014/main" id="{D7616ABC-6236-F723-9BC3-C984288CF21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7" name="Parallelogram 706">
                <a:extLst>
                  <a:ext uri="{FF2B5EF4-FFF2-40B4-BE49-F238E27FC236}">
                    <a16:creationId xmlns:a16="http://schemas.microsoft.com/office/drawing/2014/main" id="{721849F5-C5DB-AC87-4CFD-5B7619E8334D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8" name="Parallelogram 707">
                <a:extLst>
                  <a:ext uri="{FF2B5EF4-FFF2-40B4-BE49-F238E27FC236}">
                    <a16:creationId xmlns:a16="http://schemas.microsoft.com/office/drawing/2014/main" id="{D27BD314-7189-A79B-9856-4BB77A35542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9" name="Parallelogram 708">
                <a:extLst>
                  <a:ext uri="{FF2B5EF4-FFF2-40B4-BE49-F238E27FC236}">
                    <a16:creationId xmlns:a16="http://schemas.microsoft.com/office/drawing/2014/main" id="{E6CD553B-4507-89FB-65A2-65B1D8490630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0" name="Parallelogram 709">
                <a:extLst>
                  <a:ext uri="{FF2B5EF4-FFF2-40B4-BE49-F238E27FC236}">
                    <a16:creationId xmlns:a16="http://schemas.microsoft.com/office/drawing/2014/main" id="{71B73119-FCDC-5A11-A1D9-3836B766E15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1" name="Parallelogram 710">
                <a:extLst>
                  <a:ext uri="{FF2B5EF4-FFF2-40B4-BE49-F238E27FC236}">
                    <a16:creationId xmlns:a16="http://schemas.microsoft.com/office/drawing/2014/main" id="{73D328B0-4291-6048-88E4-61CF4769126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2" name="Parallelogram 711">
                <a:extLst>
                  <a:ext uri="{FF2B5EF4-FFF2-40B4-BE49-F238E27FC236}">
                    <a16:creationId xmlns:a16="http://schemas.microsoft.com/office/drawing/2014/main" id="{A0715951-67D0-2D91-7ED0-D5C0DCECEAC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3" name="Parallelogram 712">
                <a:extLst>
                  <a:ext uri="{FF2B5EF4-FFF2-40B4-BE49-F238E27FC236}">
                    <a16:creationId xmlns:a16="http://schemas.microsoft.com/office/drawing/2014/main" id="{7BBD2B1D-E3E8-ADD5-D383-C4284BB9092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4" name="Parallelogram 713">
                <a:extLst>
                  <a:ext uri="{FF2B5EF4-FFF2-40B4-BE49-F238E27FC236}">
                    <a16:creationId xmlns:a16="http://schemas.microsoft.com/office/drawing/2014/main" id="{153C0941-97E6-1E9B-6F0A-E0FC970AEAA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F5D1475D-DC67-E842-7CF6-1731AE9F4E0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EA00D089-C2B4-56EA-8791-E1C4F059747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97" name="Parallelogram 696">
              <a:extLst>
                <a:ext uri="{FF2B5EF4-FFF2-40B4-BE49-F238E27FC236}">
                  <a16:creationId xmlns:a16="http://schemas.microsoft.com/office/drawing/2014/main" id="{015CDCF8-B48F-6F47-557B-FF5646EE0B5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5D4F307C-ABBC-4BC6-67F8-5936E2BC6CAB}"/>
              </a:ext>
            </a:extLst>
          </p:cNvPr>
          <p:cNvGrpSpPr/>
          <p:nvPr/>
        </p:nvGrpSpPr>
        <p:grpSpPr>
          <a:xfrm>
            <a:off x="6164080" y="4921800"/>
            <a:ext cx="1722502" cy="640359"/>
            <a:chOff x="2251804" y="3109339"/>
            <a:chExt cx="1722502" cy="640359"/>
          </a:xfrm>
        </p:grpSpPr>
        <p:sp>
          <p:nvSpPr>
            <p:cNvPr id="716" name="Rectangle: Diagonal Corners Snipped 715">
              <a:extLst>
                <a:ext uri="{FF2B5EF4-FFF2-40B4-BE49-F238E27FC236}">
                  <a16:creationId xmlns:a16="http://schemas.microsoft.com/office/drawing/2014/main" id="{3A18B374-3BA2-8851-5732-CA90E37321C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A0B806EB-D5C0-FD49-BFB3-B3F5B11585D9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21" name="Parallelogram 720">
                <a:extLst>
                  <a:ext uri="{FF2B5EF4-FFF2-40B4-BE49-F238E27FC236}">
                    <a16:creationId xmlns:a16="http://schemas.microsoft.com/office/drawing/2014/main" id="{D138F0A8-BAF5-0C80-EB0B-DFCEF1B61A9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2" name="Parallelogram 721">
                <a:extLst>
                  <a:ext uri="{FF2B5EF4-FFF2-40B4-BE49-F238E27FC236}">
                    <a16:creationId xmlns:a16="http://schemas.microsoft.com/office/drawing/2014/main" id="{9866A6C0-5F49-1A07-317A-D51818B6081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3" name="Parallelogram 722">
                <a:extLst>
                  <a:ext uri="{FF2B5EF4-FFF2-40B4-BE49-F238E27FC236}">
                    <a16:creationId xmlns:a16="http://schemas.microsoft.com/office/drawing/2014/main" id="{2BA1B944-898D-5B62-7A50-BAE8459E1E1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4" name="Parallelogram 723">
                <a:extLst>
                  <a:ext uri="{FF2B5EF4-FFF2-40B4-BE49-F238E27FC236}">
                    <a16:creationId xmlns:a16="http://schemas.microsoft.com/office/drawing/2014/main" id="{9EA4273D-163B-9B0B-6241-EAB1979422C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5" name="Parallelogram 724">
                <a:extLst>
                  <a:ext uri="{FF2B5EF4-FFF2-40B4-BE49-F238E27FC236}">
                    <a16:creationId xmlns:a16="http://schemas.microsoft.com/office/drawing/2014/main" id="{74CBE39E-8082-D19E-CC12-3BE38C13295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6" name="Parallelogram 725">
                <a:extLst>
                  <a:ext uri="{FF2B5EF4-FFF2-40B4-BE49-F238E27FC236}">
                    <a16:creationId xmlns:a16="http://schemas.microsoft.com/office/drawing/2014/main" id="{BC3CFB57-6485-6E83-03B6-84C89ED9834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7" name="Parallelogram 726">
                <a:extLst>
                  <a:ext uri="{FF2B5EF4-FFF2-40B4-BE49-F238E27FC236}">
                    <a16:creationId xmlns:a16="http://schemas.microsoft.com/office/drawing/2014/main" id="{A047D078-0A39-07AA-FE6C-CC52718B101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8" name="Parallelogram 727">
                <a:extLst>
                  <a:ext uri="{FF2B5EF4-FFF2-40B4-BE49-F238E27FC236}">
                    <a16:creationId xmlns:a16="http://schemas.microsoft.com/office/drawing/2014/main" id="{C3EA4A15-3075-6AEC-8739-7352CF259A1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9" name="Parallelogram 728">
                <a:extLst>
                  <a:ext uri="{FF2B5EF4-FFF2-40B4-BE49-F238E27FC236}">
                    <a16:creationId xmlns:a16="http://schemas.microsoft.com/office/drawing/2014/main" id="{464B87FB-409A-07C8-F3D4-1959CA5DE7C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0" name="Parallelogram 729">
                <a:extLst>
                  <a:ext uri="{FF2B5EF4-FFF2-40B4-BE49-F238E27FC236}">
                    <a16:creationId xmlns:a16="http://schemas.microsoft.com/office/drawing/2014/main" id="{16D1B87F-397B-CF1F-3B00-750C7FC5041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1" name="Parallelogram 730">
                <a:extLst>
                  <a:ext uri="{FF2B5EF4-FFF2-40B4-BE49-F238E27FC236}">
                    <a16:creationId xmlns:a16="http://schemas.microsoft.com/office/drawing/2014/main" id="{351BF42C-BBED-0208-FA93-A421E3935CB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2" name="Parallelogram 731">
                <a:extLst>
                  <a:ext uri="{FF2B5EF4-FFF2-40B4-BE49-F238E27FC236}">
                    <a16:creationId xmlns:a16="http://schemas.microsoft.com/office/drawing/2014/main" id="{B198538A-A332-9EF1-2122-E7F143F7A1F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3" name="Parallelogram 732">
                <a:extLst>
                  <a:ext uri="{FF2B5EF4-FFF2-40B4-BE49-F238E27FC236}">
                    <a16:creationId xmlns:a16="http://schemas.microsoft.com/office/drawing/2014/main" id="{E91F6175-56B4-82BF-24DF-CE2AA758D247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4" name="Parallelogram 733">
                <a:extLst>
                  <a:ext uri="{FF2B5EF4-FFF2-40B4-BE49-F238E27FC236}">
                    <a16:creationId xmlns:a16="http://schemas.microsoft.com/office/drawing/2014/main" id="{F05C933B-258D-FDC9-5E68-76F7B75C278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5" name="Parallelogram 734">
                <a:extLst>
                  <a:ext uri="{FF2B5EF4-FFF2-40B4-BE49-F238E27FC236}">
                    <a16:creationId xmlns:a16="http://schemas.microsoft.com/office/drawing/2014/main" id="{F1852756-A875-5E98-2EAA-03B729F8B73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6" name="Parallelogram 735">
                <a:extLst>
                  <a:ext uri="{FF2B5EF4-FFF2-40B4-BE49-F238E27FC236}">
                    <a16:creationId xmlns:a16="http://schemas.microsoft.com/office/drawing/2014/main" id="{EC6DE353-0603-6853-1839-9B1829A762F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7" name="Parallelogram 736">
                <a:extLst>
                  <a:ext uri="{FF2B5EF4-FFF2-40B4-BE49-F238E27FC236}">
                    <a16:creationId xmlns:a16="http://schemas.microsoft.com/office/drawing/2014/main" id="{E7EA1D30-18FD-E18E-2FDB-E43B6D94A86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A68ACA86-AA60-0B62-6CD0-54E066F13E7A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147131A7-EDA7-B7A8-AA05-0582754367FA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20" name="Parallelogram 719">
              <a:extLst>
                <a:ext uri="{FF2B5EF4-FFF2-40B4-BE49-F238E27FC236}">
                  <a16:creationId xmlns:a16="http://schemas.microsoft.com/office/drawing/2014/main" id="{5382E19A-D143-788E-A767-0486CEB66B7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D1F37C34-CDC8-747B-E515-690C4E03E44F}"/>
              </a:ext>
            </a:extLst>
          </p:cNvPr>
          <p:cNvGrpSpPr/>
          <p:nvPr/>
        </p:nvGrpSpPr>
        <p:grpSpPr>
          <a:xfrm>
            <a:off x="4304318" y="4921800"/>
            <a:ext cx="1722502" cy="640359"/>
            <a:chOff x="2251804" y="3109339"/>
            <a:chExt cx="1722502" cy="640359"/>
          </a:xfrm>
        </p:grpSpPr>
        <p:sp>
          <p:nvSpPr>
            <p:cNvPr id="739" name="Rectangle: Diagonal Corners Snipped 738">
              <a:extLst>
                <a:ext uri="{FF2B5EF4-FFF2-40B4-BE49-F238E27FC236}">
                  <a16:creationId xmlns:a16="http://schemas.microsoft.com/office/drawing/2014/main" id="{498AEA57-4689-7F3E-F7AC-BA81FFF76B4D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26AD0633-CCC3-36F6-F39B-4AE035926759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44" name="Parallelogram 743">
                <a:extLst>
                  <a:ext uri="{FF2B5EF4-FFF2-40B4-BE49-F238E27FC236}">
                    <a16:creationId xmlns:a16="http://schemas.microsoft.com/office/drawing/2014/main" id="{E52BCD85-C927-0FB5-942A-1550462F250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5" name="Parallelogram 744">
                <a:extLst>
                  <a:ext uri="{FF2B5EF4-FFF2-40B4-BE49-F238E27FC236}">
                    <a16:creationId xmlns:a16="http://schemas.microsoft.com/office/drawing/2014/main" id="{49B268DA-6046-98E1-6C65-037FDED04B3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6" name="Parallelogram 745">
                <a:extLst>
                  <a:ext uri="{FF2B5EF4-FFF2-40B4-BE49-F238E27FC236}">
                    <a16:creationId xmlns:a16="http://schemas.microsoft.com/office/drawing/2014/main" id="{840BB7D3-EE2B-618F-8CD8-325C3190971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7" name="Parallelogram 746">
                <a:extLst>
                  <a:ext uri="{FF2B5EF4-FFF2-40B4-BE49-F238E27FC236}">
                    <a16:creationId xmlns:a16="http://schemas.microsoft.com/office/drawing/2014/main" id="{9FCBBE2C-E488-506A-5E33-037145B54EB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8" name="Parallelogram 747">
                <a:extLst>
                  <a:ext uri="{FF2B5EF4-FFF2-40B4-BE49-F238E27FC236}">
                    <a16:creationId xmlns:a16="http://schemas.microsoft.com/office/drawing/2014/main" id="{5348AECB-0366-75E0-4B94-8EDA86D3204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9" name="Parallelogram 748">
                <a:extLst>
                  <a:ext uri="{FF2B5EF4-FFF2-40B4-BE49-F238E27FC236}">
                    <a16:creationId xmlns:a16="http://schemas.microsoft.com/office/drawing/2014/main" id="{CE079F2F-E408-389E-0D82-329D8EE17C5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0" name="Parallelogram 749">
                <a:extLst>
                  <a:ext uri="{FF2B5EF4-FFF2-40B4-BE49-F238E27FC236}">
                    <a16:creationId xmlns:a16="http://schemas.microsoft.com/office/drawing/2014/main" id="{58C0C76F-9570-E050-C42A-5F1752A2C17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1" name="Parallelogram 750">
                <a:extLst>
                  <a:ext uri="{FF2B5EF4-FFF2-40B4-BE49-F238E27FC236}">
                    <a16:creationId xmlns:a16="http://schemas.microsoft.com/office/drawing/2014/main" id="{3EBF4A0E-106B-BFD2-524C-DE5E185B478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2" name="Parallelogram 751">
                <a:extLst>
                  <a:ext uri="{FF2B5EF4-FFF2-40B4-BE49-F238E27FC236}">
                    <a16:creationId xmlns:a16="http://schemas.microsoft.com/office/drawing/2014/main" id="{79783840-0CE8-0679-E1E5-3F2D367604E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3" name="Parallelogram 752">
                <a:extLst>
                  <a:ext uri="{FF2B5EF4-FFF2-40B4-BE49-F238E27FC236}">
                    <a16:creationId xmlns:a16="http://schemas.microsoft.com/office/drawing/2014/main" id="{BAB0AF12-0EC2-B179-89B8-F5BEA374F12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4" name="Parallelogram 753">
                <a:extLst>
                  <a:ext uri="{FF2B5EF4-FFF2-40B4-BE49-F238E27FC236}">
                    <a16:creationId xmlns:a16="http://schemas.microsoft.com/office/drawing/2014/main" id="{2287E7EE-EF77-C256-4E4F-3B0C6F0A9387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5" name="Parallelogram 754">
                <a:extLst>
                  <a:ext uri="{FF2B5EF4-FFF2-40B4-BE49-F238E27FC236}">
                    <a16:creationId xmlns:a16="http://schemas.microsoft.com/office/drawing/2014/main" id="{354AAD01-10CC-3C91-8741-D011DEA9D64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6" name="Parallelogram 755">
                <a:extLst>
                  <a:ext uri="{FF2B5EF4-FFF2-40B4-BE49-F238E27FC236}">
                    <a16:creationId xmlns:a16="http://schemas.microsoft.com/office/drawing/2014/main" id="{2C82B26E-50BE-8DC8-6CAD-B8D0E7790B13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7" name="Parallelogram 756">
                <a:extLst>
                  <a:ext uri="{FF2B5EF4-FFF2-40B4-BE49-F238E27FC236}">
                    <a16:creationId xmlns:a16="http://schemas.microsoft.com/office/drawing/2014/main" id="{F1DFF8EF-C632-8047-AF1F-61D6F2E7B2F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8" name="Parallelogram 757">
                <a:extLst>
                  <a:ext uri="{FF2B5EF4-FFF2-40B4-BE49-F238E27FC236}">
                    <a16:creationId xmlns:a16="http://schemas.microsoft.com/office/drawing/2014/main" id="{DED560BA-998A-C89E-05CC-CAD6A6DA05C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9" name="Parallelogram 758">
                <a:extLst>
                  <a:ext uri="{FF2B5EF4-FFF2-40B4-BE49-F238E27FC236}">
                    <a16:creationId xmlns:a16="http://schemas.microsoft.com/office/drawing/2014/main" id="{E79C80C7-AE4A-1F13-7027-9AAA7C40A93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0" name="Parallelogram 759">
                <a:extLst>
                  <a:ext uri="{FF2B5EF4-FFF2-40B4-BE49-F238E27FC236}">
                    <a16:creationId xmlns:a16="http://schemas.microsoft.com/office/drawing/2014/main" id="{601AB8A6-5CD8-445A-B264-D55614FBAFD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C330E90B-0576-1BFE-E6E6-84E6E5A2BED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1519691F-CD75-9320-677E-770F2872CDE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43" name="Parallelogram 742">
              <a:extLst>
                <a:ext uri="{FF2B5EF4-FFF2-40B4-BE49-F238E27FC236}">
                  <a16:creationId xmlns:a16="http://schemas.microsoft.com/office/drawing/2014/main" id="{271AA17F-B687-DAEE-F54F-5F0D91CE09C0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1BD5A557-CDE0-B720-4C15-AB845C1E635E}"/>
              </a:ext>
            </a:extLst>
          </p:cNvPr>
          <p:cNvGrpSpPr/>
          <p:nvPr/>
        </p:nvGrpSpPr>
        <p:grpSpPr>
          <a:xfrm>
            <a:off x="9883606" y="4921800"/>
            <a:ext cx="1722502" cy="640359"/>
            <a:chOff x="2251804" y="3109339"/>
            <a:chExt cx="1722502" cy="640359"/>
          </a:xfrm>
        </p:grpSpPr>
        <p:sp>
          <p:nvSpPr>
            <p:cNvPr id="762" name="Rectangle: Diagonal Corners Snipped 761">
              <a:extLst>
                <a:ext uri="{FF2B5EF4-FFF2-40B4-BE49-F238E27FC236}">
                  <a16:creationId xmlns:a16="http://schemas.microsoft.com/office/drawing/2014/main" id="{FE278ADC-D7E0-F817-EEFD-6F7C0DCC6E0B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E2287337-2DF2-3881-0C33-28DA215BCFD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67" name="Parallelogram 766">
                <a:extLst>
                  <a:ext uri="{FF2B5EF4-FFF2-40B4-BE49-F238E27FC236}">
                    <a16:creationId xmlns:a16="http://schemas.microsoft.com/office/drawing/2014/main" id="{32C28247-9FC0-0688-6F7B-AE8943DDE6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8" name="Parallelogram 767">
                <a:extLst>
                  <a:ext uri="{FF2B5EF4-FFF2-40B4-BE49-F238E27FC236}">
                    <a16:creationId xmlns:a16="http://schemas.microsoft.com/office/drawing/2014/main" id="{6FDAB7C6-73CC-B4C2-DA86-525BC347B79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9" name="Parallelogram 768">
                <a:extLst>
                  <a:ext uri="{FF2B5EF4-FFF2-40B4-BE49-F238E27FC236}">
                    <a16:creationId xmlns:a16="http://schemas.microsoft.com/office/drawing/2014/main" id="{8DFF8791-6DA7-9D7C-18B0-ADD69504EF48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0" name="Parallelogram 769">
                <a:extLst>
                  <a:ext uri="{FF2B5EF4-FFF2-40B4-BE49-F238E27FC236}">
                    <a16:creationId xmlns:a16="http://schemas.microsoft.com/office/drawing/2014/main" id="{88D837C3-2043-FE94-121C-1AB56388449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1" name="Parallelogram 770">
                <a:extLst>
                  <a:ext uri="{FF2B5EF4-FFF2-40B4-BE49-F238E27FC236}">
                    <a16:creationId xmlns:a16="http://schemas.microsoft.com/office/drawing/2014/main" id="{7D46AC4D-B165-0441-08A6-B00935346087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2" name="Parallelogram 771">
                <a:extLst>
                  <a:ext uri="{FF2B5EF4-FFF2-40B4-BE49-F238E27FC236}">
                    <a16:creationId xmlns:a16="http://schemas.microsoft.com/office/drawing/2014/main" id="{197D7846-3380-9913-E7B7-5F931FEB50F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3" name="Parallelogram 772">
                <a:extLst>
                  <a:ext uri="{FF2B5EF4-FFF2-40B4-BE49-F238E27FC236}">
                    <a16:creationId xmlns:a16="http://schemas.microsoft.com/office/drawing/2014/main" id="{ED4038FD-B86B-A307-E2D0-F7493087B07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4" name="Parallelogram 773">
                <a:extLst>
                  <a:ext uri="{FF2B5EF4-FFF2-40B4-BE49-F238E27FC236}">
                    <a16:creationId xmlns:a16="http://schemas.microsoft.com/office/drawing/2014/main" id="{DD975DC9-03BA-FEF6-6996-9637E4C2EE27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5" name="Parallelogram 774">
                <a:extLst>
                  <a:ext uri="{FF2B5EF4-FFF2-40B4-BE49-F238E27FC236}">
                    <a16:creationId xmlns:a16="http://schemas.microsoft.com/office/drawing/2014/main" id="{8B060CB8-243F-4451-2E73-C44D86057991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6" name="Parallelogram 775">
                <a:extLst>
                  <a:ext uri="{FF2B5EF4-FFF2-40B4-BE49-F238E27FC236}">
                    <a16:creationId xmlns:a16="http://schemas.microsoft.com/office/drawing/2014/main" id="{8D6BF8CB-E42C-9B91-5424-355AAD6464D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7" name="Parallelogram 776">
                <a:extLst>
                  <a:ext uri="{FF2B5EF4-FFF2-40B4-BE49-F238E27FC236}">
                    <a16:creationId xmlns:a16="http://schemas.microsoft.com/office/drawing/2014/main" id="{B1C22AF4-7AD1-B504-0467-8638578CBE5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8" name="Parallelogram 777">
                <a:extLst>
                  <a:ext uri="{FF2B5EF4-FFF2-40B4-BE49-F238E27FC236}">
                    <a16:creationId xmlns:a16="http://schemas.microsoft.com/office/drawing/2014/main" id="{8C731FAD-B74B-F262-A168-48A619806C8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9" name="Parallelogram 778">
                <a:extLst>
                  <a:ext uri="{FF2B5EF4-FFF2-40B4-BE49-F238E27FC236}">
                    <a16:creationId xmlns:a16="http://schemas.microsoft.com/office/drawing/2014/main" id="{772801EB-E5A9-902A-025A-94A7365F94A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0" name="Parallelogram 779">
                <a:extLst>
                  <a:ext uri="{FF2B5EF4-FFF2-40B4-BE49-F238E27FC236}">
                    <a16:creationId xmlns:a16="http://schemas.microsoft.com/office/drawing/2014/main" id="{6F5B8CA5-DC3B-4EE7-2732-A9F79C9592E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1" name="Parallelogram 780">
                <a:extLst>
                  <a:ext uri="{FF2B5EF4-FFF2-40B4-BE49-F238E27FC236}">
                    <a16:creationId xmlns:a16="http://schemas.microsoft.com/office/drawing/2014/main" id="{F4A04CE1-CADF-EF5C-B1BE-3FE083C1FF6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2" name="Parallelogram 781">
                <a:extLst>
                  <a:ext uri="{FF2B5EF4-FFF2-40B4-BE49-F238E27FC236}">
                    <a16:creationId xmlns:a16="http://schemas.microsoft.com/office/drawing/2014/main" id="{D7EC7C5E-3A2C-62E0-8100-BFBBFE77FE5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3" name="Parallelogram 782">
                <a:extLst>
                  <a:ext uri="{FF2B5EF4-FFF2-40B4-BE49-F238E27FC236}">
                    <a16:creationId xmlns:a16="http://schemas.microsoft.com/office/drawing/2014/main" id="{9637D1D0-42E0-2757-5428-58D497719FF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F5B06EF3-8525-0606-4CBC-757980C3BCC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E7593493-C153-7AD3-AA2B-DDAA9346BA30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66" name="Parallelogram 765">
              <a:extLst>
                <a:ext uri="{FF2B5EF4-FFF2-40B4-BE49-F238E27FC236}">
                  <a16:creationId xmlns:a16="http://schemas.microsoft.com/office/drawing/2014/main" id="{67B83F56-3416-A472-D6E0-9597B7BA95C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BE35FD83-D869-B9E4-FC12-041F5476BE41}"/>
              </a:ext>
            </a:extLst>
          </p:cNvPr>
          <p:cNvGrpSpPr/>
          <p:nvPr/>
        </p:nvGrpSpPr>
        <p:grpSpPr>
          <a:xfrm>
            <a:off x="8023842" y="4921800"/>
            <a:ext cx="1722502" cy="640359"/>
            <a:chOff x="2251804" y="3109339"/>
            <a:chExt cx="1722502" cy="640359"/>
          </a:xfrm>
        </p:grpSpPr>
        <p:sp>
          <p:nvSpPr>
            <p:cNvPr id="785" name="Rectangle: Diagonal Corners Snipped 784">
              <a:extLst>
                <a:ext uri="{FF2B5EF4-FFF2-40B4-BE49-F238E27FC236}">
                  <a16:creationId xmlns:a16="http://schemas.microsoft.com/office/drawing/2014/main" id="{2645A0F7-BEA9-D645-F102-E08743FAB5AC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F5B34D00-A18B-B45C-3B57-185E40E3DE8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90" name="Parallelogram 789">
                <a:extLst>
                  <a:ext uri="{FF2B5EF4-FFF2-40B4-BE49-F238E27FC236}">
                    <a16:creationId xmlns:a16="http://schemas.microsoft.com/office/drawing/2014/main" id="{CEC854C5-CF51-6188-A4F4-43C004FE095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1" name="Parallelogram 790">
                <a:extLst>
                  <a:ext uri="{FF2B5EF4-FFF2-40B4-BE49-F238E27FC236}">
                    <a16:creationId xmlns:a16="http://schemas.microsoft.com/office/drawing/2014/main" id="{78698E07-3C3F-638A-229D-56DA17DB812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2" name="Parallelogram 791">
                <a:extLst>
                  <a:ext uri="{FF2B5EF4-FFF2-40B4-BE49-F238E27FC236}">
                    <a16:creationId xmlns:a16="http://schemas.microsoft.com/office/drawing/2014/main" id="{FAB3BBB2-2791-BD7F-761D-A9C41EE49B4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3" name="Parallelogram 792">
                <a:extLst>
                  <a:ext uri="{FF2B5EF4-FFF2-40B4-BE49-F238E27FC236}">
                    <a16:creationId xmlns:a16="http://schemas.microsoft.com/office/drawing/2014/main" id="{0993F574-CC0E-FB88-2567-4A4BC61E8D5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4" name="Parallelogram 793">
                <a:extLst>
                  <a:ext uri="{FF2B5EF4-FFF2-40B4-BE49-F238E27FC236}">
                    <a16:creationId xmlns:a16="http://schemas.microsoft.com/office/drawing/2014/main" id="{D40BE22D-7BC2-5E24-D7ED-47ED8FFA935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5" name="Parallelogram 794">
                <a:extLst>
                  <a:ext uri="{FF2B5EF4-FFF2-40B4-BE49-F238E27FC236}">
                    <a16:creationId xmlns:a16="http://schemas.microsoft.com/office/drawing/2014/main" id="{A301426C-15F0-39F4-0811-DAFC52DC98C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6" name="Parallelogram 795">
                <a:extLst>
                  <a:ext uri="{FF2B5EF4-FFF2-40B4-BE49-F238E27FC236}">
                    <a16:creationId xmlns:a16="http://schemas.microsoft.com/office/drawing/2014/main" id="{70DDBC8C-F131-B46D-B474-2E4DD57B6C9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7" name="Parallelogram 796">
                <a:extLst>
                  <a:ext uri="{FF2B5EF4-FFF2-40B4-BE49-F238E27FC236}">
                    <a16:creationId xmlns:a16="http://schemas.microsoft.com/office/drawing/2014/main" id="{3424B37A-CAB7-A911-72A2-FA2E226FE70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8" name="Parallelogram 797">
                <a:extLst>
                  <a:ext uri="{FF2B5EF4-FFF2-40B4-BE49-F238E27FC236}">
                    <a16:creationId xmlns:a16="http://schemas.microsoft.com/office/drawing/2014/main" id="{713C54B8-1663-FADA-33BC-F939F63A380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9" name="Parallelogram 798">
                <a:extLst>
                  <a:ext uri="{FF2B5EF4-FFF2-40B4-BE49-F238E27FC236}">
                    <a16:creationId xmlns:a16="http://schemas.microsoft.com/office/drawing/2014/main" id="{3B2023CB-F7BD-113F-C781-479B6D2F9ED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0" name="Parallelogram 799">
                <a:extLst>
                  <a:ext uri="{FF2B5EF4-FFF2-40B4-BE49-F238E27FC236}">
                    <a16:creationId xmlns:a16="http://schemas.microsoft.com/office/drawing/2014/main" id="{6FA447ED-36C1-9469-77E8-8F1A947F7F7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1" name="Parallelogram 800">
                <a:extLst>
                  <a:ext uri="{FF2B5EF4-FFF2-40B4-BE49-F238E27FC236}">
                    <a16:creationId xmlns:a16="http://schemas.microsoft.com/office/drawing/2014/main" id="{F31CFD83-A9F1-0BF2-AB21-7AFBD6FFE9D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2" name="Parallelogram 801">
                <a:extLst>
                  <a:ext uri="{FF2B5EF4-FFF2-40B4-BE49-F238E27FC236}">
                    <a16:creationId xmlns:a16="http://schemas.microsoft.com/office/drawing/2014/main" id="{5FA35C54-DA2C-C469-66AC-2A6850CAB99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3" name="Parallelogram 802">
                <a:extLst>
                  <a:ext uri="{FF2B5EF4-FFF2-40B4-BE49-F238E27FC236}">
                    <a16:creationId xmlns:a16="http://schemas.microsoft.com/office/drawing/2014/main" id="{BFCFB897-6393-1764-1174-223E050E532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4" name="Parallelogram 803">
                <a:extLst>
                  <a:ext uri="{FF2B5EF4-FFF2-40B4-BE49-F238E27FC236}">
                    <a16:creationId xmlns:a16="http://schemas.microsoft.com/office/drawing/2014/main" id="{D0C18783-AA18-ACE6-FC37-EAE77289A63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5" name="Parallelogram 804">
                <a:extLst>
                  <a:ext uri="{FF2B5EF4-FFF2-40B4-BE49-F238E27FC236}">
                    <a16:creationId xmlns:a16="http://schemas.microsoft.com/office/drawing/2014/main" id="{924F1397-900C-7C5A-3EA0-133A4F4D13A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6" name="Parallelogram 805">
                <a:extLst>
                  <a:ext uri="{FF2B5EF4-FFF2-40B4-BE49-F238E27FC236}">
                    <a16:creationId xmlns:a16="http://schemas.microsoft.com/office/drawing/2014/main" id="{EB90DD28-5AC1-FED5-1672-959636C26DD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8EA47444-AA4B-C0DA-1717-C343E3CC48D0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D79C207E-5024-D781-D0CA-34DE4623F29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89" name="Parallelogram 788">
              <a:extLst>
                <a:ext uri="{FF2B5EF4-FFF2-40B4-BE49-F238E27FC236}">
                  <a16:creationId xmlns:a16="http://schemas.microsoft.com/office/drawing/2014/main" id="{B1CEE16F-FD9E-4578-C6EC-752B870D2CD6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B984225C-97A5-AAE0-44CB-36546BBBAACA}"/>
              </a:ext>
            </a:extLst>
          </p:cNvPr>
          <p:cNvCxnSpPr>
            <a:cxnSpLocks/>
          </p:cNvCxnSpPr>
          <p:nvPr/>
        </p:nvCxnSpPr>
        <p:spPr>
          <a:xfrm>
            <a:off x="1446045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6879F2C-352A-2572-7B29-533E846DF4F9}"/>
              </a:ext>
            </a:extLst>
          </p:cNvPr>
          <p:cNvCxnSpPr>
            <a:cxnSpLocks/>
          </p:cNvCxnSpPr>
          <p:nvPr/>
        </p:nvCxnSpPr>
        <p:spPr>
          <a:xfrm>
            <a:off x="3305807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1220B9B5-DE3B-1833-9F9D-874FE6B7E161}"/>
              </a:ext>
            </a:extLst>
          </p:cNvPr>
          <p:cNvCxnSpPr>
            <a:cxnSpLocks/>
          </p:cNvCxnSpPr>
          <p:nvPr/>
        </p:nvCxnSpPr>
        <p:spPr>
          <a:xfrm>
            <a:off x="5165569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E3B19228-3BDA-DDBB-31E1-165431BE072E}"/>
              </a:ext>
            </a:extLst>
          </p:cNvPr>
          <p:cNvCxnSpPr>
            <a:cxnSpLocks/>
          </p:cNvCxnSpPr>
          <p:nvPr/>
        </p:nvCxnSpPr>
        <p:spPr>
          <a:xfrm>
            <a:off x="7025331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F66229B2-E643-4CDB-3169-490095087A36}"/>
              </a:ext>
            </a:extLst>
          </p:cNvPr>
          <p:cNvCxnSpPr>
            <a:cxnSpLocks/>
          </p:cNvCxnSpPr>
          <p:nvPr/>
        </p:nvCxnSpPr>
        <p:spPr>
          <a:xfrm>
            <a:off x="8885093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2" name="Straight Connector 811">
            <a:extLst>
              <a:ext uri="{FF2B5EF4-FFF2-40B4-BE49-F238E27FC236}">
                <a16:creationId xmlns:a16="http://schemas.microsoft.com/office/drawing/2014/main" id="{ECAD5C64-E077-CE1A-F181-163057DD60A2}"/>
              </a:ext>
            </a:extLst>
          </p:cNvPr>
          <p:cNvCxnSpPr>
            <a:cxnSpLocks/>
          </p:cNvCxnSpPr>
          <p:nvPr/>
        </p:nvCxnSpPr>
        <p:spPr>
          <a:xfrm>
            <a:off x="10744857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116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5121269" y="994219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4242033" y="1855964"/>
            <a:ext cx="5572921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CB0A7-433A-6E58-9315-C70541152F99}"/>
              </a:ext>
            </a:extLst>
          </p:cNvPr>
          <p:cNvGrpSpPr/>
          <p:nvPr/>
        </p:nvGrpSpPr>
        <p:grpSpPr>
          <a:xfrm>
            <a:off x="3267303" y="2086557"/>
            <a:ext cx="1949461" cy="635756"/>
            <a:chOff x="3267303" y="2086557"/>
            <a:chExt cx="1949461" cy="635756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4242033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E948B8-C638-5AAB-3E8B-59A1358EAC82}"/>
              </a:ext>
            </a:extLst>
          </p:cNvPr>
          <p:cNvGrpSpPr/>
          <p:nvPr/>
        </p:nvGrpSpPr>
        <p:grpSpPr>
          <a:xfrm>
            <a:off x="4304981" y="3178412"/>
            <a:ext cx="1722502" cy="640359"/>
            <a:chOff x="2251804" y="3109339"/>
            <a:chExt cx="1722502" cy="640359"/>
          </a:xfrm>
        </p:grpSpPr>
        <p:sp>
          <p:nvSpPr>
            <p:cNvPr id="183" name="Rectangle: Diagonal Corners Snipped 182">
              <a:extLst>
                <a:ext uri="{FF2B5EF4-FFF2-40B4-BE49-F238E27FC236}">
                  <a16:creationId xmlns:a16="http://schemas.microsoft.com/office/drawing/2014/main" id="{BDD18838-7E2D-7096-00EF-89E04092095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BC966F2-E0A1-163A-9809-C984C7E8D33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0FD4BD40-841A-2593-D529-91850206A5D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6B34F908-B086-AA9D-4E87-72DB42287A6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6B10BC83-3D32-3E7E-95EC-B725DB5F086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D97EF4D8-B567-DB4D-0DB0-A760575AF97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F178677C-CB28-7ED6-E7F7-B2E08C19086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9E14619F-0A47-9C0A-DC5A-97D04592A6C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48BC5C29-9C28-01F5-981F-D68E67D0421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EE4DB625-73D4-FDB4-52E1-7AF31EFE760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F0A90596-C4CD-579E-C66F-9B649B514E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D57559B-0848-FA2F-FDBF-C2405222209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7C5F9A0-E23E-3372-1B97-BAABE824D53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AE866F8-81AE-3BA3-5F8B-F00C499AEDE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15781B3A-465E-CDAC-1839-8B74D2A9D54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98A0EB43-47D6-6712-ACCE-93B445599E4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1B2D303-C237-BC7E-311D-DA03DF95E3A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1B1B5FB-67CF-8E33-F4E4-C6750488897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CDE40DF6-20C9-3ACD-CD35-163CE0CA6E6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8CFD3C-AD27-58A8-147B-CCFC9118858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2A79AC-C6E0-4703-D41D-678366EA068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60564CE4-9FEA-B997-AEA5-37A312EB7F29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4242033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A950011-7718-0C84-32B9-862B49CCD493}"/>
              </a:ext>
            </a:extLst>
          </p:cNvPr>
          <p:cNvGrpSpPr/>
          <p:nvPr/>
        </p:nvGrpSpPr>
        <p:grpSpPr>
          <a:xfrm>
            <a:off x="1500216" y="3178412"/>
            <a:ext cx="1722502" cy="640359"/>
            <a:chOff x="1500216" y="3178412"/>
            <a:chExt cx="1722502" cy="640359"/>
          </a:xfrm>
        </p:grpSpPr>
        <p:sp>
          <p:nvSpPr>
            <p:cNvPr id="256" name="Rectangle: Diagonal Corners Snipped 255">
              <a:extLst>
                <a:ext uri="{FF2B5EF4-FFF2-40B4-BE49-F238E27FC236}">
                  <a16:creationId xmlns:a16="http://schemas.microsoft.com/office/drawing/2014/main" id="{C528B628-EA5E-EB60-12E0-40F98677F2E2}"/>
                </a:ext>
              </a:extLst>
            </p:cNvPr>
            <p:cNvSpPr/>
            <p:nvPr/>
          </p:nvSpPr>
          <p:spPr>
            <a:xfrm>
              <a:off x="1500216" y="3183016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188A808-6A33-AEA0-83A5-4F35264C939C}"/>
                </a:ext>
              </a:extLst>
            </p:cNvPr>
            <p:cNvGrpSpPr/>
            <p:nvPr/>
          </p:nvGrpSpPr>
          <p:grpSpPr>
            <a:xfrm>
              <a:off x="2636924" y="3727249"/>
              <a:ext cx="519293" cy="41913"/>
              <a:chOff x="696000" y="1460737"/>
              <a:chExt cx="920602" cy="112014"/>
            </a:xfrm>
          </p:grpSpPr>
          <p:sp>
            <p:nvSpPr>
              <p:cNvPr id="261" name="Parallelogram 260">
                <a:extLst>
                  <a:ext uri="{FF2B5EF4-FFF2-40B4-BE49-F238E27FC236}">
                    <a16:creationId xmlns:a16="http://schemas.microsoft.com/office/drawing/2014/main" id="{34A3B328-5FF2-580A-7A08-3F6CA0A294E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2" name="Parallelogram 261">
                <a:extLst>
                  <a:ext uri="{FF2B5EF4-FFF2-40B4-BE49-F238E27FC236}">
                    <a16:creationId xmlns:a16="http://schemas.microsoft.com/office/drawing/2014/main" id="{8AAFD569-AA82-5ABE-4185-FB262F9A593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3" name="Parallelogram 262">
                <a:extLst>
                  <a:ext uri="{FF2B5EF4-FFF2-40B4-BE49-F238E27FC236}">
                    <a16:creationId xmlns:a16="http://schemas.microsoft.com/office/drawing/2014/main" id="{A64BC224-8885-BE58-88AC-2F9C575AA18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4" name="Parallelogram 263">
                <a:extLst>
                  <a:ext uri="{FF2B5EF4-FFF2-40B4-BE49-F238E27FC236}">
                    <a16:creationId xmlns:a16="http://schemas.microsoft.com/office/drawing/2014/main" id="{7DF5FFD5-DF2D-2CBB-3D78-3089170DCD6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5" name="Parallelogram 264">
                <a:extLst>
                  <a:ext uri="{FF2B5EF4-FFF2-40B4-BE49-F238E27FC236}">
                    <a16:creationId xmlns:a16="http://schemas.microsoft.com/office/drawing/2014/main" id="{8E038A84-323B-A477-E026-FD3BCCE72F4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6" name="Parallelogram 265">
                <a:extLst>
                  <a:ext uri="{FF2B5EF4-FFF2-40B4-BE49-F238E27FC236}">
                    <a16:creationId xmlns:a16="http://schemas.microsoft.com/office/drawing/2014/main" id="{4886724E-3C17-720A-730D-73ADFB925A4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7" name="Parallelogram 266">
                <a:extLst>
                  <a:ext uri="{FF2B5EF4-FFF2-40B4-BE49-F238E27FC236}">
                    <a16:creationId xmlns:a16="http://schemas.microsoft.com/office/drawing/2014/main" id="{07C9E342-F6B5-4EF7-1908-3F647C3BD5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8" name="Parallelogram 267">
                <a:extLst>
                  <a:ext uri="{FF2B5EF4-FFF2-40B4-BE49-F238E27FC236}">
                    <a16:creationId xmlns:a16="http://schemas.microsoft.com/office/drawing/2014/main" id="{710F104D-35B2-EE62-460B-0DEA476F5C8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32E208A0-7B12-ADEF-B63E-0C59C5764A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FB4FDE07-6114-4D41-5E10-BC1C74798EA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1" name="Parallelogram 270">
                <a:extLst>
                  <a:ext uri="{FF2B5EF4-FFF2-40B4-BE49-F238E27FC236}">
                    <a16:creationId xmlns:a16="http://schemas.microsoft.com/office/drawing/2014/main" id="{2A76D90C-7810-DB0A-2456-E06E9DA786D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2" name="Parallelogram 271">
                <a:extLst>
                  <a:ext uri="{FF2B5EF4-FFF2-40B4-BE49-F238E27FC236}">
                    <a16:creationId xmlns:a16="http://schemas.microsoft.com/office/drawing/2014/main" id="{5A78B812-D6E1-FAA4-4F91-70972826693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18C02193-DF7A-DA2E-44F7-DAA6ED3425D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C067D846-8658-8C01-3C9F-C9FF7BAC553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D31CD8F4-1343-A5EF-D3FB-84027368DAB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8C905ACA-C3BE-410D-27CF-1CC3ED4978E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7E1A1221-6F3A-72A9-1B4F-A771797D8ADA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B625EC-4AD7-72E8-92EB-09C87E363724}"/>
                </a:ext>
              </a:extLst>
            </p:cNvPr>
            <p:cNvSpPr txBox="1"/>
            <p:nvPr/>
          </p:nvSpPr>
          <p:spPr>
            <a:xfrm>
              <a:off x="1654021" y="3357896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E03C5AC-7DEC-F6B0-BB30-E2606E5D481B}"/>
                </a:ext>
              </a:extLst>
            </p:cNvPr>
            <p:cNvSpPr txBox="1"/>
            <p:nvPr/>
          </p:nvSpPr>
          <p:spPr>
            <a:xfrm>
              <a:off x="1654021" y="3516680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60" name="Parallelogram 259">
              <a:extLst>
                <a:ext uri="{FF2B5EF4-FFF2-40B4-BE49-F238E27FC236}">
                  <a16:creationId xmlns:a16="http://schemas.microsoft.com/office/drawing/2014/main" id="{A44A7ED3-0DE2-19C5-87AD-76EA2F707FC7}"/>
                </a:ext>
              </a:extLst>
            </p:cNvPr>
            <p:cNvSpPr/>
            <p:nvPr/>
          </p:nvSpPr>
          <p:spPr>
            <a:xfrm>
              <a:off x="1656402" y="3178412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19F9CF7-32BA-8683-5349-E709640AE280}"/>
              </a:ext>
            </a:extLst>
          </p:cNvPr>
          <p:cNvCxnSpPr>
            <a:cxnSpLocks/>
          </p:cNvCxnSpPr>
          <p:nvPr/>
        </p:nvCxnSpPr>
        <p:spPr>
          <a:xfrm flipH="1">
            <a:off x="2361467" y="2948948"/>
            <a:ext cx="2804725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0AD2963-94F7-6071-8AEB-9F452D794046}"/>
              </a:ext>
            </a:extLst>
          </p:cNvPr>
          <p:cNvCxnSpPr>
            <a:cxnSpLocks/>
          </p:cNvCxnSpPr>
          <p:nvPr/>
        </p:nvCxnSpPr>
        <p:spPr>
          <a:xfrm>
            <a:off x="236146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504FC875-0460-EAAE-403F-7CBD81D72253}"/>
              </a:ext>
            </a:extLst>
          </p:cNvPr>
          <p:cNvCxnSpPr>
            <a:cxnSpLocks/>
          </p:cNvCxnSpPr>
          <p:nvPr/>
        </p:nvCxnSpPr>
        <p:spPr>
          <a:xfrm>
            <a:off x="5166232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D8A615A-3C93-B93F-9E75-F6053EA0792E}"/>
              </a:ext>
            </a:extLst>
          </p:cNvPr>
          <p:cNvGrpSpPr/>
          <p:nvPr/>
        </p:nvGrpSpPr>
        <p:grpSpPr>
          <a:xfrm>
            <a:off x="4304981" y="4283789"/>
            <a:ext cx="1722502" cy="640359"/>
            <a:chOff x="2251804" y="3109339"/>
            <a:chExt cx="1722502" cy="640359"/>
          </a:xfrm>
        </p:grpSpPr>
        <p:sp>
          <p:nvSpPr>
            <p:cNvPr id="526" name="Rectangle: Diagonal Corners Snipped 525">
              <a:extLst>
                <a:ext uri="{FF2B5EF4-FFF2-40B4-BE49-F238E27FC236}">
                  <a16:creationId xmlns:a16="http://schemas.microsoft.com/office/drawing/2014/main" id="{586EA3F8-C1EF-8BD2-9652-CFC250F915B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29EF6A60-C49C-21C4-D925-73106D4C694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31" name="Parallelogram 530">
                <a:extLst>
                  <a:ext uri="{FF2B5EF4-FFF2-40B4-BE49-F238E27FC236}">
                    <a16:creationId xmlns:a16="http://schemas.microsoft.com/office/drawing/2014/main" id="{DB933F09-4A63-EE01-7DD1-5D66DF378BA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2" name="Parallelogram 531">
                <a:extLst>
                  <a:ext uri="{FF2B5EF4-FFF2-40B4-BE49-F238E27FC236}">
                    <a16:creationId xmlns:a16="http://schemas.microsoft.com/office/drawing/2014/main" id="{29DE018D-4C33-6CF9-CEE5-89505F7218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3" name="Parallelogram 532">
                <a:extLst>
                  <a:ext uri="{FF2B5EF4-FFF2-40B4-BE49-F238E27FC236}">
                    <a16:creationId xmlns:a16="http://schemas.microsoft.com/office/drawing/2014/main" id="{B857CDE2-EFD9-2B12-7BD8-1D89F75E53F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4" name="Parallelogram 533">
                <a:extLst>
                  <a:ext uri="{FF2B5EF4-FFF2-40B4-BE49-F238E27FC236}">
                    <a16:creationId xmlns:a16="http://schemas.microsoft.com/office/drawing/2014/main" id="{E704602C-F1D5-0394-0A2D-3FF67D842D2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5" name="Parallelogram 534">
                <a:extLst>
                  <a:ext uri="{FF2B5EF4-FFF2-40B4-BE49-F238E27FC236}">
                    <a16:creationId xmlns:a16="http://schemas.microsoft.com/office/drawing/2014/main" id="{03F6AF61-183B-D6F2-851D-A071A0AC49B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6" name="Parallelogram 535">
                <a:extLst>
                  <a:ext uri="{FF2B5EF4-FFF2-40B4-BE49-F238E27FC236}">
                    <a16:creationId xmlns:a16="http://schemas.microsoft.com/office/drawing/2014/main" id="{091CC5A8-09B6-614C-F73C-C87D1122BD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7" name="Parallelogram 536">
                <a:extLst>
                  <a:ext uri="{FF2B5EF4-FFF2-40B4-BE49-F238E27FC236}">
                    <a16:creationId xmlns:a16="http://schemas.microsoft.com/office/drawing/2014/main" id="{65CA3264-88D9-2F5A-82D0-AF20F772893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8" name="Parallelogram 537">
                <a:extLst>
                  <a:ext uri="{FF2B5EF4-FFF2-40B4-BE49-F238E27FC236}">
                    <a16:creationId xmlns:a16="http://schemas.microsoft.com/office/drawing/2014/main" id="{2D273D6E-7B73-0A80-17AE-8BD27FF00FB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9" name="Parallelogram 538">
                <a:extLst>
                  <a:ext uri="{FF2B5EF4-FFF2-40B4-BE49-F238E27FC236}">
                    <a16:creationId xmlns:a16="http://schemas.microsoft.com/office/drawing/2014/main" id="{D843A50B-6F8C-8401-6F77-136597FA1F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0" name="Parallelogram 539">
                <a:extLst>
                  <a:ext uri="{FF2B5EF4-FFF2-40B4-BE49-F238E27FC236}">
                    <a16:creationId xmlns:a16="http://schemas.microsoft.com/office/drawing/2014/main" id="{1BB836C9-D5FF-2AAB-90CD-7368E85A58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1" name="Parallelogram 540">
                <a:extLst>
                  <a:ext uri="{FF2B5EF4-FFF2-40B4-BE49-F238E27FC236}">
                    <a16:creationId xmlns:a16="http://schemas.microsoft.com/office/drawing/2014/main" id="{0112E009-C0B4-7BA9-AC9B-98FD78CC673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2" name="Parallelogram 541">
                <a:extLst>
                  <a:ext uri="{FF2B5EF4-FFF2-40B4-BE49-F238E27FC236}">
                    <a16:creationId xmlns:a16="http://schemas.microsoft.com/office/drawing/2014/main" id="{E4641CC4-3EDD-E41F-EBD3-49A4A79EDF1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3" name="Parallelogram 542">
                <a:extLst>
                  <a:ext uri="{FF2B5EF4-FFF2-40B4-BE49-F238E27FC236}">
                    <a16:creationId xmlns:a16="http://schemas.microsoft.com/office/drawing/2014/main" id="{B56EAEB8-E231-D70F-7CE8-678632D22F4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4" name="Parallelogram 543">
                <a:extLst>
                  <a:ext uri="{FF2B5EF4-FFF2-40B4-BE49-F238E27FC236}">
                    <a16:creationId xmlns:a16="http://schemas.microsoft.com/office/drawing/2014/main" id="{0FD05870-C077-B333-113C-6FE0B2D7BB1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5" name="Parallelogram 544">
                <a:extLst>
                  <a:ext uri="{FF2B5EF4-FFF2-40B4-BE49-F238E27FC236}">
                    <a16:creationId xmlns:a16="http://schemas.microsoft.com/office/drawing/2014/main" id="{820F4F8C-7103-5EBE-5BB9-699132892B5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6" name="Parallelogram 545">
                <a:extLst>
                  <a:ext uri="{FF2B5EF4-FFF2-40B4-BE49-F238E27FC236}">
                    <a16:creationId xmlns:a16="http://schemas.microsoft.com/office/drawing/2014/main" id="{5DB1F379-8103-A0F7-6C5C-23B35364900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7" name="Parallelogram 546">
                <a:extLst>
                  <a:ext uri="{FF2B5EF4-FFF2-40B4-BE49-F238E27FC236}">
                    <a16:creationId xmlns:a16="http://schemas.microsoft.com/office/drawing/2014/main" id="{71E3E6C8-7DD0-602E-DEAC-986EF380297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1828E2A-1BA3-6D9A-C4F6-A255218E9C4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619A596-9886-0369-8682-724DF75F0B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D89809A9-2B9A-F6D7-19D9-CDC29ABEE23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22A17A8D-4FB2-6590-3597-3C60AFCE61CC}"/>
              </a:ext>
            </a:extLst>
          </p:cNvPr>
          <p:cNvGrpSpPr/>
          <p:nvPr/>
        </p:nvGrpSpPr>
        <p:grpSpPr>
          <a:xfrm>
            <a:off x="588000" y="4283789"/>
            <a:ext cx="1722502" cy="640359"/>
            <a:chOff x="2251804" y="3109339"/>
            <a:chExt cx="1722502" cy="640359"/>
          </a:xfrm>
        </p:grpSpPr>
        <p:sp>
          <p:nvSpPr>
            <p:cNvPr id="549" name="Rectangle: Diagonal Corners Snipped 548">
              <a:extLst>
                <a:ext uri="{FF2B5EF4-FFF2-40B4-BE49-F238E27FC236}">
                  <a16:creationId xmlns:a16="http://schemas.microsoft.com/office/drawing/2014/main" id="{F0BB05B7-5151-3AA0-D721-0B5FC3AE0A7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178511C3-8F3F-5F7C-37F6-216DB46FECA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54" name="Parallelogram 553">
                <a:extLst>
                  <a:ext uri="{FF2B5EF4-FFF2-40B4-BE49-F238E27FC236}">
                    <a16:creationId xmlns:a16="http://schemas.microsoft.com/office/drawing/2014/main" id="{07F40E13-502C-1EF7-42D7-8E85373A3FC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5" name="Parallelogram 554">
                <a:extLst>
                  <a:ext uri="{FF2B5EF4-FFF2-40B4-BE49-F238E27FC236}">
                    <a16:creationId xmlns:a16="http://schemas.microsoft.com/office/drawing/2014/main" id="{8164DDF6-913D-82ED-82C8-51E3FBF575F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6" name="Parallelogram 555">
                <a:extLst>
                  <a:ext uri="{FF2B5EF4-FFF2-40B4-BE49-F238E27FC236}">
                    <a16:creationId xmlns:a16="http://schemas.microsoft.com/office/drawing/2014/main" id="{24C747A2-6E7B-0A10-B3DE-838412AD359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7" name="Parallelogram 556">
                <a:extLst>
                  <a:ext uri="{FF2B5EF4-FFF2-40B4-BE49-F238E27FC236}">
                    <a16:creationId xmlns:a16="http://schemas.microsoft.com/office/drawing/2014/main" id="{8BD24849-E4A2-2A53-EFA9-49284F82EE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8" name="Parallelogram 557">
                <a:extLst>
                  <a:ext uri="{FF2B5EF4-FFF2-40B4-BE49-F238E27FC236}">
                    <a16:creationId xmlns:a16="http://schemas.microsoft.com/office/drawing/2014/main" id="{843DF31E-5229-06EF-0A87-8EA514FC8D2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9" name="Parallelogram 558">
                <a:extLst>
                  <a:ext uri="{FF2B5EF4-FFF2-40B4-BE49-F238E27FC236}">
                    <a16:creationId xmlns:a16="http://schemas.microsoft.com/office/drawing/2014/main" id="{6997DF28-8A4F-A134-D516-AB701EB261D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0" name="Parallelogram 559">
                <a:extLst>
                  <a:ext uri="{FF2B5EF4-FFF2-40B4-BE49-F238E27FC236}">
                    <a16:creationId xmlns:a16="http://schemas.microsoft.com/office/drawing/2014/main" id="{1F18B908-3527-2DC1-3EB9-FE3F5484166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1" name="Parallelogram 560">
                <a:extLst>
                  <a:ext uri="{FF2B5EF4-FFF2-40B4-BE49-F238E27FC236}">
                    <a16:creationId xmlns:a16="http://schemas.microsoft.com/office/drawing/2014/main" id="{AE7ABC9F-5C32-FC0E-D597-023EF7F35A2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2" name="Parallelogram 561">
                <a:extLst>
                  <a:ext uri="{FF2B5EF4-FFF2-40B4-BE49-F238E27FC236}">
                    <a16:creationId xmlns:a16="http://schemas.microsoft.com/office/drawing/2014/main" id="{8A3DADC3-C6B2-9C53-AFD2-AFCB7336A6E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3" name="Parallelogram 562">
                <a:extLst>
                  <a:ext uri="{FF2B5EF4-FFF2-40B4-BE49-F238E27FC236}">
                    <a16:creationId xmlns:a16="http://schemas.microsoft.com/office/drawing/2014/main" id="{942A498F-D87E-DE5A-F299-E204FF99B8E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4" name="Parallelogram 563">
                <a:extLst>
                  <a:ext uri="{FF2B5EF4-FFF2-40B4-BE49-F238E27FC236}">
                    <a16:creationId xmlns:a16="http://schemas.microsoft.com/office/drawing/2014/main" id="{BF036520-5B46-7C3B-ACC6-F134616A271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5" name="Parallelogram 564">
                <a:extLst>
                  <a:ext uri="{FF2B5EF4-FFF2-40B4-BE49-F238E27FC236}">
                    <a16:creationId xmlns:a16="http://schemas.microsoft.com/office/drawing/2014/main" id="{2397F455-4AC7-9956-EDC6-280578BAF0A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6" name="Parallelogram 565">
                <a:extLst>
                  <a:ext uri="{FF2B5EF4-FFF2-40B4-BE49-F238E27FC236}">
                    <a16:creationId xmlns:a16="http://schemas.microsoft.com/office/drawing/2014/main" id="{4B26B8CC-8DAF-F6DE-AD54-EADEACF6CCF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7" name="Parallelogram 566">
                <a:extLst>
                  <a:ext uri="{FF2B5EF4-FFF2-40B4-BE49-F238E27FC236}">
                    <a16:creationId xmlns:a16="http://schemas.microsoft.com/office/drawing/2014/main" id="{A8F16A40-AC5D-978E-C3EE-722454C4D03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8" name="Parallelogram 567">
                <a:extLst>
                  <a:ext uri="{FF2B5EF4-FFF2-40B4-BE49-F238E27FC236}">
                    <a16:creationId xmlns:a16="http://schemas.microsoft.com/office/drawing/2014/main" id="{8AFB179D-0CE5-9339-4D3A-0639BC44338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9" name="Parallelogram 568">
                <a:extLst>
                  <a:ext uri="{FF2B5EF4-FFF2-40B4-BE49-F238E27FC236}">
                    <a16:creationId xmlns:a16="http://schemas.microsoft.com/office/drawing/2014/main" id="{4968E95A-4925-F953-1D97-B4C28B426F2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0" name="Parallelogram 569">
                <a:extLst>
                  <a:ext uri="{FF2B5EF4-FFF2-40B4-BE49-F238E27FC236}">
                    <a16:creationId xmlns:a16="http://schemas.microsoft.com/office/drawing/2014/main" id="{9F790A06-107D-7858-07C9-B5C5C89FD50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7F815A27-CEAB-B314-EFC3-195ACF878C7E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41CFDBAA-02E6-F958-3848-ED7ECC286E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53" name="Parallelogram 552">
              <a:extLst>
                <a:ext uri="{FF2B5EF4-FFF2-40B4-BE49-F238E27FC236}">
                  <a16:creationId xmlns:a16="http://schemas.microsoft.com/office/drawing/2014/main" id="{BFCD07A9-8768-9252-60D1-98439922ED3A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B000C4E-1E1B-A372-BA0C-918B70F2655A}"/>
              </a:ext>
            </a:extLst>
          </p:cNvPr>
          <p:cNvCxnSpPr>
            <a:cxnSpLocks/>
          </p:cNvCxnSpPr>
          <p:nvPr/>
        </p:nvCxnSpPr>
        <p:spPr>
          <a:xfrm>
            <a:off x="1449251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3FE6EE16-7FDB-5797-1AF9-BB5474C1257E}"/>
              </a:ext>
            </a:extLst>
          </p:cNvPr>
          <p:cNvCxnSpPr>
            <a:cxnSpLocks/>
            <a:stCxn id="183" idx="1"/>
          </p:cNvCxnSpPr>
          <p:nvPr/>
        </p:nvCxnSpPr>
        <p:spPr>
          <a:xfrm>
            <a:off x="5166232" y="3818771"/>
            <a:ext cx="0" cy="46501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3FBEC9A-6E22-5C32-328C-28F340C0396F}"/>
              </a:ext>
            </a:extLst>
          </p:cNvPr>
          <p:cNvGrpSpPr/>
          <p:nvPr/>
        </p:nvGrpSpPr>
        <p:grpSpPr>
          <a:xfrm>
            <a:off x="4304981" y="5152749"/>
            <a:ext cx="1722502" cy="640359"/>
            <a:chOff x="2251804" y="3109339"/>
            <a:chExt cx="1722502" cy="640359"/>
          </a:xfrm>
        </p:grpSpPr>
        <p:sp>
          <p:nvSpPr>
            <p:cNvPr id="670" name="Rectangle: Diagonal Corners Snipped 669">
              <a:extLst>
                <a:ext uri="{FF2B5EF4-FFF2-40B4-BE49-F238E27FC236}">
                  <a16:creationId xmlns:a16="http://schemas.microsoft.com/office/drawing/2014/main" id="{E42740CD-9BA4-A66F-89E1-FD48A82C5E77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B44FEEB4-669A-D417-F7FD-5D15E384775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75" name="Parallelogram 674">
                <a:extLst>
                  <a:ext uri="{FF2B5EF4-FFF2-40B4-BE49-F238E27FC236}">
                    <a16:creationId xmlns:a16="http://schemas.microsoft.com/office/drawing/2014/main" id="{CE986925-6B51-523C-D05E-A2B4A88210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6" name="Parallelogram 675">
                <a:extLst>
                  <a:ext uri="{FF2B5EF4-FFF2-40B4-BE49-F238E27FC236}">
                    <a16:creationId xmlns:a16="http://schemas.microsoft.com/office/drawing/2014/main" id="{A0E72E30-9A86-D222-8802-CE3752967D4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267EF4AA-E223-EC66-7F52-91FB8C2F58A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FEAB1AD0-E7C0-2B56-85D2-6C5D2DBE62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08848806-6725-16A3-B9AD-DFFF35B03B7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0A0512F9-8393-29EE-F8F9-BB00CC8989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623C472D-0276-B806-DB43-3B6050751AA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566EE404-B357-87D1-5C51-5C6B561AE56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3" name="Parallelogram 682">
                <a:extLst>
                  <a:ext uri="{FF2B5EF4-FFF2-40B4-BE49-F238E27FC236}">
                    <a16:creationId xmlns:a16="http://schemas.microsoft.com/office/drawing/2014/main" id="{EBC95ABF-31AB-A436-90EC-CF174FC46F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4" name="Parallelogram 683">
                <a:extLst>
                  <a:ext uri="{FF2B5EF4-FFF2-40B4-BE49-F238E27FC236}">
                    <a16:creationId xmlns:a16="http://schemas.microsoft.com/office/drawing/2014/main" id="{CB395F5C-FAB1-2D1F-86EC-7E1DBBF7799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5" name="Parallelogram 684">
                <a:extLst>
                  <a:ext uri="{FF2B5EF4-FFF2-40B4-BE49-F238E27FC236}">
                    <a16:creationId xmlns:a16="http://schemas.microsoft.com/office/drawing/2014/main" id="{41F3848E-324E-1929-A834-8B8439DF6C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6" name="Parallelogram 685">
                <a:extLst>
                  <a:ext uri="{FF2B5EF4-FFF2-40B4-BE49-F238E27FC236}">
                    <a16:creationId xmlns:a16="http://schemas.microsoft.com/office/drawing/2014/main" id="{9F8E7DA3-E302-9CC8-2FA7-3C72482164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7" name="Parallelogram 686">
                <a:extLst>
                  <a:ext uri="{FF2B5EF4-FFF2-40B4-BE49-F238E27FC236}">
                    <a16:creationId xmlns:a16="http://schemas.microsoft.com/office/drawing/2014/main" id="{4E50AD4B-CC68-831E-7A63-BA846018815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8" name="Parallelogram 687">
                <a:extLst>
                  <a:ext uri="{FF2B5EF4-FFF2-40B4-BE49-F238E27FC236}">
                    <a16:creationId xmlns:a16="http://schemas.microsoft.com/office/drawing/2014/main" id="{568C0010-CAA5-A4EF-DAC6-DE969A450C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9" name="Parallelogram 688">
                <a:extLst>
                  <a:ext uri="{FF2B5EF4-FFF2-40B4-BE49-F238E27FC236}">
                    <a16:creationId xmlns:a16="http://schemas.microsoft.com/office/drawing/2014/main" id="{1ED2837B-EFE5-63A0-43B3-AF2C9DCCF11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0" name="Parallelogram 689">
                <a:extLst>
                  <a:ext uri="{FF2B5EF4-FFF2-40B4-BE49-F238E27FC236}">
                    <a16:creationId xmlns:a16="http://schemas.microsoft.com/office/drawing/2014/main" id="{546008FF-FB66-F57B-7012-8CAC3F728EA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1" name="Parallelogram 690">
                <a:extLst>
                  <a:ext uri="{FF2B5EF4-FFF2-40B4-BE49-F238E27FC236}">
                    <a16:creationId xmlns:a16="http://schemas.microsoft.com/office/drawing/2014/main" id="{77DC4400-DD9C-2B57-CFB0-556789B77B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9D65B36D-70AB-A336-5667-6673A9BB78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B2FF9A8-65BD-D7FD-CFFB-FC4850BFD6C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74" name="Parallelogram 673">
              <a:extLst>
                <a:ext uri="{FF2B5EF4-FFF2-40B4-BE49-F238E27FC236}">
                  <a16:creationId xmlns:a16="http://schemas.microsoft.com/office/drawing/2014/main" id="{C1C90D28-D367-5771-DAAE-FED1A063C22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86DDBBAA-9F8D-3774-0608-C849C6B9AED1}"/>
              </a:ext>
            </a:extLst>
          </p:cNvPr>
          <p:cNvGrpSpPr/>
          <p:nvPr/>
        </p:nvGrpSpPr>
        <p:grpSpPr>
          <a:xfrm>
            <a:off x="588000" y="5152749"/>
            <a:ext cx="1722502" cy="640359"/>
            <a:chOff x="2251804" y="3109339"/>
            <a:chExt cx="1722502" cy="640359"/>
          </a:xfrm>
        </p:grpSpPr>
        <p:sp>
          <p:nvSpPr>
            <p:cNvPr id="693" name="Rectangle: Diagonal Corners Snipped 692">
              <a:extLst>
                <a:ext uri="{FF2B5EF4-FFF2-40B4-BE49-F238E27FC236}">
                  <a16:creationId xmlns:a16="http://schemas.microsoft.com/office/drawing/2014/main" id="{5DD11781-C656-7521-94E9-FED6B744684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437BA5A5-67EF-DC77-4128-238A38C732B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98" name="Parallelogram 697">
                <a:extLst>
                  <a:ext uri="{FF2B5EF4-FFF2-40B4-BE49-F238E27FC236}">
                    <a16:creationId xmlns:a16="http://schemas.microsoft.com/office/drawing/2014/main" id="{57DB189F-D4D0-CA33-C8A9-96311DEEA0A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9" name="Parallelogram 698">
                <a:extLst>
                  <a:ext uri="{FF2B5EF4-FFF2-40B4-BE49-F238E27FC236}">
                    <a16:creationId xmlns:a16="http://schemas.microsoft.com/office/drawing/2014/main" id="{9F9B877C-2B55-6FA3-32D2-98318FDF354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0" name="Parallelogram 699">
                <a:extLst>
                  <a:ext uri="{FF2B5EF4-FFF2-40B4-BE49-F238E27FC236}">
                    <a16:creationId xmlns:a16="http://schemas.microsoft.com/office/drawing/2014/main" id="{20344B76-A89D-B8CF-E720-3E7D852C3F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1" name="Parallelogram 700">
                <a:extLst>
                  <a:ext uri="{FF2B5EF4-FFF2-40B4-BE49-F238E27FC236}">
                    <a16:creationId xmlns:a16="http://schemas.microsoft.com/office/drawing/2014/main" id="{045D459A-4647-C8F6-4E31-FC563A204D8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2" name="Parallelogram 701">
                <a:extLst>
                  <a:ext uri="{FF2B5EF4-FFF2-40B4-BE49-F238E27FC236}">
                    <a16:creationId xmlns:a16="http://schemas.microsoft.com/office/drawing/2014/main" id="{E88A6914-03E7-601B-C7A2-D3321F4EED7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3" name="Parallelogram 702">
                <a:extLst>
                  <a:ext uri="{FF2B5EF4-FFF2-40B4-BE49-F238E27FC236}">
                    <a16:creationId xmlns:a16="http://schemas.microsoft.com/office/drawing/2014/main" id="{0F0AFF24-D4BA-AEAB-E961-F242A4B5CF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4" name="Parallelogram 703">
                <a:extLst>
                  <a:ext uri="{FF2B5EF4-FFF2-40B4-BE49-F238E27FC236}">
                    <a16:creationId xmlns:a16="http://schemas.microsoft.com/office/drawing/2014/main" id="{976B0C64-CF42-0B4F-6D08-31E40A59410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5" name="Parallelogram 704">
                <a:extLst>
                  <a:ext uri="{FF2B5EF4-FFF2-40B4-BE49-F238E27FC236}">
                    <a16:creationId xmlns:a16="http://schemas.microsoft.com/office/drawing/2014/main" id="{9B4B74E8-E765-0046-C13F-511F1E8E045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6" name="Parallelogram 705">
                <a:extLst>
                  <a:ext uri="{FF2B5EF4-FFF2-40B4-BE49-F238E27FC236}">
                    <a16:creationId xmlns:a16="http://schemas.microsoft.com/office/drawing/2014/main" id="{D7616ABC-6236-F723-9BC3-C984288CF21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7" name="Parallelogram 706">
                <a:extLst>
                  <a:ext uri="{FF2B5EF4-FFF2-40B4-BE49-F238E27FC236}">
                    <a16:creationId xmlns:a16="http://schemas.microsoft.com/office/drawing/2014/main" id="{721849F5-C5DB-AC87-4CFD-5B7619E8334D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8" name="Parallelogram 707">
                <a:extLst>
                  <a:ext uri="{FF2B5EF4-FFF2-40B4-BE49-F238E27FC236}">
                    <a16:creationId xmlns:a16="http://schemas.microsoft.com/office/drawing/2014/main" id="{D27BD314-7189-A79B-9856-4BB77A35542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9" name="Parallelogram 708">
                <a:extLst>
                  <a:ext uri="{FF2B5EF4-FFF2-40B4-BE49-F238E27FC236}">
                    <a16:creationId xmlns:a16="http://schemas.microsoft.com/office/drawing/2014/main" id="{E6CD553B-4507-89FB-65A2-65B1D8490630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0" name="Parallelogram 709">
                <a:extLst>
                  <a:ext uri="{FF2B5EF4-FFF2-40B4-BE49-F238E27FC236}">
                    <a16:creationId xmlns:a16="http://schemas.microsoft.com/office/drawing/2014/main" id="{71B73119-FCDC-5A11-A1D9-3836B766E15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1" name="Parallelogram 710">
                <a:extLst>
                  <a:ext uri="{FF2B5EF4-FFF2-40B4-BE49-F238E27FC236}">
                    <a16:creationId xmlns:a16="http://schemas.microsoft.com/office/drawing/2014/main" id="{73D328B0-4291-6048-88E4-61CF4769126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2" name="Parallelogram 711">
                <a:extLst>
                  <a:ext uri="{FF2B5EF4-FFF2-40B4-BE49-F238E27FC236}">
                    <a16:creationId xmlns:a16="http://schemas.microsoft.com/office/drawing/2014/main" id="{A0715951-67D0-2D91-7ED0-D5C0DCECEAC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3" name="Parallelogram 712">
                <a:extLst>
                  <a:ext uri="{FF2B5EF4-FFF2-40B4-BE49-F238E27FC236}">
                    <a16:creationId xmlns:a16="http://schemas.microsoft.com/office/drawing/2014/main" id="{7BBD2B1D-E3E8-ADD5-D383-C4284BB9092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4" name="Parallelogram 713">
                <a:extLst>
                  <a:ext uri="{FF2B5EF4-FFF2-40B4-BE49-F238E27FC236}">
                    <a16:creationId xmlns:a16="http://schemas.microsoft.com/office/drawing/2014/main" id="{153C0941-97E6-1E9B-6F0A-E0FC970AEAA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F5D1475D-DC67-E842-7CF6-1731AE9F4E0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EA00D089-C2B4-56EA-8791-E1C4F059747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97" name="Parallelogram 696">
              <a:extLst>
                <a:ext uri="{FF2B5EF4-FFF2-40B4-BE49-F238E27FC236}">
                  <a16:creationId xmlns:a16="http://schemas.microsoft.com/office/drawing/2014/main" id="{015CDCF8-B48F-6F47-557B-FF5646EE0B5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B984225C-97A5-AAE0-44CB-36546BBBAACA}"/>
              </a:ext>
            </a:extLst>
          </p:cNvPr>
          <p:cNvCxnSpPr>
            <a:cxnSpLocks/>
          </p:cNvCxnSpPr>
          <p:nvPr/>
        </p:nvCxnSpPr>
        <p:spPr>
          <a:xfrm>
            <a:off x="1449251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6879F2C-352A-2572-7B29-533E846DF4F9}"/>
              </a:ext>
            </a:extLst>
          </p:cNvPr>
          <p:cNvCxnSpPr>
            <a:cxnSpLocks/>
          </p:cNvCxnSpPr>
          <p:nvPr/>
        </p:nvCxnSpPr>
        <p:spPr>
          <a:xfrm>
            <a:off x="5166232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0F9B70-7681-4576-132D-67D2B7C50EC9}"/>
              </a:ext>
            </a:extLst>
          </p:cNvPr>
          <p:cNvGrpSpPr/>
          <p:nvPr/>
        </p:nvGrpSpPr>
        <p:grpSpPr>
          <a:xfrm>
            <a:off x="2445219" y="4283789"/>
            <a:ext cx="1722502" cy="640359"/>
            <a:chOff x="2251804" y="3109339"/>
            <a:chExt cx="1722502" cy="640359"/>
          </a:xfrm>
        </p:grpSpPr>
        <p:sp>
          <p:nvSpPr>
            <p:cNvPr id="52" name="Rectangle: Diagonal Corners Snipped 51">
              <a:extLst>
                <a:ext uri="{FF2B5EF4-FFF2-40B4-BE49-F238E27FC236}">
                  <a16:creationId xmlns:a16="http://schemas.microsoft.com/office/drawing/2014/main" id="{0C38BEA2-93B5-3C93-4A19-A39E6FE93A40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3D032F-0378-B8C9-5644-810F5C3265B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517177D4-72FE-FF47-C654-3D649A7E93D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" name="Parallelogram 81">
                <a:extLst>
                  <a:ext uri="{FF2B5EF4-FFF2-40B4-BE49-F238E27FC236}">
                    <a16:creationId xmlns:a16="http://schemas.microsoft.com/office/drawing/2014/main" id="{A07B35FE-1403-3D73-46AB-F664179D38D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04422EF0-2A3D-4B8A-267A-EA67FC7AE31C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3377CEFB-4A98-01E7-A64E-DEF5B1FAA72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2" name="Parallelogram 511">
                <a:extLst>
                  <a:ext uri="{FF2B5EF4-FFF2-40B4-BE49-F238E27FC236}">
                    <a16:creationId xmlns:a16="http://schemas.microsoft.com/office/drawing/2014/main" id="{F01225DB-394D-8DF5-CF0B-23D8AA860B1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3" name="Parallelogram 512">
                <a:extLst>
                  <a:ext uri="{FF2B5EF4-FFF2-40B4-BE49-F238E27FC236}">
                    <a16:creationId xmlns:a16="http://schemas.microsoft.com/office/drawing/2014/main" id="{4678F76F-6D3F-3422-8915-2F5A9DDB8AA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4" name="Parallelogram 513">
                <a:extLst>
                  <a:ext uri="{FF2B5EF4-FFF2-40B4-BE49-F238E27FC236}">
                    <a16:creationId xmlns:a16="http://schemas.microsoft.com/office/drawing/2014/main" id="{C4906C50-66C2-BDD5-7FBA-BC705A49AE1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5" name="Parallelogram 514">
                <a:extLst>
                  <a:ext uri="{FF2B5EF4-FFF2-40B4-BE49-F238E27FC236}">
                    <a16:creationId xmlns:a16="http://schemas.microsoft.com/office/drawing/2014/main" id="{8F836575-9534-1729-A37B-08006822523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6" name="Parallelogram 515">
                <a:extLst>
                  <a:ext uri="{FF2B5EF4-FFF2-40B4-BE49-F238E27FC236}">
                    <a16:creationId xmlns:a16="http://schemas.microsoft.com/office/drawing/2014/main" id="{69C63099-7334-D7B8-BE52-A83D4ECA5E9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7" name="Parallelogram 516">
                <a:extLst>
                  <a:ext uri="{FF2B5EF4-FFF2-40B4-BE49-F238E27FC236}">
                    <a16:creationId xmlns:a16="http://schemas.microsoft.com/office/drawing/2014/main" id="{A0CB15F3-5857-CD04-2434-E9D7FCD97A3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8" name="Parallelogram 517">
                <a:extLst>
                  <a:ext uri="{FF2B5EF4-FFF2-40B4-BE49-F238E27FC236}">
                    <a16:creationId xmlns:a16="http://schemas.microsoft.com/office/drawing/2014/main" id="{D4B3D349-F2CD-B278-B275-2ECC2862C67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9" name="Parallelogram 518">
                <a:extLst>
                  <a:ext uri="{FF2B5EF4-FFF2-40B4-BE49-F238E27FC236}">
                    <a16:creationId xmlns:a16="http://schemas.microsoft.com/office/drawing/2014/main" id="{17F82093-C5F6-A393-7AE9-AFEC6100829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0" name="Parallelogram 519">
                <a:extLst>
                  <a:ext uri="{FF2B5EF4-FFF2-40B4-BE49-F238E27FC236}">
                    <a16:creationId xmlns:a16="http://schemas.microsoft.com/office/drawing/2014/main" id="{403E053D-4731-6B16-9BF7-A624C1D85F3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1" name="Parallelogram 520">
                <a:extLst>
                  <a:ext uri="{FF2B5EF4-FFF2-40B4-BE49-F238E27FC236}">
                    <a16:creationId xmlns:a16="http://schemas.microsoft.com/office/drawing/2014/main" id="{A54EC36A-3546-30C7-8B19-C854E977C3E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2" name="Parallelogram 521">
                <a:extLst>
                  <a:ext uri="{FF2B5EF4-FFF2-40B4-BE49-F238E27FC236}">
                    <a16:creationId xmlns:a16="http://schemas.microsoft.com/office/drawing/2014/main" id="{0CCC461D-0ACD-48AE-E18D-687212C1A5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3" name="Parallelogram 522">
                <a:extLst>
                  <a:ext uri="{FF2B5EF4-FFF2-40B4-BE49-F238E27FC236}">
                    <a16:creationId xmlns:a16="http://schemas.microsoft.com/office/drawing/2014/main" id="{ECC46E4B-F0D5-EE39-135A-DA34C424427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4" name="Parallelogram 523">
                <a:extLst>
                  <a:ext uri="{FF2B5EF4-FFF2-40B4-BE49-F238E27FC236}">
                    <a16:creationId xmlns:a16="http://schemas.microsoft.com/office/drawing/2014/main" id="{71057865-1C8D-9A31-C103-0CD3B91AF7B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43CCBB6-D07D-C124-9B70-2EAC9F38373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F126D7C-DDBD-45F9-3043-AC6042021049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F8CFE4A1-78CA-3297-33AB-A536E41BF74D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6B5E92-0F8B-DB89-5EE5-63748FE3BD8E}"/>
              </a:ext>
            </a:extLst>
          </p:cNvPr>
          <p:cNvCxnSpPr>
            <a:cxnSpLocks/>
          </p:cNvCxnSpPr>
          <p:nvPr/>
        </p:nvCxnSpPr>
        <p:spPr>
          <a:xfrm>
            <a:off x="3306470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87694A0-738E-A42B-F6DC-85641BFECCEE}"/>
              </a:ext>
            </a:extLst>
          </p:cNvPr>
          <p:cNvGrpSpPr/>
          <p:nvPr/>
        </p:nvGrpSpPr>
        <p:grpSpPr>
          <a:xfrm>
            <a:off x="2445219" y="5152749"/>
            <a:ext cx="1722502" cy="640359"/>
            <a:chOff x="2251804" y="3109339"/>
            <a:chExt cx="1722502" cy="640359"/>
          </a:xfrm>
        </p:grpSpPr>
        <p:sp>
          <p:nvSpPr>
            <p:cNvPr id="135" name="Rectangle: Diagonal Corners Snipped 134">
              <a:extLst>
                <a:ext uri="{FF2B5EF4-FFF2-40B4-BE49-F238E27FC236}">
                  <a16:creationId xmlns:a16="http://schemas.microsoft.com/office/drawing/2014/main" id="{933DB6D8-4921-CB5E-D199-47B20640FC9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E53E7EA-F1D3-E360-9F5A-195BB7D38C56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6C3559D5-99B8-FCA8-9748-73C1CCFC45C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0BBCBF3A-1496-2F06-181D-9258E52F2A9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750B1994-B45F-2899-5299-01836B55033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E16FF9DE-14F2-DA8F-6928-C1DE5E7E09C0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8DC7EA44-0E3F-5061-6CCA-2D36C6BEB48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45E35132-9F06-8D18-0F22-97750A2A36A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2B4BAAFC-4856-AE4F-C51B-0EA7171CFAE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55F3BDB9-0902-07F5-4445-F51CB8D2FAA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700EFA53-977E-3FEB-9A7B-1983CF5D210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3D4E502C-28B0-C8D9-6DE4-BE165910978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4C18EBE0-8AFA-63AA-3803-D188796721B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B46E5481-711F-2345-C292-D1642E07E268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271DCA25-674C-78A2-4D2B-A1BFD917DA6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DAB7FC13-8966-8F5A-95F5-61DE4D1316F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D0F82F7A-A6EE-3BA0-85B2-67FB01DD97E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62B78D60-216A-BB1D-6B74-A33AAA90705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8841935E-B22C-A0AB-9447-D2A6BE72ED6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0F7F931-F975-4BCA-87F1-9888973457AB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C217CBA-5E37-7344-53F2-6B0F4C3E7A7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7F61C6E2-EB7A-1072-6C0B-C443249FF5F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8DEBED-6B9B-3DF2-E3A8-BBFC1C64E5CF}"/>
              </a:ext>
            </a:extLst>
          </p:cNvPr>
          <p:cNvCxnSpPr>
            <a:cxnSpLocks/>
          </p:cNvCxnSpPr>
          <p:nvPr/>
        </p:nvCxnSpPr>
        <p:spPr>
          <a:xfrm>
            <a:off x="3306470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FC5E2DA-6410-3EA0-9587-5CE8CCF09E6A}"/>
              </a:ext>
            </a:extLst>
          </p:cNvPr>
          <p:cNvCxnSpPr>
            <a:cxnSpLocks/>
          </p:cNvCxnSpPr>
          <p:nvPr/>
        </p:nvCxnSpPr>
        <p:spPr>
          <a:xfrm flipH="1">
            <a:off x="1449251" y="4057154"/>
            <a:ext cx="1857219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4B0BAF-FA64-26D2-8866-C938C02EF68D}"/>
              </a:ext>
            </a:extLst>
          </p:cNvPr>
          <p:cNvCxnSpPr>
            <a:cxnSpLocks/>
          </p:cNvCxnSpPr>
          <p:nvPr/>
        </p:nvCxnSpPr>
        <p:spPr>
          <a:xfrm>
            <a:off x="2361467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2068B88-33AF-2724-34D5-19FEEFA2C0A2}"/>
              </a:ext>
            </a:extLst>
          </p:cNvPr>
          <p:cNvGrpSpPr/>
          <p:nvPr/>
        </p:nvGrpSpPr>
        <p:grpSpPr>
          <a:xfrm>
            <a:off x="8840223" y="2086557"/>
            <a:ext cx="1949461" cy="635756"/>
            <a:chOff x="3267303" y="2086557"/>
            <a:chExt cx="1949461" cy="635756"/>
          </a:xfrm>
        </p:grpSpPr>
        <p:sp>
          <p:nvSpPr>
            <p:cNvPr id="167" name="Rectangle: Diagonal Corners Snipped 166">
              <a:extLst>
                <a:ext uri="{FF2B5EF4-FFF2-40B4-BE49-F238E27FC236}">
                  <a16:creationId xmlns:a16="http://schemas.microsoft.com/office/drawing/2014/main" id="{75CF8871-FBFF-FA9E-1740-16FE4DCBA58A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6E24541-C47D-9191-41A8-29BF036EA55D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C26FC293-BE27-5BA6-2F16-B2CCCCCE9AD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8730965E-F706-6AF8-CC61-A1A798BED2E8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81E2566E-BB03-F5CF-C8DD-0F2A5AA227E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94DF4E5A-CE9E-8F40-AEDF-F051EEF9A9B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2C6F307F-46F7-CEF7-2EAB-BE620046B24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7" name="Parallelogram 176">
                <a:extLst>
                  <a:ext uri="{FF2B5EF4-FFF2-40B4-BE49-F238E27FC236}">
                    <a16:creationId xmlns:a16="http://schemas.microsoft.com/office/drawing/2014/main" id="{6A169E15-BA8B-6C98-B09D-30F51FB15A9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262FB513-6C0F-8DEE-79BF-97CC024E97F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9" name="Parallelogram 178">
                <a:extLst>
                  <a:ext uri="{FF2B5EF4-FFF2-40B4-BE49-F238E27FC236}">
                    <a16:creationId xmlns:a16="http://schemas.microsoft.com/office/drawing/2014/main" id="{6FC47F86-FED3-FD6F-0748-381D9E26C5F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103C9009-C1D9-1CBA-D841-DD09553098C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EE272622-8082-5005-FBE3-DA7BA238315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B2A72D90-91A7-339E-FC00-737E394FEA2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A7C79A28-1D9A-7782-64F0-0290B7D10CD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780B4560-FEBF-1DCC-7D71-4D43218E7DA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8" name="Parallelogram 207">
                <a:extLst>
                  <a:ext uri="{FF2B5EF4-FFF2-40B4-BE49-F238E27FC236}">
                    <a16:creationId xmlns:a16="http://schemas.microsoft.com/office/drawing/2014/main" id="{61C498F6-7706-B6C7-844E-A97E8698C179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9" name="Parallelogram 208">
                <a:extLst>
                  <a:ext uri="{FF2B5EF4-FFF2-40B4-BE49-F238E27FC236}">
                    <a16:creationId xmlns:a16="http://schemas.microsoft.com/office/drawing/2014/main" id="{AEEA3A6D-AED6-9000-D109-7BEC8FBF14E2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0" name="Parallelogram 209">
                <a:extLst>
                  <a:ext uri="{FF2B5EF4-FFF2-40B4-BE49-F238E27FC236}">
                    <a16:creationId xmlns:a16="http://schemas.microsoft.com/office/drawing/2014/main" id="{685CEA9E-0AF9-FBF1-E45D-CEF189336F6A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1" name="Parallelogram 210">
                <a:extLst>
                  <a:ext uri="{FF2B5EF4-FFF2-40B4-BE49-F238E27FC236}">
                    <a16:creationId xmlns:a16="http://schemas.microsoft.com/office/drawing/2014/main" id="{8861B52E-ED3B-F626-0FD2-55A1DCBC583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FFF1C37-5153-4AC0-D922-7029F96B0B4B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BB239A-90AA-67E8-700D-17E38E779D44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71" name="Parallelogram 170">
              <a:extLst>
                <a:ext uri="{FF2B5EF4-FFF2-40B4-BE49-F238E27FC236}">
                  <a16:creationId xmlns:a16="http://schemas.microsoft.com/office/drawing/2014/main" id="{F01BCE5C-1CE9-B5DA-A6AF-99E72ED3E1C4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75445391-F5C3-7930-A785-2A1845C017DD}"/>
              </a:ext>
            </a:extLst>
          </p:cNvPr>
          <p:cNvCxnSpPr>
            <a:cxnSpLocks/>
          </p:cNvCxnSpPr>
          <p:nvPr/>
        </p:nvCxnSpPr>
        <p:spPr>
          <a:xfrm>
            <a:off x="9814953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DEB2D11-81A9-A975-EC5C-D3B18E3CBE24}"/>
              </a:ext>
            </a:extLst>
          </p:cNvPr>
          <p:cNvGrpSpPr/>
          <p:nvPr/>
        </p:nvGrpSpPr>
        <p:grpSpPr>
          <a:xfrm>
            <a:off x="9877901" y="3178412"/>
            <a:ext cx="1722502" cy="640359"/>
            <a:chOff x="2251804" y="3109339"/>
            <a:chExt cx="1722502" cy="640359"/>
          </a:xfrm>
        </p:grpSpPr>
        <p:sp>
          <p:nvSpPr>
            <p:cNvPr id="214" name="Rectangle: Diagonal Corners Snipped 213">
              <a:extLst>
                <a:ext uri="{FF2B5EF4-FFF2-40B4-BE49-F238E27FC236}">
                  <a16:creationId xmlns:a16="http://schemas.microsoft.com/office/drawing/2014/main" id="{58613782-6ACE-8FEE-BC83-07F99EB4335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145CE39-C165-4660-64E2-CF63C4437C3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219" name="Parallelogram 218">
                <a:extLst>
                  <a:ext uri="{FF2B5EF4-FFF2-40B4-BE49-F238E27FC236}">
                    <a16:creationId xmlns:a16="http://schemas.microsoft.com/office/drawing/2014/main" id="{5C1CF480-CE2A-D935-AC51-5645587AB07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BB784C18-FE6F-5A95-FC5E-2E5433FB0F13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1" name="Parallelogram 220">
                <a:extLst>
                  <a:ext uri="{FF2B5EF4-FFF2-40B4-BE49-F238E27FC236}">
                    <a16:creationId xmlns:a16="http://schemas.microsoft.com/office/drawing/2014/main" id="{DA57A661-2083-9473-8EC2-3A85AAEB33D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2" name="Parallelogram 221">
                <a:extLst>
                  <a:ext uri="{FF2B5EF4-FFF2-40B4-BE49-F238E27FC236}">
                    <a16:creationId xmlns:a16="http://schemas.microsoft.com/office/drawing/2014/main" id="{C4A8F7BF-DB60-4967-7968-C26293BF2C0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3" name="Parallelogram 222">
                <a:extLst>
                  <a:ext uri="{FF2B5EF4-FFF2-40B4-BE49-F238E27FC236}">
                    <a16:creationId xmlns:a16="http://schemas.microsoft.com/office/drawing/2014/main" id="{33829C7C-AB48-E18F-76C2-A0C81324AAC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59EDF4C0-6BE1-2B3C-D876-553798A70D5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81495A3C-E944-33E8-5A39-78797B25CFA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2C1A3A10-1D6F-1731-E6E2-4E394C479C0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FBFA79C7-36D6-2A54-6FEC-72C9F1CA1AC1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F918939A-BA26-93AE-6D6D-CC593C145BC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E5BB133B-6D6C-711B-4911-179F2B7441A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8E19D8CD-FE52-CF3B-25F0-81910289603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77482847-C632-9C6E-5324-769C2074646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DA5D92FC-F24A-0D9E-45C3-909FC8A12BF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74E5ACED-1A88-E688-9617-B4DAD4B3C03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1E572A5C-26CF-6327-1D09-0E61DA36C17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FB081A27-7DD5-7968-4839-C0DA114967D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6F70EDA-46AA-4E3C-501A-F08EF32C29E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8F2929E-3987-5DF8-64E7-FB815C97D179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4E713A51-FD2C-AE04-838F-52D8E4E29E5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275F0A2-25DD-DE82-1567-E528DC167134}"/>
              </a:ext>
            </a:extLst>
          </p:cNvPr>
          <p:cNvCxnSpPr>
            <a:cxnSpLocks/>
          </p:cNvCxnSpPr>
          <p:nvPr/>
        </p:nvCxnSpPr>
        <p:spPr>
          <a:xfrm>
            <a:off x="9814953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4FAE39A-9ADF-C1F3-11F3-872903E3A76B}"/>
              </a:ext>
            </a:extLst>
          </p:cNvPr>
          <p:cNvGrpSpPr/>
          <p:nvPr/>
        </p:nvGrpSpPr>
        <p:grpSpPr>
          <a:xfrm>
            <a:off x="7073136" y="3178412"/>
            <a:ext cx="1722502" cy="640359"/>
            <a:chOff x="1500216" y="3178412"/>
            <a:chExt cx="1722502" cy="640359"/>
          </a:xfrm>
        </p:grpSpPr>
        <p:sp>
          <p:nvSpPr>
            <p:cNvPr id="239" name="Rectangle: Diagonal Corners Snipped 238">
              <a:extLst>
                <a:ext uri="{FF2B5EF4-FFF2-40B4-BE49-F238E27FC236}">
                  <a16:creationId xmlns:a16="http://schemas.microsoft.com/office/drawing/2014/main" id="{7AA929CE-AE94-CA31-B6CD-E42A0A7690A4}"/>
                </a:ext>
              </a:extLst>
            </p:cNvPr>
            <p:cNvSpPr/>
            <p:nvPr/>
          </p:nvSpPr>
          <p:spPr>
            <a:xfrm>
              <a:off x="1500216" y="3183016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4C9C56F0-3379-CE2B-6AB6-68752254E34F}"/>
                </a:ext>
              </a:extLst>
            </p:cNvPr>
            <p:cNvGrpSpPr/>
            <p:nvPr/>
          </p:nvGrpSpPr>
          <p:grpSpPr>
            <a:xfrm>
              <a:off x="2636924" y="3727249"/>
              <a:ext cx="519293" cy="41913"/>
              <a:chOff x="696000" y="1460737"/>
              <a:chExt cx="920602" cy="112014"/>
            </a:xfrm>
          </p:grpSpPr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2816BDC8-AA13-5301-82BA-C767E0D6C4E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D1CAB0CD-0C98-3C34-E60A-807719BEADC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6" name="Parallelogram 245">
                <a:extLst>
                  <a:ext uri="{FF2B5EF4-FFF2-40B4-BE49-F238E27FC236}">
                    <a16:creationId xmlns:a16="http://schemas.microsoft.com/office/drawing/2014/main" id="{A9821EB2-20FF-D0A7-599D-EFCE3A5A5A6C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7" name="Parallelogram 246">
                <a:extLst>
                  <a:ext uri="{FF2B5EF4-FFF2-40B4-BE49-F238E27FC236}">
                    <a16:creationId xmlns:a16="http://schemas.microsoft.com/office/drawing/2014/main" id="{658B4A2B-BB51-3983-9302-17AC7D5BFC8E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E9A33673-8570-6DEF-75EE-2DCEFEFF0D7F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9" name="Parallelogram 248">
                <a:extLst>
                  <a:ext uri="{FF2B5EF4-FFF2-40B4-BE49-F238E27FC236}">
                    <a16:creationId xmlns:a16="http://schemas.microsoft.com/office/drawing/2014/main" id="{517B539E-62DD-2032-1718-C711F06AC91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0" name="Parallelogram 249">
                <a:extLst>
                  <a:ext uri="{FF2B5EF4-FFF2-40B4-BE49-F238E27FC236}">
                    <a16:creationId xmlns:a16="http://schemas.microsoft.com/office/drawing/2014/main" id="{4B56180F-BC23-4DBE-CA2C-36CB55F0BBB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1" name="Parallelogram 250">
                <a:extLst>
                  <a:ext uri="{FF2B5EF4-FFF2-40B4-BE49-F238E27FC236}">
                    <a16:creationId xmlns:a16="http://schemas.microsoft.com/office/drawing/2014/main" id="{6D115D5D-C05D-5744-6583-88C532CADC0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2" name="Parallelogram 251">
                <a:extLst>
                  <a:ext uri="{FF2B5EF4-FFF2-40B4-BE49-F238E27FC236}">
                    <a16:creationId xmlns:a16="http://schemas.microsoft.com/office/drawing/2014/main" id="{0FA57260-7BCE-9368-FF0C-B2AA01A1963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3" name="Parallelogram 252">
                <a:extLst>
                  <a:ext uri="{FF2B5EF4-FFF2-40B4-BE49-F238E27FC236}">
                    <a16:creationId xmlns:a16="http://schemas.microsoft.com/office/drawing/2014/main" id="{792E4133-364A-6774-AA0E-D91B2543488B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0" name="Parallelogram 369">
                <a:extLst>
                  <a:ext uri="{FF2B5EF4-FFF2-40B4-BE49-F238E27FC236}">
                    <a16:creationId xmlns:a16="http://schemas.microsoft.com/office/drawing/2014/main" id="{A9007D82-A091-E26C-F496-3A4B661F552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2" name="Parallelogram 371">
                <a:extLst>
                  <a:ext uri="{FF2B5EF4-FFF2-40B4-BE49-F238E27FC236}">
                    <a16:creationId xmlns:a16="http://schemas.microsoft.com/office/drawing/2014/main" id="{BFC10FEC-7B95-F1D1-326B-6FE45F1F88E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4" name="Parallelogram 373">
                <a:extLst>
                  <a:ext uri="{FF2B5EF4-FFF2-40B4-BE49-F238E27FC236}">
                    <a16:creationId xmlns:a16="http://schemas.microsoft.com/office/drawing/2014/main" id="{9AF6F9B7-1418-ECA3-3B04-1447C200B3C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7" name="Parallelogram 376">
                <a:extLst>
                  <a:ext uri="{FF2B5EF4-FFF2-40B4-BE49-F238E27FC236}">
                    <a16:creationId xmlns:a16="http://schemas.microsoft.com/office/drawing/2014/main" id="{0272DA04-9AB5-3824-D5D9-D6FE04DF5FF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3" name="Parallelogram 382">
                <a:extLst>
                  <a:ext uri="{FF2B5EF4-FFF2-40B4-BE49-F238E27FC236}">
                    <a16:creationId xmlns:a16="http://schemas.microsoft.com/office/drawing/2014/main" id="{6F3DDECF-86A8-D0DE-32BF-B7A46837D5A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3" name="Parallelogram 812">
                <a:extLst>
                  <a:ext uri="{FF2B5EF4-FFF2-40B4-BE49-F238E27FC236}">
                    <a16:creationId xmlns:a16="http://schemas.microsoft.com/office/drawing/2014/main" id="{9F2539EC-373F-516D-7D92-C3074F8050C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4" name="Parallelogram 813">
                <a:extLst>
                  <a:ext uri="{FF2B5EF4-FFF2-40B4-BE49-F238E27FC236}">
                    <a16:creationId xmlns:a16="http://schemas.microsoft.com/office/drawing/2014/main" id="{B8C654A3-9AB5-F35B-3DBB-06CA6ED4A09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DC4CE36-FB43-FA35-4659-7FF7120CBC1F}"/>
                </a:ext>
              </a:extLst>
            </p:cNvPr>
            <p:cNvSpPr txBox="1"/>
            <p:nvPr/>
          </p:nvSpPr>
          <p:spPr>
            <a:xfrm>
              <a:off x="1654021" y="3357896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47230A7-4B38-1DA5-7B8C-E4290EFE2677}"/>
                </a:ext>
              </a:extLst>
            </p:cNvPr>
            <p:cNvSpPr txBox="1"/>
            <p:nvPr/>
          </p:nvSpPr>
          <p:spPr>
            <a:xfrm>
              <a:off x="1654021" y="3516680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DA3F578F-4FC4-54FE-11C7-EAFA9A759119}"/>
                </a:ext>
              </a:extLst>
            </p:cNvPr>
            <p:cNvSpPr/>
            <p:nvPr/>
          </p:nvSpPr>
          <p:spPr>
            <a:xfrm>
              <a:off x="1656402" y="3178412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15" name="Straight Connector 814">
            <a:extLst>
              <a:ext uri="{FF2B5EF4-FFF2-40B4-BE49-F238E27FC236}">
                <a16:creationId xmlns:a16="http://schemas.microsoft.com/office/drawing/2014/main" id="{F9DB4EAD-9543-7D3F-DD20-62BD4B875572}"/>
              </a:ext>
            </a:extLst>
          </p:cNvPr>
          <p:cNvCxnSpPr>
            <a:cxnSpLocks/>
          </p:cNvCxnSpPr>
          <p:nvPr/>
        </p:nvCxnSpPr>
        <p:spPr>
          <a:xfrm flipH="1">
            <a:off x="7934387" y="2948948"/>
            <a:ext cx="2804725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F5EE9FD3-A1D5-7C8D-3457-E64B83D74D10}"/>
              </a:ext>
            </a:extLst>
          </p:cNvPr>
          <p:cNvCxnSpPr>
            <a:cxnSpLocks/>
          </p:cNvCxnSpPr>
          <p:nvPr/>
        </p:nvCxnSpPr>
        <p:spPr>
          <a:xfrm>
            <a:off x="793438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7" name="Straight Connector 816">
            <a:extLst>
              <a:ext uri="{FF2B5EF4-FFF2-40B4-BE49-F238E27FC236}">
                <a16:creationId xmlns:a16="http://schemas.microsoft.com/office/drawing/2014/main" id="{0AD92620-ED2F-DF52-82F2-FD81FDA815DF}"/>
              </a:ext>
            </a:extLst>
          </p:cNvPr>
          <p:cNvCxnSpPr>
            <a:cxnSpLocks/>
          </p:cNvCxnSpPr>
          <p:nvPr/>
        </p:nvCxnSpPr>
        <p:spPr>
          <a:xfrm>
            <a:off x="10739152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31651FAE-D1F1-59CF-2C21-ED0C94AFCEED}"/>
              </a:ext>
            </a:extLst>
          </p:cNvPr>
          <p:cNvGrpSpPr/>
          <p:nvPr/>
        </p:nvGrpSpPr>
        <p:grpSpPr>
          <a:xfrm>
            <a:off x="9877901" y="4283789"/>
            <a:ext cx="1722502" cy="640359"/>
            <a:chOff x="2251804" y="3109339"/>
            <a:chExt cx="1722502" cy="640359"/>
          </a:xfrm>
        </p:grpSpPr>
        <p:sp>
          <p:nvSpPr>
            <p:cNvPr id="819" name="Rectangle: Diagonal Corners Snipped 818">
              <a:extLst>
                <a:ext uri="{FF2B5EF4-FFF2-40B4-BE49-F238E27FC236}">
                  <a16:creationId xmlns:a16="http://schemas.microsoft.com/office/drawing/2014/main" id="{2823D6CC-A385-1E8A-8984-2E0A2FEDFFCF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20" name="Group 819">
              <a:extLst>
                <a:ext uri="{FF2B5EF4-FFF2-40B4-BE49-F238E27FC236}">
                  <a16:creationId xmlns:a16="http://schemas.microsoft.com/office/drawing/2014/main" id="{83812774-6409-A188-4556-D68CD7BB9AD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24" name="Parallelogram 823">
                <a:extLst>
                  <a:ext uri="{FF2B5EF4-FFF2-40B4-BE49-F238E27FC236}">
                    <a16:creationId xmlns:a16="http://schemas.microsoft.com/office/drawing/2014/main" id="{D88B0EDE-AB06-E62A-2074-65B34C527C9B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5" name="Parallelogram 824">
                <a:extLst>
                  <a:ext uri="{FF2B5EF4-FFF2-40B4-BE49-F238E27FC236}">
                    <a16:creationId xmlns:a16="http://schemas.microsoft.com/office/drawing/2014/main" id="{92937AEB-E323-9487-C499-394C6167CFE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6" name="Parallelogram 825">
                <a:extLst>
                  <a:ext uri="{FF2B5EF4-FFF2-40B4-BE49-F238E27FC236}">
                    <a16:creationId xmlns:a16="http://schemas.microsoft.com/office/drawing/2014/main" id="{731A0DBA-9DDD-7695-5A6E-2DAF812D79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7" name="Parallelogram 826">
                <a:extLst>
                  <a:ext uri="{FF2B5EF4-FFF2-40B4-BE49-F238E27FC236}">
                    <a16:creationId xmlns:a16="http://schemas.microsoft.com/office/drawing/2014/main" id="{46AF12FF-1630-6AA3-29E9-F5F57EECA6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8" name="Parallelogram 827">
                <a:extLst>
                  <a:ext uri="{FF2B5EF4-FFF2-40B4-BE49-F238E27FC236}">
                    <a16:creationId xmlns:a16="http://schemas.microsoft.com/office/drawing/2014/main" id="{FEB6C761-26FF-D153-060D-15B9B4E350B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9" name="Parallelogram 828">
                <a:extLst>
                  <a:ext uri="{FF2B5EF4-FFF2-40B4-BE49-F238E27FC236}">
                    <a16:creationId xmlns:a16="http://schemas.microsoft.com/office/drawing/2014/main" id="{9CD15982-5030-E7D5-754C-F7CCF6AB1B1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0" name="Parallelogram 829">
                <a:extLst>
                  <a:ext uri="{FF2B5EF4-FFF2-40B4-BE49-F238E27FC236}">
                    <a16:creationId xmlns:a16="http://schemas.microsoft.com/office/drawing/2014/main" id="{4A7EE0CB-A628-9C62-604C-F923FD7B6F1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1" name="Parallelogram 830">
                <a:extLst>
                  <a:ext uri="{FF2B5EF4-FFF2-40B4-BE49-F238E27FC236}">
                    <a16:creationId xmlns:a16="http://schemas.microsoft.com/office/drawing/2014/main" id="{0B98ADE2-BFC5-5453-52D6-426F98F0C5C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6" name="Parallelogram 385">
                <a:extLst>
                  <a:ext uri="{FF2B5EF4-FFF2-40B4-BE49-F238E27FC236}">
                    <a16:creationId xmlns:a16="http://schemas.microsoft.com/office/drawing/2014/main" id="{09E52704-856C-6937-9E0D-43C49F0766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7" name="Parallelogram 386">
                <a:extLst>
                  <a:ext uri="{FF2B5EF4-FFF2-40B4-BE49-F238E27FC236}">
                    <a16:creationId xmlns:a16="http://schemas.microsoft.com/office/drawing/2014/main" id="{85E19242-9156-8ED8-3232-FB206A01422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8" name="Parallelogram 387">
                <a:extLst>
                  <a:ext uri="{FF2B5EF4-FFF2-40B4-BE49-F238E27FC236}">
                    <a16:creationId xmlns:a16="http://schemas.microsoft.com/office/drawing/2014/main" id="{B1F1D907-B43A-3168-FEBF-AB684164C96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9" name="Parallelogram 388">
                <a:extLst>
                  <a:ext uri="{FF2B5EF4-FFF2-40B4-BE49-F238E27FC236}">
                    <a16:creationId xmlns:a16="http://schemas.microsoft.com/office/drawing/2014/main" id="{5F8918D4-7E97-B5C6-9D18-0043AE90252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0" name="Parallelogram 389">
                <a:extLst>
                  <a:ext uri="{FF2B5EF4-FFF2-40B4-BE49-F238E27FC236}">
                    <a16:creationId xmlns:a16="http://schemas.microsoft.com/office/drawing/2014/main" id="{9B74C2A4-13C6-E7E2-3BC1-F62264E4112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1" name="Parallelogram 390">
                <a:extLst>
                  <a:ext uri="{FF2B5EF4-FFF2-40B4-BE49-F238E27FC236}">
                    <a16:creationId xmlns:a16="http://schemas.microsoft.com/office/drawing/2014/main" id="{257BBF48-7082-82ED-4EAD-B90BFEF635B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2" name="Parallelogram 391">
                <a:extLst>
                  <a:ext uri="{FF2B5EF4-FFF2-40B4-BE49-F238E27FC236}">
                    <a16:creationId xmlns:a16="http://schemas.microsoft.com/office/drawing/2014/main" id="{DA151B9F-8583-E3F7-0882-68B1D4870AC9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3" name="Parallelogram 392">
                <a:extLst>
                  <a:ext uri="{FF2B5EF4-FFF2-40B4-BE49-F238E27FC236}">
                    <a16:creationId xmlns:a16="http://schemas.microsoft.com/office/drawing/2014/main" id="{4FF3E492-B386-BABF-72EF-42BAE680EDB8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4" name="Parallelogram 393">
                <a:extLst>
                  <a:ext uri="{FF2B5EF4-FFF2-40B4-BE49-F238E27FC236}">
                    <a16:creationId xmlns:a16="http://schemas.microsoft.com/office/drawing/2014/main" id="{200679FB-125E-EBEC-F244-82D23980704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D0662757-9285-DEBE-9C2F-72299F50244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BF70EA91-B242-F4F5-4E17-8DCD47D7FC92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23" name="Parallelogram 822">
              <a:extLst>
                <a:ext uri="{FF2B5EF4-FFF2-40B4-BE49-F238E27FC236}">
                  <a16:creationId xmlns:a16="http://schemas.microsoft.com/office/drawing/2014/main" id="{69AB98AB-A597-AC6C-37F3-2679534C243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809026E2-48DC-8403-0A98-19F284463B5C}"/>
              </a:ext>
            </a:extLst>
          </p:cNvPr>
          <p:cNvGrpSpPr/>
          <p:nvPr/>
        </p:nvGrpSpPr>
        <p:grpSpPr>
          <a:xfrm>
            <a:off x="6160920" y="4283789"/>
            <a:ext cx="1722502" cy="640359"/>
            <a:chOff x="2251804" y="3109339"/>
            <a:chExt cx="1722502" cy="640359"/>
          </a:xfrm>
        </p:grpSpPr>
        <p:sp>
          <p:nvSpPr>
            <p:cNvPr id="396" name="Rectangle: Diagonal Corners Snipped 395">
              <a:extLst>
                <a:ext uri="{FF2B5EF4-FFF2-40B4-BE49-F238E27FC236}">
                  <a16:creationId xmlns:a16="http://schemas.microsoft.com/office/drawing/2014/main" id="{CBD8A714-D8D5-1CD9-F84A-109C30663DA0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DE76E28-2788-716E-A47D-EB0A137504F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401" name="Parallelogram 400">
                <a:extLst>
                  <a:ext uri="{FF2B5EF4-FFF2-40B4-BE49-F238E27FC236}">
                    <a16:creationId xmlns:a16="http://schemas.microsoft.com/office/drawing/2014/main" id="{CA8CB4E2-A8CE-BD11-7915-E6DD74226E4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2" name="Parallelogram 401">
                <a:extLst>
                  <a:ext uri="{FF2B5EF4-FFF2-40B4-BE49-F238E27FC236}">
                    <a16:creationId xmlns:a16="http://schemas.microsoft.com/office/drawing/2014/main" id="{6330477F-C65D-3CA4-B1C6-49F21CDC7C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3" name="Parallelogram 402">
                <a:extLst>
                  <a:ext uri="{FF2B5EF4-FFF2-40B4-BE49-F238E27FC236}">
                    <a16:creationId xmlns:a16="http://schemas.microsoft.com/office/drawing/2014/main" id="{3175AAD2-D61B-1038-4E8C-589B538D2F1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4" name="Parallelogram 403">
                <a:extLst>
                  <a:ext uri="{FF2B5EF4-FFF2-40B4-BE49-F238E27FC236}">
                    <a16:creationId xmlns:a16="http://schemas.microsoft.com/office/drawing/2014/main" id="{CE15A4A2-DC56-CF4B-C1A9-133ADDB143C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5" name="Parallelogram 404">
                <a:extLst>
                  <a:ext uri="{FF2B5EF4-FFF2-40B4-BE49-F238E27FC236}">
                    <a16:creationId xmlns:a16="http://schemas.microsoft.com/office/drawing/2014/main" id="{496BE130-2941-F724-2BC0-FDCB0DFE0E0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6" name="Parallelogram 405">
                <a:extLst>
                  <a:ext uri="{FF2B5EF4-FFF2-40B4-BE49-F238E27FC236}">
                    <a16:creationId xmlns:a16="http://schemas.microsoft.com/office/drawing/2014/main" id="{F0CE404A-F3E8-DAD5-96A9-B57F3BDC9F0A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7" name="Parallelogram 406">
                <a:extLst>
                  <a:ext uri="{FF2B5EF4-FFF2-40B4-BE49-F238E27FC236}">
                    <a16:creationId xmlns:a16="http://schemas.microsoft.com/office/drawing/2014/main" id="{99D659E7-1D38-A5AF-087C-4E583851BE0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8" name="Parallelogram 407">
                <a:extLst>
                  <a:ext uri="{FF2B5EF4-FFF2-40B4-BE49-F238E27FC236}">
                    <a16:creationId xmlns:a16="http://schemas.microsoft.com/office/drawing/2014/main" id="{BCE40A45-B599-3013-0884-BDF75A3B104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9" name="Parallelogram 408">
                <a:extLst>
                  <a:ext uri="{FF2B5EF4-FFF2-40B4-BE49-F238E27FC236}">
                    <a16:creationId xmlns:a16="http://schemas.microsoft.com/office/drawing/2014/main" id="{01F65C69-9781-5637-572E-E5ACA1AC5A08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0" name="Parallelogram 409">
                <a:extLst>
                  <a:ext uri="{FF2B5EF4-FFF2-40B4-BE49-F238E27FC236}">
                    <a16:creationId xmlns:a16="http://schemas.microsoft.com/office/drawing/2014/main" id="{A517393E-BD3C-33F1-483C-647B49020DE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1" name="Parallelogram 410">
                <a:extLst>
                  <a:ext uri="{FF2B5EF4-FFF2-40B4-BE49-F238E27FC236}">
                    <a16:creationId xmlns:a16="http://schemas.microsoft.com/office/drawing/2014/main" id="{4C34476F-9230-AE35-563B-9386435C8A5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2" name="Parallelogram 411">
                <a:extLst>
                  <a:ext uri="{FF2B5EF4-FFF2-40B4-BE49-F238E27FC236}">
                    <a16:creationId xmlns:a16="http://schemas.microsoft.com/office/drawing/2014/main" id="{4C249E71-DB33-9331-90B5-A995492C961A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3" name="Parallelogram 412">
                <a:extLst>
                  <a:ext uri="{FF2B5EF4-FFF2-40B4-BE49-F238E27FC236}">
                    <a16:creationId xmlns:a16="http://schemas.microsoft.com/office/drawing/2014/main" id="{6D3D70EE-48BF-6D2A-4187-7E9D5A299FE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4" name="Parallelogram 413">
                <a:extLst>
                  <a:ext uri="{FF2B5EF4-FFF2-40B4-BE49-F238E27FC236}">
                    <a16:creationId xmlns:a16="http://schemas.microsoft.com/office/drawing/2014/main" id="{1475107A-DAD2-ED96-D024-570BD1D972F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5" name="Parallelogram 414">
                <a:extLst>
                  <a:ext uri="{FF2B5EF4-FFF2-40B4-BE49-F238E27FC236}">
                    <a16:creationId xmlns:a16="http://schemas.microsoft.com/office/drawing/2014/main" id="{929A4759-7784-F091-F8C5-2691ADC119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6" name="Parallelogram 415">
                <a:extLst>
                  <a:ext uri="{FF2B5EF4-FFF2-40B4-BE49-F238E27FC236}">
                    <a16:creationId xmlns:a16="http://schemas.microsoft.com/office/drawing/2014/main" id="{B8F86928-F09C-2838-5118-04AAFFBFFC6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7" name="Parallelogram 416">
                <a:extLst>
                  <a:ext uri="{FF2B5EF4-FFF2-40B4-BE49-F238E27FC236}">
                    <a16:creationId xmlns:a16="http://schemas.microsoft.com/office/drawing/2014/main" id="{146B85D1-F6BC-CFA7-F106-D406F9A74D3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93982998-45D8-59D9-C8F6-0C2D0D8BB715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CFBC998-D3AB-3228-85E2-78F5279FA4D7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00" name="Parallelogram 399">
              <a:extLst>
                <a:ext uri="{FF2B5EF4-FFF2-40B4-BE49-F238E27FC236}">
                  <a16:creationId xmlns:a16="http://schemas.microsoft.com/office/drawing/2014/main" id="{FCA3A511-A1A2-895E-A415-135A18AC117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9200A619-B48C-154E-34E8-8606C720BB54}"/>
              </a:ext>
            </a:extLst>
          </p:cNvPr>
          <p:cNvCxnSpPr>
            <a:cxnSpLocks/>
          </p:cNvCxnSpPr>
          <p:nvPr/>
        </p:nvCxnSpPr>
        <p:spPr>
          <a:xfrm>
            <a:off x="7022171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AAA87B47-8BF5-E376-39F1-33AE616E89B8}"/>
              </a:ext>
            </a:extLst>
          </p:cNvPr>
          <p:cNvCxnSpPr>
            <a:cxnSpLocks/>
            <a:stCxn id="214" idx="1"/>
          </p:cNvCxnSpPr>
          <p:nvPr/>
        </p:nvCxnSpPr>
        <p:spPr>
          <a:xfrm>
            <a:off x="10739152" y="3818771"/>
            <a:ext cx="0" cy="46501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A7CDB2DD-9B09-7B80-4285-E9548FE36077}"/>
              </a:ext>
            </a:extLst>
          </p:cNvPr>
          <p:cNvGrpSpPr/>
          <p:nvPr/>
        </p:nvGrpSpPr>
        <p:grpSpPr>
          <a:xfrm>
            <a:off x="9877901" y="5152749"/>
            <a:ext cx="1722502" cy="640359"/>
            <a:chOff x="2251804" y="3109339"/>
            <a:chExt cx="1722502" cy="640359"/>
          </a:xfrm>
        </p:grpSpPr>
        <p:sp>
          <p:nvSpPr>
            <p:cNvPr id="421" name="Rectangle: Diagonal Corners Snipped 420">
              <a:extLst>
                <a:ext uri="{FF2B5EF4-FFF2-40B4-BE49-F238E27FC236}">
                  <a16:creationId xmlns:a16="http://schemas.microsoft.com/office/drawing/2014/main" id="{E5445E89-A531-7CB1-FD67-312F371F6F7C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4FCFCDA7-F374-E171-3197-FBE8C189971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426" name="Parallelogram 425">
                <a:extLst>
                  <a:ext uri="{FF2B5EF4-FFF2-40B4-BE49-F238E27FC236}">
                    <a16:creationId xmlns:a16="http://schemas.microsoft.com/office/drawing/2014/main" id="{55BB95FA-E11A-882A-2A33-E3398433037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7" name="Parallelogram 426">
                <a:extLst>
                  <a:ext uri="{FF2B5EF4-FFF2-40B4-BE49-F238E27FC236}">
                    <a16:creationId xmlns:a16="http://schemas.microsoft.com/office/drawing/2014/main" id="{34F4FA3F-5778-CD70-0E7D-072908A89CE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8" name="Parallelogram 427">
                <a:extLst>
                  <a:ext uri="{FF2B5EF4-FFF2-40B4-BE49-F238E27FC236}">
                    <a16:creationId xmlns:a16="http://schemas.microsoft.com/office/drawing/2014/main" id="{8593837E-798B-0C77-9FB3-C845FB87625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9" name="Parallelogram 428">
                <a:extLst>
                  <a:ext uri="{FF2B5EF4-FFF2-40B4-BE49-F238E27FC236}">
                    <a16:creationId xmlns:a16="http://schemas.microsoft.com/office/drawing/2014/main" id="{F7662B59-3C7E-D07F-7C1C-895B123BD30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0" name="Parallelogram 429">
                <a:extLst>
                  <a:ext uri="{FF2B5EF4-FFF2-40B4-BE49-F238E27FC236}">
                    <a16:creationId xmlns:a16="http://schemas.microsoft.com/office/drawing/2014/main" id="{430CC103-7314-6296-56CB-05A07BD4C35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1" name="Parallelogram 430">
                <a:extLst>
                  <a:ext uri="{FF2B5EF4-FFF2-40B4-BE49-F238E27FC236}">
                    <a16:creationId xmlns:a16="http://schemas.microsoft.com/office/drawing/2014/main" id="{E77501F6-17B9-38CD-8DAF-4D4B3C830FE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2" name="Parallelogram 431">
                <a:extLst>
                  <a:ext uri="{FF2B5EF4-FFF2-40B4-BE49-F238E27FC236}">
                    <a16:creationId xmlns:a16="http://schemas.microsoft.com/office/drawing/2014/main" id="{8FAA467D-C68E-4BEF-662F-36FC14C077E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3" name="Parallelogram 432">
                <a:extLst>
                  <a:ext uri="{FF2B5EF4-FFF2-40B4-BE49-F238E27FC236}">
                    <a16:creationId xmlns:a16="http://schemas.microsoft.com/office/drawing/2014/main" id="{BCEF838C-9E99-6260-AD65-46FE3C7F4D1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4" name="Parallelogram 433">
                <a:extLst>
                  <a:ext uri="{FF2B5EF4-FFF2-40B4-BE49-F238E27FC236}">
                    <a16:creationId xmlns:a16="http://schemas.microsoft.com/office/drawing/2014/main" id="{50505FFA-CBDE-99EA-0476-0CFC403590E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5" name="Parallelogram 434">
                <a:extLst>
                  <a:ext uri="{FF2B5EF4-FFF2-40B4-BE49-F238E27FC236}">
                    <a16:creationId xmlns:a16="http://schemas.microsoft.com/office/drawing/2014/main" id="{B19C0DA8-1610-E306-0B83-2E0731056EA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6" name="Parallelogram 435">
                <a:extLst>
                  <a:ext uri="{FF2B5EF4-FFF2-40B4-BE49-F238E27FC236}">
                    <a16:creationId xmlns:a16="http://schemas.microsoft.com/office/drawing/2014/main" id="{C54C05F7-1839-028E-60D1-22F214A8E48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7" name="Parallelogram 436">
                <a:extLst>
                  <a:ext uri="{FF2B5EF4-FFF2-40B4-BE49-F238E27FC236}">
                    <a16:creationId xmlns:a16="http://schemas.microsoft.com/office/drawing/2014/main" id="{617A4FCE-96E7-F9AA-AE4B-ADE2CC911B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8" name="Parallelogram 437">
                <a:extLst>
                  <a:ext uri="{FF2B5EF4-FFF2-40B4-BE49-F238E27FC236}">
                    <a16:creationId xmlns:a16="http://schemas.microsoft.com/office/drawing/2014/main" id="{D7AF84A7-4036-7805-50CE-201BD5EC38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9" name="Parallelogram 438">
                <a:extLst>
                  <a:ext uri="{FF2B5EF4-FFF2-40B4-BE49-F238E27FC236}">
                    <a16:creationId xmlns:a16="http://schemas.microsoft.com/office/drawing/2014/main" id="{E03F8835-2A49-E012-83F7-687E0F5BAF0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0" name="Parallelogram 439">
                <a:extLst>
                  <a:ext uri="{FF2B5EF4-FFF2-40B4-BE49-F238E27FC236}">
                    <a16:creationId xmlns:a16="http://schemas.microsoft.com/office/drawing/2014/main" id="{D24E69DE-D56E-1B9A-FD7B-A5EEA477D36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1" name="Parallelogram 440">
                <a:extLst>
                  <a:ext uri="{FF2B5EF4-FFF2-40B4-BE49-F238E27FC236}">
                    <a16:creationId xmlns:a16="http://schemas.microsoft.com/office/drawing/2014/main" id="{2A20C13F-E0AD-7041-81FC-A627924C898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2" name="Parallelogram 441">
                <a:extLst>
                  <a:ext uri="{FF2B5EF4-FFF2-40B4-BE49-F238E27FC236}">
                    <a16:creationId xmlns:a16="http://schemas.microsoft.com/office/drawing/2014/main" id="{C34B8B73-7103-D31C-8A9C-43E15ABE727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953B983-0000-E32D-C947-F17727237B9E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186EF29D-EFCE-5D53-C23A-6B369D159277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25" name="Parallelogram 424">
              <a:extLst>
                <a:ext uri="{FF2B5EF4-FFF2-40B4-BE49-F238E27FC236}">
                  <a16:creationId xmlns:a16="http://schemas.microsoft.com/office/drawing/2014/main" id="{A6F181E2-3735-F1F9-8DB8-E48BE44F89C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C3A13465-6D0E-83E2-48D5-0EFF1B0F2631}"/>
              </a:ext>
            </a:extLst>
          </p:cNvPr>
          <p:cNvGrpSpPr/>
          <p:nvPr/>
        </p:nvGrpSpPr>
        <p:grpSpPr>
          <a:xfrm>
            <a:off x="6160920" y="5152749"/>
            <a:ext cx="1722502" cy="640359"/>
            <a:chOff x="2251804" y="3109339"/>
            <a:chExt cx="1722502" cy="640359"/>
          </a:xfrm>
        </p:grpSpPr>
        <p:sp>
          <p:nvSpPr>
            <p:cNvPr id="444" name="Rectangle: Diagonal Corners Snipped 443">
              <a:extLst>
                <a:ext uri="{FF2B5EF4-FFF2-40B4-BE49-F238E27FC236}">
                  <a16:creationId xmlns:a16="http://schemas.microsoft.com/office/drawing/2014/main" id="{B2BB520C-3444-8693-68AD-8DCEA03F0DD5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F688166E-9B2C-88EC-0A96-4AC98FD7DBF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33" name="Parallelogram 832">
                <a:extLst>
                  <a:ext uri="{FF2B5EF4-FFF2-40B4-BE49-F238E27FC236}">
                    <a16:creationId xmlns:a16="http://schemas.microsoft.com/office/drawing/2014/main" id="{D16F38CA-6203-70DD-1AE9-4CF820B3FCF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4" name="Parallelogram 833">
                <a:extLst>
                  <a:ext uri="{FF2B5EF4-FFF2-40B4-BE49-F238E27FC236}">
                    <a16:creationId xmlns:a16="http://schemas.microsoft.com/office/drawing/2014/main" id="{15D6775C-E1F1-E388-1684-A1FD8B394AA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5" name="Parallelogram 834">
                <a:extLst>
                  <a:ext uri="{FF2B5EF4-FFF2-40B4-BE49-F238E27FC236}">
                    <a16:creationId xmlns:a16="http://schemas.microsoft.com/office/drawing/2014/main" id="{9605976E-92EF-17EC-5898-DDEA9A229D2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6" name="Parallelogram 835">
                <a:extLst>
                  <a:ext uri="{FF2B5EF4-FFF2-40B4-BE49-F238E27FC236}">
                    <a16:creationId xmlns:a16="http://schemas.microsoft.com/office/drawing/2014/main" id="{0C8D6B80-D715-6415-6BEA-A0DFC8E7B5D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7" name="Parallelogram 836">
                <a:extLst>
                  <a:ext uri="{FF2B5EF4-FFF2-40B4-BE49-F238E27FC236}">
                    <a16:creationId xmlns:a16="http://schemas.microsoft.com/office/drawing/2014/main" id="{B1CFFE8C-9ADA-5D5B-35AC-EAC908857AF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8" name="Parallelogram 837">
                <a:extLst>
                  <a:ext uri="{FF2B5EF4-FFF2-40B4-BE49-F238E27FC236}">
                    <a16:creationId xmlns:a16="http://schemas.microsoft.com/office/drawing/2014/main" id="{AB9B2092-60D1-C98A-136C-BF4BF1ED502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9" name="Parallelogram 838">
                <a:extLst>
                  <a:ext uri="{FF2B5EF4-FFF2-40B4-BE49-F238E27FC236}">
                    <a16:creationId xmlns:a16="http://schemas.microsoft.com/office/drawing/2014/main" id="{DBA82964-A5B6-5D0A-DB59-C10F45282FD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0" name="Parallelogram 839">
                <a:extLst>
                  <a:ext uri="{FF2B5EF4-FFF2-40B4-BE49-F238E27FC236}">
                    <a16:creationId xmlns:a16="http://schemas.microsoft.com/office/drawing/2014/main" id="{10F90883-F821-D617-FB29-4AF618F3ECA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1" name="Parallelogram 840">
                <a:extLst>
                  <a:ext uri="{FF2B5EF4-FFF2-40B4-BE49-F238E27FC236}">
                    <a16:creationId xmlns:a16="http://schemas.microsoft.com/office/drawing/2014/main" id="{BAA4CBB4-70C0-852F-1BF4-82269CFDFF2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2" name="Parallelogram 841">
                <a:extLst>
                  <a:ext uri="{FF2B5EF4-FFF2-40B4-BE49-F238E27FC236}">
                    <a16:creationId xmlns:a16="http://schemas.microsoft.com/office/drawing/2014/main" id="{16EA2F1B-2D18-F9F9-0870-D79EB287209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3" name="Parallelogram 842">
                <a:extLst>
                  <a:ext uri="{FF2B5EF4-FFF2-40B4-BE49-F238E27FC236}">
                    <a16:creationId xmlns:a16="http://schemas.microsoft.com/office/drawing/2014/main" id="{EC75398A-590F-C569-D6A0-6F5A27D8341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4" name="Parallelogram 843">
                <a:extLst>
                  <a:ext uri="{FF2B5EF4-FFF2-40B4-BE49-F238E27FC236}">
                    <a16:creationId xmlns:a16="http://schemas.microsoft.com/office/drawing/2014/main" id="{0338781B-B8A0-194D-6814-45FAF093390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5" name="Parallelogram 844">
                <a:extLst>
                  <a:ext uri="{FF2B5EF4-FFF2-40B4-BE49-F238E27FC236}">
                    <a16:creationId xmlns:a16="http://schemas.microsoft.com/office/drawing/2014/main" id="{F20E4B5B-FCD7-FCC9-5B10-7AA165D302A6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6" name="Parallelogram 845">
                <a:extLst>
                  <a:ext uri="{FF2B5EF4-FFF2-40B4-BE49-F238E27FC236}">
                    <a16:creationId xmlns:a16="http://schemas.microsoft.com/office/drawing/2014/main" id="{475CA6DF-FFD4-C9D5-5390-61D0DACCE4B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7" name="Parallelogram 846">
                <a:extLst>
                  <a:ext uri="{FF2B5EF4-FFF2-40B4-BE49-F238E27FC236}">
                    <a16:creationId xmlns:a16="http://schemas.microsoft.com/office/drawing/2014/main" id="{9228FFCF-702A-ABA4-4220-601EF7CC38D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8" name="Parallelogram 847">
                <a:extLst>
                  <a:ext uri="{FF2B5EF4-FFF2-40B4-BE49-F238E27FC236}">
                    <a16:creationId xmlns:a16="http://schemas.microsoft.com/office/drawing/2014/main" id="{70326FD4-5F35-76C1-DB2A-B42AC9F62BA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9" name="Parallelogram 848">
                <a:extLst>
                  <a:ext uri="{FF2B5EF4-FFF2-40B4-BE49-F238E27FC236}">
                    <a16:creationId xmlns:a16="http://schemas.microsoft.com/office/drawing/2014/main" id="{FA065D36-8316-8661-2540-F1509A0AE85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1FA006D3-228E-40B8-9B2E-A37C4D79FD09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ECEC6E29-E430-19B8-5F84-31E059F0F79A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32" name="Parallelogram 831">
              <a:extLst>
                <a:ext uri="{FF2B5EF4-FFF2-40B4-BE49-F238E27FC236}">
                  <a16:creationId xmlns:a16="http://schemas.microsoft.com/office/drawing/2014/main" id="{702A9B85-D4D9-D97D-7EA8-5DF80748FF0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F68E779F-7FED-3161-F911-BD40CA4D7E91}"/>
              </a:ext>
            </a:extLst>
          </p:cNvPr>
          <p:cNvCxnSpPr>
            <a:cxnSpLocks/>
          </p:cNvCxnSpPr>
          <p:nvPr/>
        </p:nvCxnSpPr>
        <p:spPr>
          <a:xfrm>
            <a:off x="7022171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042E0B37-B048-7649-6EC6-88DBBBC3DD8B}"/>
              </a:ext>
            </a:extLst>
          </p:cNvPr>
          <p:cNvCxnSpPr>
            <a:cxnSpLocks/>
          </p:cNvCxnSpPr>
          <p:nvPr/>
        </p:nvCxnSpPr>
        <p:spPr>
          <a:xfrm>
            <a:off x="10739152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E2F16DCC-3CD2-54B0-98B5-FA4C733F2360}"/>
              </a:ext>
            </a:extLst>
          </p:cNvPr>
          <p:cNvGrpSpPr/>
          <p:nvPr/>
        </p:nvGrpSpPr>
        <p:grpSpPr>
          <a:xfrm>
            <a:off x="8018139" y="4283789"/>
            <a:ext cx="1722502" cy="640359"/>
            <a:chOff x="2251804" y="3109339"/>
            <a:chExt cx="1722502" cy="640359"/>
          </a:xfrm>
        </p:grpSpPr>
        <p:sp>
          <p:nvSpPr>
            <p:cNvPr id="853" name="Rectangle: Diagonal Corners Snipped 852">
              <a:extLst>
                <a:ext uri="{FF2B5EF4-FFF2-40B4-BE49-F238E27FC236}">
                  <a16:creationId xmlns:a16="http://schemas.microsoft.com/office/drawing/2014/main" id="{68CB305D-0854-6851-95DD-63727BAD222F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54" name="Group 853">
              <a:extLst>
                <a:ext uri="{FF2B5EF4-FFF2-40B4-BE49-F238E27FC236}">
                  <a16:creationId xmlns:a16="http://schemas.microsoft.com/office/drawing/2014/main" id="{3B6AB4F2-D61B-9558-1A2D-B1887256104E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58" name="Parallelogram 857">
                <a:extLst>
                  <a:ext uri="{FF2B5EF4-FFF2-40B4-BE49-F238E27FC236}">
                    <a16:creationId xmlns:a16="http://schemas.microsoft.com/office/drawing/2014/main" id="{6703609D-EAFD-485A-E87D-312F573A8D6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9" name="Parallelogram 858">
                <a:extLst>
                  <a:ext uri="{FF2B5EF4-FFF2-40B4-BE49-F238E27FC236}">
                    <a16:creationId xmlns:a16="http://schemas.microsoft.com/office/drawing/2014/main" id="{89F1F797-EA60-63D0-4467-A5AC96653A1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0" name="Parallelogram 859">
                <a:extLst>
                  <a:ext uri="{FF2B5EF4-FFF2-40B4-BE49-F238E27FC236}">
                    <a16:creationId xmlns:a16="http://schemas.microsoft.com/office/drawing/2014/main" id="{56FB6EDA-8F5C-1BD2-97E5-B44ABB6CC938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1" name="Parallelogram 860">
                <a:extLst>
                  <a:ext uri="{FF2B5EF4-FFF2-40B4-BE49-F238E27FC236}">
                    <a16:creationId xmlns:a16="http://schemas.microsoft.com/office/drawing/2014/main" id="{63B54EFB-BDD2-A8F6-8B9B-5FABF732088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2" name="Parallelogram 861">
                <a:extLst>
                  <a:ext uri="{FF2B5EF4-FFF2-40B4-BE49-F238E27FC236}">
                    <a16:creationId xmlns:a16="http://schemas.microsoft.com/office/drawing/2014/main" id="{4A28FF42-2652-530C-920B-B75D25BE2BE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3" name="Parallelogram 862">
                <a:extLst>
                  <a:ext uri="{FF2B5EF4-FFF2-40B4-BE49-F238E27FC236}">
                    <a16:creationId xmlns:a16="http://schemas.microsoft.com/office/drawing/2014/main" id="{AF1BCDE8-12FB-0064-C6D4-49ACC690C32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4" name="Parallelogram 863">
                <a:extLst>
                  <a:ext uri="{FF2B5EF4-FFF2-40B4-BE49-F238E27FC236}">
                    <a16:creationId xmlns:a16="http://schemas.microsoft.com/office/drawing/2014/main" id="{4B9F35EA-B787-4B5D-86CA-9FEF0C95D4B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5" name="Parallelogram 864">
                <a:extLst>
                  <a:ext uri="{FF2B5EF4-FFF2-40B4-BE49-F238E27FC236}">
                    <a16:creationId xmlns:a16="http://schemas.microsoft.com/office/drawing/2014/main" id="{76ADB21A-C4CD-EAEC-04BF-FF0C92C7A85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6" name="Parallelogram 865">
                <a:extLst>
                  <a:ext uri="{FF2B5EF4-FFF2-40B4-BE49-F238E27FC236}">
                    <a16:creationId xmlns:a16="http://schemas.microsoft.com/office/drawing/2014/main" id="{E74440E3-293D-8FDE-A6C5-0ABF1257E97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7" name="Parallelogram 866">
                <a:extLst>
                  <a:ext uri="{FF2B5EF4-FFF2-40B4-BE49-F238E27FC236}">
                    <a16:creationId xmlns:a16="http://schemas.microsoft.com/office/drawing/2014/main" id="{F57E322E-7528-5CCF-8C85-535EE1C1574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8" name="Parallelogram 867">
                <a:extLst>
                  <a:ext uri="{FF2B5EF4-FFF2-40B4-BE49-F238E27FC236}">
                    <a16:creationId xmlns:a16="http://schemas.microsoft.com/office/drawing/2014/main" id="{794F0E55-845D-CA7D-B457-3763738EE72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9" name="Parallelogram 868">
                <a:extLst>
                  <a:ext uri="{FF2B5EF4-FFF2-40B4-BE49-F238E27FC236}">
                    <a16:creationId xmlns:a16="http://schemas.microsoft.com/office/drawing/2014/main" id="{D3F9D2D4-8AA1-626C-0140-1901D40BE73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0" name="Parallelogram 869">
                <a:extLst>
                  <a:ext uri="{FF2B5EF4-FFF2-40B4-BE49-F238E27FC236}">
                    <a16:creationId xmlns:a16="http://schemas.microsoft.com/office/drawing/2014/main" id="{6A59EA56-3FBD-627A-E900-166D4EEC4AE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1" name="Parallelogram 870">
                <a:extLst>
                  <a:ext uri="{FF2B5EF4-FFF2-40B4-BE49-F238E27FC236}">
                    <a16:creationId xmlns:a16="http://schemas.microsoft.com/office/drawing/2014/main" id="{C71F9E3B-71E6-1874-B38D-FC08284C2AB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2" name="Parallelogram 871">
                <a:extLst>
                  <a:ext uri="{FF2B5EF4-FFF2-40B4-BE49-F238E27FC236}">
                    <a16:creationId xmlns:a16="http://schemas.microsoft.com/office/drawing/2014/main" id="{AC14F594-A429-EDD5-62B3-FCE43774463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3" name="Parallelogram 872">
                <a:extLst>
                  <a:ext uri="{FF2B5EF4-FFF2-40B4-BE49-F238E27FC236}">
                    <a16:creationId xmlns:a16="http://schemas.microsoft.com/office/drawing/2014/main" id="{57A869FF-3A4D-3E54-322E-6872A0953D3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4" name="Parallelogram 873">
                <a:extLst>
                  <a:ext uri="{FF2B5EF4-FFF2-40B4-BE49-F238E27FC236}">
                    <a16:creationId xmlns:a16="http://schemas.microsoft.com/office/drawing/2014/main" id="{BE90132E-DBE9-83D2-DFCF-1F62A2FA725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61515638-6EE6-ECAF-2555-195EDAF4A510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E3DF3A6D-6327-5B33-1056-A5BCA391CFB0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57" name="Parallelogram 856">
              <a:extLst>
                <a:ext uri="{FF2B5EF4-FFF2-40B4-BE49-F238E27FC236}">
                  <a16:creationId xmlns:a16="http://schemas.microsoft.com/office/drawing/2014/main" id="{93E100CB-13A1-006A-4A8D-C9D3072240F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39169F57-31AA-056E-44CD-9E26B19B38E2}"/>
              </a:ext>
            </a:extLst>
          </p:cNvPr>
          <p:cNvCxnSpPr>
            <a:cxnSpLocks/>
          </p:cNvCxnSpPr>
          <p:nvPr/>
        </p:nvCxnSpPr>
        <p:spPr>
          <a:xfrm>
            <a:off x="8879390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3AEB8A76-6923-F467-BA8E-3B8C364A0955}"/>
              </a:ext>
            </a:extLst>
          </p:cNvPr>
          <p:cNvGrpSpPr/>
          <p:nvPr/>
        </p:nvGrpSpPr>
        <p:grpSpPr>
          <a:xfrm>
            <a:off x="8018139" y="5152749"/>
            <a:ext cx="1722502" cy="640359"/>
            <a:chOff x="2251804" y="3109339"/>
            <a:chExt cx="1722502" cy="640359"/>
          </a:xfrm>
        </p:grpSpPr>
        <p:sp>
          <p:nvSpPr>
            <p:cNvPr id="877" name="Rectangle: Diagonal Corners Snipped 876">
              <a:extLst>
                <a:ext uri="{FF2B5EF4-FFF2-40B4-BE49-F238E27FC236}">
                  <a16:creationId xmlns:a16="http://schemas.microsoft.com/office/drawing/2014/main" id="{E6C2197C-DBA4-D661-BC37-770236E5D574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78" name="Group 877">
              <a:extLst>
                <a:ext uri="{FF2B5EF4-FFF2-40B4-BE49-F238E27FC236}">
                  <a16:creationId xmlns:a16="http://schemas.microsoft.com/office/drawing/2014/main" id="{8AD497ED-804D-76A6-98F8-EE35E396272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82" name="Parallelogram 881">
                <a:extLst>
                  <a:ext uri="{FF2B5EF4-FFF2-40B4-BE49-F238E27FC236}">
                    <a16:creationId xmlns:a16="http://schemas.microsoft.com/office/drawing/2014/main" id="{99BFB662-39A7-A232-6594-6A4CAD5BC7E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3" name="Parallelogram 882">
                <a:extLst>
                  <a:ext uri="{FF2B5EF4-FFF2-40B4-BE49-F238E27FC236}">
                    <a16:creationId xmlns:a16="http://schemas.microsoft.com/office/drawing/2014/main" id="{64AD1B06-3E02-C0BB-916B-9EEA55ED879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4" name="Parallelogram 883">
                <a:extLst>
                  <a:ext uri="{FF2B5EF4-FFF2-40B4-BE49-F238E27FC236}">
                    <a16:creationId xmlns:a16="http://schemas.microsoft.com/office/drawing/2014/main" id="{51B2046B-C72E-F4CC-FA06-6B360541E1D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5" name="Parallelogram 884">
                <a:extLst>
                  <a:ext uri="{FF2B5EF4-FFF2-40B4-BE49-F238E27FC236}">
                    <a16:creationId xmlns:a16="http://schemas.microsoft.com/office/drawing/2014/main" id="{0DA8AB0E-5CC1-CE0C-93DC-C3F003B9DE5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6" name="Parallelogram 885">
                <a:extLst>
                  <a:ext uri="{FF2B5EF4-FFF2-40B4-BE49-F238E27FC236}">
                    <a16:creationId xmlns:a16="http://schemas.microsoft.com/office/drawing/2014/main" id="{D1FAC184-69FA-6BCB-8045-EC5644D604C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7" name="Parallelogram 886">
                <a:extLst>
                  <a:ext uri="{FF2B5EF4-FFF2-40B4-BE49-F238E27FC236}">
                    <a16:creationId xmlns:a16="http://schemas.microsoft.com/office/drawing/2014/main" id="{EE14AFD6-A691-02C3-458A-755CCEF3546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8" name="Parallelogram 887">
                <a:extLst>
                  <a:ext uri="{FF2B5EF4-FFF2-40B4-BE49-F238E27FC236}">
                    <a16:creationId xmlns:a16="http://schemas.microsoft.com/office/drawing/2014/main" id="{D37E8F16-CBBE-5AC0-04CE-FF52AD67BF9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9" name="Parallelogram 888">
                <a:extLst>
                  <a:ext uri="{FF2B5EF4-FFF2-40B4-BE49-F238E27FC236}">
                    <a16:creationId xmlns:a16="http://schemas.microsoft.com/office/drawing/2014/main" id="{6F5E252B-E94A-1C8C-6040-9CEB2FB323F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0" name="Parallelogram 889">
                <a:extLst>
                  <a:ext uri="{FF2B5EF4-FFF2-40B4-BE49-F238E27FC236}">
                    <a16:creationId xmlns:a16="http://schemas.microsoft.com/office/drawing/2014/main" id="{265C054D-B00B-EEF9-E7C6-79485036FE5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1" name="Parallelogram 890">
                <a:extLst>
                  <a:ext uri="{FF2B5EF4-FFF2-40B4-BE49-F238E27FC236}">
                    <a16:creationId xmlns:a16="http://schemas.microsoft.com/office/drawing/2014/main" id="{4897ABE0-38CA-6EAA-5102-3B8A757252E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2" name="Parallelogram 891">
                <a:extLst>
                  <a:ext uri="{FF2B5EF4-FFF2-40B4-BE49-F238E27FC236}">
                    <a16:creationId xmlns:a16="http://schemas.microsoft.com/office/drawing/2014/main" id="{DC1099F9-5C90-B2A5-0648-75A7E6B981E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3" name="Parallelogram 892">
                <a:extLst>
                  <a:ext uri="{FF2B5EF4-FFF2-40B4-BE49-F238E27FC236}">
                    <a16:creationId xmlns:a16="http://schemas.microsoft.com/office/drawing/2014/main" id="{8204CDEF-15F7-8BEE-239B-66E8149E21D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4" name="Parallelogram 893">
                <a:extLst>
                  <a:ext uri="{FF2B5EF4-FFF2-40B4-BE49-F238E27FC236}">
                    <a16:creationId xmlns:a16="http://schemas.microsoft.com/office/drawing/2014/main" id="{841BAAF9-8310-C546-AE60-E023A5617DE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5" name="Parallelogram 894">
                <a:extLst>
                  <a:ext uri="{FF2B5EF4-FFF2-40B4-BE49-F238E27FC236}">
                    <a16:creationId xmlns:a16="http://schemas.microsoft.com/office/drawing/2014/main" id="{0958AFED-DAE9-EBDD-2051-04874CB7B73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6" name="Parallelogram 895">
                <a:extLst>
                  <a:ext uri="{FF2B5EF4-FFF2-40B4-BE49-F238E27FC236}">
                    <a16:creationId xmlns:a16="http://schemas.microsoft.com/office/drawing/2014/main" id="{3C501DD5-8D85-8176-A687-AD8D22785FB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7" name="Parallelogram 896">
                <a:extLst>
                  <a:ext uri="{FF2B5EF4-FFF2-40B4-BE49-F238E27FC236}">
                    <a16:creationId xmlns:a16="http://schemas.microsoft.com/office/drawing/2014/main" id="{EC70EB0D-C2AB-1B8D-A297-F5EE5A82BFF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8" name="Parallelogram 897">
                <a:extLst>
                  <a:ext uri="{FF2B5EF4-FFF2-40B4-BE49-F238E27FC236}">
                    <a16:creationId xmlns:a16="http://schemas.microsoft.com/office/drawing/2014/main" id="{67D8825C-BAD5-38DD-BF75-036A5B32627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C00ED2DE-CC19-EF95-8C30-5722490727C0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84A5ED00-5E9F-66FD-A5C3-572BFD8CE1B8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81" name="Parallelogram 880">
              <a:extLst>
                <a:ext uri="{FF2B5EF4-FFF2-40B4-BE49-F238E27FC236}">
                  <a16:creationId xmlns:a16="http://schemas.microsoft.com/office/drawing/2014/main" id="{7BCA892D-ED55-BF99-AB06-6BFAAA15796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262E37FC-0C5A-8015-A47B-F0145A6177A5}"/>
              </a:ext>
            </a:extLst>
          </p:cNvPr>
          <p:cNvCxnSpPr>
            <a:cxnSpLocks/>
          </p:cNvCxnSpPr>
          <p:nvPr/>
        </p:nvCxnSpPr>
        <p:spPr>
          <a:xfrm>
            <a:off x="8879390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36AD8980-B0A2-8F3D-E6B5-C45E74D68B5C}"/>
              </a:ext>
            </a:extLst>
          </p:cNvPr>
          <p:cNvCxnSpPr>
            <a:cxnSpLocks/>
          </p:cNvCxnSpPr>
          <p:nvPr/>
        </p:nvCxnSpPr>
        <p:spPr>
          <a:xfrm flipH="1">
            <a:off x="7022171" y="4057154"/>
            <a:ext cx="1857219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B59ED6CA-B9CD-2779-BE5F-39CC63065053}"/>
              </a:ext>
            </a:extLst>
          </p:cNvPr>
          <p:cNvCxnSpPr>
            <a:cxnSpLocks/>
          </p:cNvCxnSpPr>
          <p:nvPr/>
        </p:nvCxnSpPr>
        <p:spPr>
          <a:xfrm>
            <a:off x="7934387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F259A2EC-1F94-9ECA-2916-1595633E3468}"/>
              </a:ext>
            </a:extLst>
          </p:cNvPr>
          <p:cNvCxnSpPr>
            <a:cxnSpLocks/>
          </p:cNvCxnSpPr>
          <p:nvPr/>
        </p:nvCxnSpPr>
        <p:spPr>
          <a:xfrm>
            <a:off x="6096000" y="162997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37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5121269" y="994219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4061689" y="1855964"/>
            <a:ext cx="4166574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CB0A7-433A-6E58-9315-C70541152F99}"/>
              </a:ext>
            </a:extLst>
          </p:cNvPr>
          <p:cNvGrpSpPr/>
          <p:nvPr/>
        </p:nvGrpSpPr>
        <p:grpSpPr>
          <a:xfrm>
            <a:off x="3086958" y="2086557"/>
            <a:ext cx="1949461" cy="635756"/>
            <a:chOff x="3267303" y="2086557"/>
            <a:chExt cx="1949461" cy="635756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4061689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E948B8-C638-5AAB-3E8B-59A1358EAC82}"/>
              </a:ext>
            </a:extLst>
          </p:cNvPr>
          <p:cNvGrpSpPr/>
          <p:nvPr/>
        </p:nvGrpSpPr>
        <p:grpSpPr>
          <a:xfrm>
            <a:off x="4124637" y="3178412"/>
            <a:ext cx="1722502" cy="640359"/>
            <a:chOff x="2251804" y="3109339"/>
            <a:chExt cx="1722502" cy="640359"/>
          </a:xfrm>
        </p:grpSpPr>
        <p:sp>
          <p:nvSpPr>
            <p:cNvPr id="183" name="Rectangle: Diagonal Corners Snipped 182">
              <a:extLst>
                <a:ext uri="{FF2B5EF4-FFF2-40B4-BE49-F238E27FC236}">
                  <a16:creationId xmlns:a16="http://schemas.microsoft.com/office/drawing/2014/main" id="{BDD18838-7E2D-7096-00EF-89E04092095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BC966F2-E0A1-163A-9809-C984C7E8D33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0FD4BD40-841A-2593-D529-91850206A5D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6B34F908-B086-AA9D-4E87-72DB42287A6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6B10BC83-3D32-3E7E-95EC-B725DB5F086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D97EF4D8-B567-DB4D-0DB0-A760575AF97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F178677C-CB28-7ED6-E7F7-B2E08C19086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9E14619F-0A47-9C0A-DC5A-97D04592A6C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48BC5C29-9C28-01F5-981F-D68E67D0421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EE4DB625-73D4-FDB4-52E1-7AF31EFE760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F0A90596-C4CD-579E-C66F-9B649B514E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D57559B-0848-FA2F-FDBF-C2405222209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7C5F9A0-E23E-3372-1B97-BAABE824D53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AE866F8-81AE-3BA3-5F8B-F00C499AEDE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15781B3A-465E-CDAC-1839-8B74D2A9D54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98A0EB43-47D6-6712-ACCE-93B445599E4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1B2D303-C237-BC7E-311D-DA03DF95E3A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1B1B5FB-67CF-8E33-F4E4-C6750488897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CDE40DF6-20C9-3ACD-CD35-163CE0CA6E6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8CFD3C-AD27-58A8-147B-CCFC9118858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2A79AC-C6E0-4703-D41D-678366EA068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60564CE4-9FEA-B997-AEA5-37A312EB7F29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4061689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19F9CF7-32BA-8683-5349-E709640AE280}"/>
              </a:ext>
            </a:extLst>
          </p:cNvPr>
          <p:cNvCxnSpPr>
            <a:cxnSpLocks/>
          </p:cNvCxnSpPr>
          <p:nvPr/>
        </p:nvCxnSpPr>
        <p:spPr>
          <a:xfrm flipH="1">
            <a:off x="3042374" y="2948948"/>
            <a:ext cx="1943474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0AD2963-94F7-6071-8AEB-9F452D794046}"/>
              </a:ext>
            </a:extLst>
          </p:cNvPr>
          <p:cNvCxnSpPr>
            <a:cxnSpLocks/>
          </p:cNvCxnSpPr>
          <p:nvPr/>
        </p:nvCxnSpPr>
        <p:spPr>
          <a:xfrm>
            <a:off x="3042374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504FC875-0460-EAAE-403F-7CBD81D72253}"/>
              </a:ext>
            </a:extLst>
          </p:cNvPr>
          <p:cNvCxnSpPr>
            <a:cxnSpLocks/>
          </p:cNvCxnSpPr>
          <p:nvPr/>
        </p:nvCxnSpPr>
        <p:spPr>
          <a:xfrm>
            <a:off x="4985888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D8A615A-3C93-B93F-9E75-F6053EA0792E}"/>
              </a:ext>
            </a:extLst>
          </p:cNvPr>
          <p:cNvGrpSpPr/>
          <p:nvPr/>
        </p:nvGrpSpPr>
        <p:grpSpPr>
          <a:xfrm>
            <a:off x="4124637" y="4040628"/>
            <a:ext cx="1722502" cy="640359"/>
            <a:chOff x="2251804" y="3109339"/>
            <a:chExt cx="1722502" cy="640359"/>
          </a:xfrm>
        </p:grpSpPr>
        <p:sp>
          <p:nvSpPr>
            <p:cNvPr id="526" name="Rectangle: Diagonal Corners Snipped 525">
              <a:extLst>
                <a:ext uri="{FF2B5EF4-FFF2-40B4-BE49-F238E27FC236}">
                  <a16:creationId xmlns:a16="http://schemas.microsoft.com/office/drawing/2014/main" id="{586EA3F8-C1EF-8BD2-9652-CFC250F915B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29EF6A60-C49C-21C4-D925-73106D4C694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31" name="Parallelogram 530">
                <a:extLst>
                  <a:ext uri="{FF2B5EF4-FFF2-40B4-BE49-F238E27FC236}">
                    <a16:creationId xmlns:a16="http://schemas.microsoft.com/office/drawing/2014/main" id="{DB933F09-4A63-EE01-7DD1-5D66DF378BA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2" name="Parallelogram 531">
                <a:extLst>
                  <a:ext uri="{FF2B5EF4-FFF2-40B4-BE49-F238E27FC236}">
                    <a16:creationId xmlns:a16="http://schemas.microsoft.com/office/drawing/2014/main" id="{29DE018D-4C33-6CF9-CEE5-89505F7218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3" name="Parallelogram 532">
                <a:extLst>
                  <a:ext uri="{FF2B5EF4-FFF2-40B4-BE49-F238E27FC236}">
                    <a16:creationId xmlns:a16="http://schemas.microsoft.com/office/drawing/2014/main" id="{B857CDE2-EFD9-2B12-7BD8-1D89F75E53F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4" name="Parallelogram 533">
                <a:extLst>
                  <a:ext uri="{FF2B5EF4-FFF2-40B4-BE49-F238E27FC236}">
                    <a16:creationId xmlns:a16="http://schemas.microsoft.com/office/drawing/2014/main" id="{E704602C-F1D5-0394-0A2D-3FF67D842D2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5" name="Parallelogram 534">
                <a:extLst>
                  <a:ext uri="{FF2B5EF4-FFF2-40B4-BE49-F238E27FC236}">
                    <a16:creationId xmlns:a16="http://schemas.microsoft.com/office/drawing/2014/main" id="{03F6AF61-183B-D6F2-851D-A071A0AC49B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6" name="Parallelogram 535">
                <a:extLst>
                  <a:ext uri="{FF2B5EF4-FFF2-40B4-BE49-F238E27FC236}">
                    <a16:creationId xmlns:a16="http://schemas.microsoft.com/office/drawing/2014/main" id="{091CC5A8-09B6-614C-F73C-C87D1122BD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7" name="Parallelogram 536">
                <a:extLst>
                  <a:ext uri="{FF2B5EF4-FFF2-40B4-BE49-F238E27FC236}">
                    <a16:creationId xmlns:a16="http://schemas.microsoft.com/office/drawing/2014/main" id="{65CA3264-88D9-2F5A-82D0-AF20F772893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8" name="Parallelogram 537">
                <a:extLst>
                  <a:ext uri="{FF2B5EF4-FFF2-40B4-BE49-F238E27FC236}">
                    <a16:creationId xmlns:a16="http://schemas.microsoft.com/office/drawing/2014/main" id="{2D273D6E-7B73-0A80-17AE-8BD27FF00FB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9" name="Parallelogram 538">
                <a:extLst>
                  <a:ext uri="{FF2B5EF4-FFF2-40B4-BE49-F238E27FC236}">
                    <a16:creationId xmlns:a16="http://schemas.microsoft.com/office/drawing/2014/main" id="{D843A50B-6F8C-8401-6F77-136597FA1F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0" name="Parallelogram 539">
                <a:extLst>
                  <a:ext uri="{FF2B5EF4-FFF2-40B4-BE49-F238E27FC236}">
                    <a16:creationId xmlns:a16="http://schemas.microsoft.com/office/drawing/2014/main" id="{1BB836C9-D5FF-2AAB-90CD-7368E85A58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1" name="Parallelogram 540">
                <a:extLst>
                  <a:ext uri="{FF2B5EF4-FFF2-40B4-BE49-F238E27FC236}">
                    <a16:creationId xmlns:a16="http://schemas.microsoft.com/office/drawing/2014/main" id="{0112E009-C0B4-7BA9-AC9B-98FD78CC673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2" name="Parallelogram 541">
                <a:extLst>
                  <a:ext uri="{FF2B5EF4-FFF2-40B4-BE49-F238E27FC236}">
                    <a16:creationId xmlns:a16="http://schemas.microsoft.com/office/drawing/2014/main" id="{E4641CC4-3EDD-E41F-EBD3-49A4A79EDF1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3" name="Parallelogram 542">
                <a:extLst>
                  <a:ext uri="{FF2B5EF4-FFF2-40B4-BE49-F238E27FC236}">
                    <a16:creationId xmlns:a16="http://schemas.microsoft.com/office/drawing/2014/main" id="{B56EAEB8-E231-D70F-7CE8-678632D22F4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4" name="Parallelogram 543">
                <a:extLst>
                  <a:ext uri="{FF2B5EF4-FFF2-40B4-BE49-F238E27FC236}">
                    <a16:creationId xmlns:a16="http://schemas.microsoft.com/office/drawing/2014/main" id="{0FD05870-C077-B333-113C-6FE0B2D7BB1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5" name="Parallelogram 544">
                <a:extLst>
                  <a:ext uri="{FF2B5EF4-FFF2-40B4-BE49-F238E27FC236}">
                    <a16:creationId xmlns:a16="http://schemas.microsoft.com/office/drawing/2014/main" id="{820F4F8C-7103-5EBE-5BB9-699132892B5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6" name="Parallelogram 545">
                <a:extLst>
                  <a:ext uri="{FF2B5EF4-FFF2-40B4-BE49-F238E27FC236}">
                    <a16:creationId xmlns:a16="http://schemas.microsoft.com/office/drawing/2014/main" id="{5DB1F379-8103-A0F7-6C5C-23B35364900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7" name="Parallelogram 546">
                <a:extLst>
                  <a:ext uri="{FF2B5EF4-FFF2-40B4-BE49-F238E27FC236}">
                    <a16:creationId xmlns:a16="http://schemas.microsoft.com/office/drawing/2014/main" id="{71E3E6C8-7DD0-602E-DEAC-986EF380297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1828E2A-1BA3-6D9A-C4F6-A255218E9C4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619A596-9886-0369-8682-724DF75F0B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D89809A9-2B9A-F6D7-19D9-CDC29ABEE23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3FBEC9A-6E22-5C32-328C-28F340C0396F}"/>
              </a:ext>
            </a:extLst>
          </p:cNvPr>
          <p:cNvGrpSpPr/>
          <p:nvPr/>
        </p:nvGrpSpPr>
        <p:grpSpPr>
          <a:xfrm>
            <a:off x="4124637" y="4909588"/>
            <a:ext cx="1722502" cy="640359"/>
            <a:chOff x="2251804" y="3109339"/>
            <a:chExt cx="1722502" cy="640359"/>
          </a:xfrm>
        </p:grpSpPr>
        <p:sp>
          <p:nvSpPr>
            <p:cNvPr id="670" name="Rectangle: Diagonal Corners Snipped 669">
              <a:extLst>
                <a:ext uri="{FF2B5EF4-FFF2-40B4-BE49-F238E27FC236}">
                  <a16:creationId xmlns:a16="http://schemas.microsoft.com/office/drawing/2014/main" id="{E42740CD-9BA4-A66F-89E1-FD48A82C5E77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B44FEEB4-669A-D417-F7FD-5D15E384775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75" name="Parallelogram 674">
                <a:extLst>
                  <a:ext uri="{FF2B5EF4-FFF2-40B4-BE49-F238E27FC236}">
                    <a16:creationId xmlns:a16="http://schemas.microsoft.com/office/drawing/2014/main" id="{CE986925-6B51-523C-D05E-A2B4A88210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6" name="Parallelogram 675">
                <a:extLst>
                  <a:ext uri="{FF2B5EF4-FFF2-40B4-BE49-F238E27FC236}">
                    <a16:creationId xmlns:a16="http://schemas.microsoft.com/office/drawing/2014/main" id="{A0E72E30-9A86-D222-8802-CE3752967D4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267EF4AA-E223-EC66-7F52-91FB8C2F58A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FEAB1AD0-E7C0-2B56-85D2-6C5D2DBE62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08848806-6725-16A3-B9AD-DFFF35B03B7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0A0512F9-8393-29EE-F8F9-BB00CC8989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623C472D-0276-B806-DB43-3B6050751AA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566EE404-B357-87D1-5C51-5C6B561AE56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3" name="Parallelogram 682">
                <a:extLst>
                  <a:ext uri="{FF2B5EF4-FFF2-40B4-BE49-F238E27FC236}">
                    <a16:creationId xmlns:a16="http://schemas.microsoft.com/office/drawing/2014/main" id="{EBC95ABF-31AB-A436-90EC-CF174FC46F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4" name="Parallelogram 683">
                <a:extLst>
                  <a:ext uri="{FF2B5EF4-FFF2-40B4-BE49-F238E27FC236}">
                    <a16:creationId xmlns:a16="http://schemas.microsoft.com/office/drawing/2014/main" id="{CB395F5C-FAB1-2D1F-86EC-7E1DBBF7799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5" name="Parallelogram 684">
                <a:extLst>
                  <a:ext uri="{FF2B5EF4-FFF2-40B4-BE49-F238E27FC236}">
                    <a16:creationId xmlns:a16="http://schemas.microsoft.com/office/drawing/2014/main" id="{41F3848E-324E-1929-A834-8B8439DF6C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6" name="Parallelogram 685">
                <a:extLst>
                  <a:ext uri="{FF2B5EF4-FFF2-40B4-BE49-F238E27FC236}">
                    <a16:creationId xmlns:a16="http://schemas.microsoft.com/office/drawing/2014/main" id="{9F8E7DA3-E302-9CC8-2FA7-3C72482164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7" name="Parallelogram 686">
                <a:extLst>
                  <a:ext uri="{FF2B5EF4-FFF2-40B4-BE49-F238E27FC236}">
                    <a16:creationId xmlns:a16="http://schemas.microsoft.com/office/drawing/2014/main" id="{4E50AD4B-CC68-831E-7A63-BA846018815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8" name="Parallelogram 687">
                <a:extLst>
                  <a:ext uri="{FF2B5EF4-FFF2-40B4-BE49-F238E27FC236}">
                    <a16:creationId xmlns:a16="http://schemas.microsoft.com/office/drawing/2014/main" id="{568C0010-CAA5-A4EF-DAC6-DE969A450C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9" name="Parallelogram 688">
                <a:extLst>
                  <a:ext uri="{FF2B5EF4-FFF2-40B4-BE49-F238E27FC236}">
                    <a16:creationId xmlns:a16="http://schemas.microsoft.com/office/drawing/2014/main" id="{1ED2837B-EFE5-63A0-43B3-AF2C9DCCF11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0" name="Parallelogram 689">
                <a:extLst>
                  <a:ext uri="{FF2B5EF4-FFF2-40B4-BE49-F238E27FC236}">
                    <a16:creationId xmlns:a16="http://schemas.microsoft.com/office/drawing/2014/main" id="{546008FF-FB66-F57B-7012-8CAC3F728EA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1" name="Parallelogram 690">
                <a:extLst>
                  <a:ext uri="{FF2B5EF4-FFF2-40B4-BE49-F238E27FC236}">
                    <a16:creationId xmlns:a16="http://schemas.microsoft.com/office/drawing/2014/main" id="{77DC4400-DD9C-2B57-CFB0-556789B77B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9D65B36D-70AB-A336-5667-6673A9BB78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B2FF9A8-65BD-D7FD-CFFB-FC4850BFD6C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74" name="Parallelogram 673">
              <a:extLst>
                <a:ext uri="{FF2B5EF4-FFF2-40B4-BE49-F238E27FC236}">
                  <a16:creationId xmlns:a16="http://schemas.microsoft.com/office/drawing/2014/main" id="{C1C90D28-D367-5771-DAAE-FED1A063C22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6879F2C-352A-2572-7B29-533E846DF4F9}"/>
              </a:ext>
            </a:extLst>
          </p:cNvPr>
          <p:cNvCxnSpPr>
            <a:cxnSpLocks/>
          </p:cNvCxnSpPr>
          <p:nvPr/>
        </p:nvCxnSpPr>
        <p:spPr>
          <a:xfrm>
            <a:off x="4985888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D36EA4-1466-43E8-E7B3-7ECF02C06B43}"/>
              </a:ext>
            </a:extLst>
          </p:cNvPr>
          <p:cNvCxnSpPr>
            <a:cxnSpLocks/>
          </p:cNvCxnSpPr>
          <p:nvPr/>
        </p:nvCxnSpPr>
        <p:spPr>
          <a:xfrm>
            <a:off x="4985888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F3327-96C5-E149-DBDA-039AA27B4899}"/>
              </a:ext>
            </a:extLst>
          </p:cNvPr>
          <p:cNvGrpSpPr/>
          <p:nvPr/>
        </p:nvGrpSpPr>
        <p:grpSpPr>
          <a:xfrm>
            <a:off x="2181123" y="3178412"/>
            <a:ext cx="1722502" cy="640359"/>
            <a:chOff x="2251804" y="3109339"/>
            <a:chExt cx="1722502" cy="640359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E104B86F-EFE5-7F99-AF7B-0D8B523FF2B5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77DA1F-D33D-7951-A6B3-D91CD8874631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6F55BFD0-DE81-5FC2-D8D5-222CA3176B4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F23F80D7-1653-F67D-CF77-7E49163EE2C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893B0FE9-911A-F269-6D36-BD1C60924F3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85A2F64A-6AE7-FAC9-1F00-AE480D7B071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FC8EDA4D-617A-F84B-0105-5C185955BE0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90511641-1A57-105D-D0CD-97D7615C44D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E25EA2A7-AEDE-3908-7FA3-CA69EFE7134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E5F485E-C4D2-185E-2B13-3BDC246A517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0A010960-0059-3599-0EE5-0CD8DA32761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72607A05-A979-22B6-23C3-51436066BC9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D275FB6E-992C-F404-C271-554640AF330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1B8DB016-C755-A7C9-A9D9-971A9FF1D5B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C3C55DEF-3955-5A9E-76E5-70E7ED600D5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FF90DEBF-09DF-5DC3-634C-69581BEDFA3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A6114B64-F35B-DA38-F42B-4248BDD831F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937C4EF3-CDC4-020D-9F68-9156D0749BF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10D33736-426F-B02E-34AB-94E8C3D6217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0726B7-3A5A-E3FA-56AD-9F506E2404D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D9E9C8-3B67-C628-AAF7-DE36293F8DC3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4EB05FD-B225-78D0-33DF-90CE84A30265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DE0D0E-9E9E-2648-9A8E-64ADB5787589}"/>
              </a:ext>
            </a:extLst>
          </p:cNvPr>
          <p:cNvGrpSpPr/>
          <p:nvPr/>
        </p:nvGrpSpPr>
        <p:grpSpPr>
          <a:xfrm>
            <a:off x="2181123" y="4040628"/>
            <a:ext cx="1722502" cy="640359"/>
            <a:chOff x="2251804" y="3109339"/>
            <a:chExt cx="1722502" cy="640359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3262A291-1580-DFFA-35D3-A8A84D7477BF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22C76C7-757F-2F3B-C34B-C1A84A8051E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F3F9102A-664F-E547-1A5A-C7CB31B4CD2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C231C1C8-943A-1EA4-E4E8-715138B5323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AF3CBEAF-CF40-17F5-4B2C-E019EC08D1E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EB7A0EA-F967-5A33-D002-AF887F9A52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B9C8DF56-3D03-3B9B-754D-F7907B30BC7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6F7BA111-69F1-DE48-D4A0-9F105123D4D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FBF722F2-CFA7-836D-634F-472E741A160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EFD74785-0488-6660-D0CB-A4F108CE6F4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3BB89029-87F1-60CA-FB8A-9C0EA166439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5D9BC9BE-EFCE-E211-77D0-B8CAE063153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BFB17FF-D899-F660-4E0C-E84775530A1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E4928CE5-A898-909C-DA82-DC035565277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90CAE156-7D0E-5145-8E27-3885B4C1D0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35AEFE0C-6D84-0E16-CC65-2A874DF824D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45F309C5-76B2-0B91-9C4B-54AC09284B72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D45EA4E9-1895-3B30-D9BF-6008A6A4CDE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92B4FAF6-7128-A975-D1B5-9469097DF0C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EE8048-1F07-25D9-19C4-4E7DAB087D7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D043FE-1B9E-2B1D-3C33-C83575312B5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458EAA75-4B6D-F9DA-842E-754A7608871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7A844F-03F3-9D3C-7404-1E3A6F0A605A}"/>
              </a:ext>
            </a:extLst>
          </p:cNvPr>
          <p:cNvGrpSpPr/>
          <p:nvPr/>
        </p:nvGrpSpPr>
        <p:grpSpPr>
          <a:xfrm>
            <a:off x="2181123" y="4909588"/>
            <a:ext cx="1722502" cy="640359"/>
            <a:chOff x="2251804" y="3109339"/>
            <a:chExt cx="1722502" cy="640359"/>
          </a:xfrm>
        </p:grpSpPr>
        <p:sp>
          <p:nvSpPr>
            <p:cNvPr id="83" name="Rectangle: Diagonal Corners Snipped 82">
              <a:extLst>
                <a:ext uri="{FF2B5EF4-FFF2-40B4-BE49-F238E27FC236}">
                  <a16:creationId xmlns:a16="http://schemas.microsoft.com/office/drawing/2014/main" id="{27750441-9712-62CD-A3E4-45B39CCD65D6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2220273-9489-1CED-D642-50641EEA23F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05903051-3498-A5E6-16FD-DD2488560FC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A17C802E-7C80-388D-216E-6302F7FDBF7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80DF580C-9A2E-B861-7E58-7D71E093D4E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EBD30FF0-79DF-0D26-831C-5E67C8DBA6E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EB2FD051-F5EB-70B7-04F2-B82013DC4827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BE13C53F-63D5-9D49-9F88-CDEDAD6EC58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5E9100F8-5EDF-128B-3A3F-2FEADE6E581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F6661755-851E-1100-95D0-BFF83DC4C44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DFCA1064-928E-01D2-8C91-3C983776AD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6EE5D281-0C27-FB79-FAF9-180B082020C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E24DC053-FAB7-A7AC-81B0-247E791AF4C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C520C486-7FAE-BE5B-0176-86EF670F262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5EE663FA-82C8-323F-6987-3ECCEC20228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8355DB2F-B17A-E98A-46CC-0D73C8E6920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9A6BE387-D0EF-3CB6-A94A-3B12D5CE149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941E53F3-EDED-90BF-E5E7-FAD9A3FE564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6CCB992B-AFB0-E8B0-93C1-8ED0C22A7FE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062B86-0C99-75B6-46D4-CF67EF640F41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515FCB7-318D-E75D-E5DA-F0F434C36400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6969C5C9-6EF6-3EFE-EA0F-ED73C17687B0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3F1C1E-048E-5EE1-7F7E-C067BE239638}"/>
              </a:ext>
            </a:extLst>
          </p:cNvPr>
          <p:cNvCxnSpPr>
            <a:cxnSpLocks/>
          </p:cNvCxnSpPr>
          <p:nvPr/>
        </p:nvCxnSpPr>
        <p:spPr>
          <a:xfrm>
            <a:off x="3042374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70D0DC-E286-E6CC-1D2A-B2D251AD04EA}"/>
              </a:ext>
            </a:extLst>
          </p:cNvPr>
          <p:cNvCxnSpPr>
            <a:cxnSpLocks/>
          </p:cNvCxnSpPr>
          <p:nvPr/>
        </p:nvCxnSpPr>
        <p:spPr>
          <a:xfrm>
            <a:off x="3042374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833A87-9F9D-053B-B3A8-34BF44FF130C}"/>
              </a:ext>
            </a:extLst>
          </p:cNvPr>
          <p:cNvGrpSpPr/>
          <p:nvPr/>
        </p:nvGrpSpPr>
        <p:grpSpPr>
          <a:xfrm>
            <a:off x="7253532" y="2086557"/>
            <a:ext cx="1949461" cy="635756"/>
            <a:chOff x="3267303" y="2086557"/>
            <a:chExt cx="1949461" cy="635756"/>
          </a:xfrm>
        </p:grpSpPr>
        <p:sp>
          <p:nvSpPr>
            <p:cNvPr id="159" name="Rectangle: Diagonal Corners Snipped 158">
              <a:extLst>
                <a:ext uri="{FF2B5EF4-FFF2-40B4-BE49-F238E27FC236}">
                  <a16:creationId xmlns:a16="http://schemas.microsoft.com/office/drawing/2014/main" id="{444590E4-EFF0-BCC3-2B28-70F04FCCFC76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77F23BD-C868-3584-759E-B72331E78F4F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278" name="Parallelogram 277">
                <a:extLst>
                  <a:ext uri="{FF2B5EF4-FFF2-40B4-BE49-F238E27FC236}">
                    <a16:creationId xmlns:a16="http://schemas.microsoft.com/office/drawing/2014/main" id="{05699F55-5646-DCC0-F7F5-254B7CB5A59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9" name="Parallelogram 278">
                <a:extLst>
                  <a:ext uri="{FF2B5EF4-FFF2-40B4-BE49-F238E27FC236}">
                    <a16:creationId xmlns:a16="http://schemas.microsoft.com/office/drawing/2014/main" id="{D4160BE3-12C5-FA01-78F7-D2B21A1001F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375F100B-EDFD-1672-18E9-C9C512BC431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26F28A0A-EA7B-4EC1-D199-0AE20EC7383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2" name="Parallelogram 281">
                <a:extLst>
                  <a:ext uri="{FF2B5EF4-FFF2-40B4-BE49-F238E27FC236}">
                    <a16:creationId xmlns:a16="http://schemas.microsoft.com/office/drawing/2014/main" id="{D8695922-D944-0B08-5BC5-495E82A9880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3" name="Parallelogram 282">
                <a:extLst>
                  <a:ext uri="{FF2B5EF4-FFF2-40B4-BE49-F238E27FC236}">
                    <a16:creationId xmlns:a16="http://schemas.microsoft.com/office/drawing/2014/main" id="{4FD9777F-188C-734C-92C1-E2E7196A330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4" name="Parallelogram 283">
                <a:extLst>
                  <a:ext uri="{FF2B5EF4-FFF2-40B4-BE49-F238E27FC236}">
                    <a16:creationId xmlns:a16="http://schemas.microsoft.com/office/drawing/2014/main" id="{BE33AA00-8993-C50C-8C17-CE64A600606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5" name="Parallelogram 284">
                <a:extLst>
                  <a:ext uri="{FF2B5EF4-FFF2-40B4-BE49-F238E27FC236}">
                    <a16:creationId xmlns:a16="http://schemas.microsoft.com/office/drawing/2014/main" id="{61B1CFAC-9EFF-18AB-DC46-F2FC08FD3F1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6" name="Parallelogram 285">
                <a:extLst>
                  <a:ext uri="{FF2B5EF4-FFF2-40B4-BE49-F238E27FC236}">
                    <a16:creationId xmlns:a16="http://schemas.microsoft.com/office/drawing/2014/main" id="{4ADCCBAC-D81D-A3DA-AD83-4C057E07387D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7" name="Parallelogram 286">
                <a:extLst>
                  <a:ext uri="{FF2B5EF4-FFF2-40B4-BE49-F238E27FC236}">
                    <a16:creationId xmlns:a16="http://schemas.microsoft.com/office/drawing/2014/main" id="{E42AECB7-FC1E-4552-800D-B2A83ECC31A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8" name="Parallelogram 287">
                <a:extLst>
                  <a:ext uri="{FF2B5EF4-FFF2-40B4-BE49-F238E27FC236}">
                    <a16:creationId xmlns:a16="http://schemas.microsoft.com/office/drawing/2014/main" id="{640D1031-7E75-2757-AB8B-81B8AAF3409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9" name="Parallelogram 288">
                <a:extLst>
                  <a:ext uri="{FF2B5EF4-FFF2-40B4-BE49-F238E27FC236}">
                    <a16:creationId xmlns:a16="http://schemas.microsoft.com/office/drawing/2014/main" id="{FE564AFE-1F15-BFCB-64F8-1365370694C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340F8E73-7E3B-0BF4-53FD-99CE3A4A933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0B14C0E0-54EB-5859-E935-CD2F1E5C286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9081A8F6-52EE-E2D4-9EB3-7EBDB154CC2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CDD024F8-E5AB-AFAB-2992-972A07A6CE0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75AB76C0-8735-A8C5-FD9D-95CEC63E64A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8142AB5-79BA-7D39-9D6A-E49355342C2B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3EE1374-5CD7-D26B-A131-5976A7667356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55" name="Parallelogram 254">
              <a:extLst>
                <a:ext uri="{FF2B5EF4-FFF2-40B4-BE49-F238E27FC236}">
                  <a16:creationId xmlns:a16="http://schemas.microsoft.com/office/drawing/2014/main" id="{46419792-BD16-29AC-8A29-C68E14A4EE5F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252E2F6-E491-9675-0672-5B80FD3EDF40}"/>
              </a:ext>
            </a:extLst>
          </p:cNvPr>
          <p:cNvCxnSpPr>
            <a:cxnSpLocks/>
          </p:cNvCxnSpPr>
          <p:nvPr/>
        </p:nvCxnSpPr>
        <p:spPr>
          <a:xfrm>
            <a:off x="8228263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62C1E8D-0DBF-0426-CFCF-BFDBC4CAEEB6}"/>
              </a:ext>
            </a:extLst>
          </p:cNvPr>
          <p:cNvGrpSpPr/>
          <p:nvPr/>
        </p:nvGrpSpPr>
        <p:grpSpPr>
          <a:xfrm>
            <a:off x="8291211" y="3178412"/>
            <a:ext cx="1722502" cy="640359"/>
            <a:chOff x="2251804" y="3109339"/>
            <a:chExt cx="1722502" cy="640359"/>
          </a:xfrm>
        </p:grpSpPr>
        <p:sp>
          <p:nvSpPr>
            <p:cNvPr id="297" name="Rectangle: Diagonal Corners Snipped 296">
              <a:extLst>
                <a:ext uri="{FF2B5EF4-FFF2-40B4-BE49-F238E27FC236}">
                  <a16:creationId xmlns:a16="http://schemas.microsoft.com/office/drawing/2014/main" id="{FBF4B74B-4731-4C5C-8E0B-F439F33C803C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AF1B952-A842-FE35-0B75-AE8C719E9DE7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02" name="Parallelogram 301">
                <a:extLst>
                  <a:ext uri="{FF2B5EF4-FFF2-40B4-BE49-F238E27FC236}">
                    <a16:creationId xmlns:a16="http://schemas.microsoft.com/office/drawing/2014/main" id="{1AA8DC4B-185E-13A9-25D2-3DD21CB13D0B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3" name="Parallelogram 302">
                <a:extLst>
                  <a:ext uri="{FF2B5EF4-FFF2-40B4-BE49-F238E27FC236}">
                    <a16:creationId xmlns:a16="http://schemas.microsoft.com/office/drawing/2014/main" id="{4A7DBEAD-37E6-B46C-8BFC-ABEA321DF7E7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4" name="Parallelogram 303">
                <a:extLst>
                  <a:ext uri="{FF2B5EF4-FFF2-40B4-BE49-F238E27FC236}">
                    <a16:creationId xmlns:a16="http://schemas.microsoft.com/office/drawing/2014/main" id="{C10F1C5B-A960-1E9D-FE43-B9C10A37D55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5" name="Parallelogram 304">
                <a:extLst>
                  <a:ext uri="{FF2B5EF4-FFF2-40B4-BE49-F238E27FC236}">
                    <a16:creationId xmlns:a16="http://schemas.microsoft.com/office/drawing/2014/main" id="{56B12A97-3290-CDDD-051A-F18F4B85271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618F3562-3A0C-FDAE-F1C7-ABF5BE524D8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7" name="Parallelogram 306">
                <a:extLst>
                  <a:ext uri="{FF2B5EF4-FFF2-40B4-BE49-F238E27FC236}">
                    <a16:creationId xmlns:a16="http://schemas.microsoft.com/office/drawing/2014/main" id="{F8C00A5A-99EB-A717-0CD2-CE1BEEE425F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8" name="Parallelogram 307">
                <a:extLst>
                  <a:ext uri="{FF2B5EF4-FFF2-40B4-BE49-F238E27FC236}">
                    <a16:creationId xmlns:a16="http://schemas.microsoft.com/office/drawing/2014/main" id="{8FD04E4F-4AC9-BAB4-6162-4B291E55165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9" name="Parallelogram 308">
                <a:extLst>
                  <a:ext uri="{FF2B5EF4-FFF2-40B4-BE49-F238E27FC236}">
                    <a16:creationId xmlns:a16="http://schemas.microsoft.com/office/drawing/2014/main" id="{366F7BF8-77D2-7148-3DE8-C62C35E751D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0" name="Parallelogram 309">
                <a:extLst>
                  <a:ext uri="{FF2B5EF4-FFF2-40B4-BE49-F238E27FC236}">
                    <a16:creationId xmlns:a16="http://schemas.microsoft.com/office/drawing/2014/main" id="{A0F20FD5-306D-7043-8231-617E3D1A26C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1" name="Parallelogram 310">
                <a:extLst>
                  <a:ext uri="{FF2B5EF4-FFF2-40B4-BE49-F238E27FC236}">
                    <a16:creationId xmlns:a16="http://schemas.microsoft.com/office/drawing/2014/main" id="{A74221B5-3E6B-A538-1EF0-0E86F09BF17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2" name="Parallelogram 311">
                <a:extLst>
                  <a:ext uri="{FF2B5EF4-FFF2-40B4-BE49-F238E27FC236}">
                    <a16:creationId xmlns:a16="http://schemas.microsoft.com/office/drawing/2014/main" id="{1DAFCE4E-5C46-04FA-035F-12C793E8DF8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3" name="Parallelogram 312">
                <a:extLst>
                  <a:ext uri="{FF2B5EF4-FFF2-40B4-BE49-F238E27FC236}">
                    <a16:creationId xmlns:a16="http://schemas.microsoft.com/office/drawing/2014/main" id="{D9D54203-548F-1EAB-C75B-233F1CE3324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4" name="Parallelogram 313">
                <a:extLst>
                  <a:ext uri="{FF2B5EF4-FFF2-40B4-BE49-F238E27FC236}">
                    <a16:creationId xmlns:a16="http://schemas.microsoft.com/office/drawing/2014/main" id="{459B371B-8CED-C4BD-31CE-6231E987A0D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5" name="Parallelogram 314">
                <a:extLst>
                  <a:ext uri="{FF2B5EF4-FFF2-40B4-BE49-F238E27FC236}">
                    <a16:creationId xmlns:a16="http://schemas.microsoft.com/office/drawing/2014/main" id="{ACE30276-837A-83AE-6A7B-3E3B18AD4E0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6" name="Parallelogram 315">
                <a:extLst>
                  <a:ext uri="{FF2B5EF4-FFF2-40B4-BE49-F238E27FC236}">
                    <a16:creationId xmlns:a16="http://schemas.microsoft.com/office/drawing/2014/main" id="{5205A531-E58A-2C23-39E6-B3D5B57FD84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7" name="Parallelogram 316">
                <a:extLst>
                  <a:ext uri="{FF2B5EF4-FFF2-40B4-BE49-F238E27FC236}">
                    <a16:creationId xmlns:a16="http://schemas.microsoft.com/office/drawing/2014/main" id="{D20A0709-1D6E-716A-DDFA-9F6151A280F8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8" name="Parallelogram 317">
                <a:extLst>
                  <a:ext uri="{FF2B5EF4-FFF2-40B4-BE49-F238E27FC236}">
                    <a16:creationId xmlns:a16="http://schemas.microsoft.com/office/drawing/2014/main" id="{8515860D-706F-2AF4-1850-B36D3D28B55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1804EA7-EE4D-FC5A-DBD4-F2C5A2C9FCB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E6C582B3-2FCB-B315-C135-8A663BE829B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01" name="Parallelogram 300">
              <a:extLst>
                <a:ext uri="{FF2B5EF4-FFF2-40B4-BE49-F238E27FC236}">
                  <a16:creationId xmlns:a16="http://schemas.microsoft.com/office/drawing/2014/main" id="{90D1FEB9-5C8B-DAFE-46DB-4724AC0AD16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37E7A52-7CBC-3DB7-C05D-4E8CCA32732B}"/>
              </a:ext>
            </a:extLst>
          </p:cNvPr>
          <p:cNvCxnSpPr>
            <a:cxnSpLocks/>
          </p:cNvCxnSpPr>
          <p:nvPr/>
        </p:nvCxnSpPr>
        <p:spPr>
          <a:xfrm>
            <a:off x="8228263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1C41347-F944-86C3-497B-16CE173C0CDF}"/>
              </a:ext>
            </a:extLst>
          </p:cNvPr>
          <p:cNvCxnSpPr>
            <a:cxnSpLocks/>
          </p:cNvCxnSpPr>
          <p:nvPr/>
        </p:nvCxnSpPr>
        <p:spPr>
          <a:xfrm flipH="1">
            <a:off x="7208948" y="2948948"/>
            <a:ext cx="1943474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430B0231-7ADC-ADDA-2C9D-0D176245D132}"/>
              </a:ext>
            </a:extLst>
          </p:cNvPr>
          <p:cNvCxnSpPr>
            <a:cxnSpLocks/>
          </p:cNvCxnSpPr>
          <p:nvPr/>
        </p:nvCxnSpPr>
        <p:spPr>
          <a:xfrm>
            <a:off x="7208948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1CE5C59A-1B89-986E-2FFD-2418356C7513}"/>
              </a:ext>
            </a:extLst>
          </p:cNvPr>
          <p:cNvCxnSpPr>
            <a:cxnSpLocks/>
          </p:cNvCxnSpPr>
          <p:nvPr/>
        </p:nvCxnSpPr>
        <p:spPr>
          <a:xfrm>
            <a:off x="9152462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D178894-0E98-8873-D4DB-53120DBA8FFE}"/>
              </a:ext>
            </a:extLst>
          </p:cNvPr>
          <p:cNvGrpSpPr/>
          <p:nvPr/>
        </p:nvGrpSpPr>
        <p:grpSpPr>
          <a:xfrm>
            <a:off x="8291211" y="4040628"/>
            <a:ext cx="1722502" cy="640359"/>
            <a:chOff x="2251804" y="3109339"/>
            <a:chExt cx="1722502" cy="640359"/>
          </a:xfrm>
        </p:grpSpPr>
        <p:sp>
          <p:nvSpPr>
            <p:cNvPr id="324" name="Rectangle: Diagonal Corners Snipped 323">
              <a:extLst>
                <a:ext uri="{FF2B5EF4-FFF2-40B4-BE49-F238E27FC236}">
                  <a16:creationId xmlns:a16="http://schemas.microsoft.com/office/drawing/2014/main" id="{22314010-52D4-58C8-B402-6513695052ED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3307F690-D150-355D-EA5B-629D88035D9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29" name="Parallelogram 328">
                <a:extLst>
                  <a:ext uri="{FF2B5EF4-FFF2-40B4-BE49-F238E27FC236}">
                    <a16:creationId xmlns:a16="http://schemas.microsoft.com/office/drawing/2014/main" id="{33FC9FCA-96B2-7282-E787-DC874311051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0" name="Parallelogram 329">
                <a:extLst>
                  <a:ext uri="{FF2B5EF4-FFF2-40B4-BE49-F238E27FC236}">
                    <a16:creationId xmlns:a16="http://schemas.microsoft.com/office/drawing/2014/main" id="{CFE8E36A-7203-DBA4-1636-4D1C7BACB1E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1" name="Parallelogram 330">
                <a:extLst>
                  <a:ext uri="{FF2B5EF4-FFF2-40B4-BE49-F238E27FC236}">
                    <a16:creationId xmlns:a16="http://schemas.microsoft.com/office/drawing/2014/main" id="{5104CC1B-670D-86DD-7D08-5FE262A5B44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2" name="Parallelogram 331">
                <a:extLst>
                  <a:ext uri="{FF2B5EF4-FFF2-40B4-BE49-F238E27FC236}">
                    <a16:creationId xmlns:a16="http://schemas.microsoft.com/office/drawing/2014/main" id="{398106AE-6963-2852-C5AC-DDF3179BB08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3" name="Parallelogram 332">
                <a:extLst>
                  <a:ext uri="{FF2B5EF4-FFF2-40B4-BE49-F238E27FC236}">
                    <a16:creationId xmlns:a16="http://schemas.microsoft.com/office/drawing/2014/main" id="{FFB31225-41FB-0A58-8725-B87D99C8C2A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4" name="Parallelogram 333">
                <a:extLst>
                  <a:ext uri="{FF2B5EF4-FFF2-40B4-BE49-F238E27FC236}">
                    <a16:creationId xmlns:a16="http://schemas.microsoft.com/office/drawing/2014/main" id="{B3C9203C-0064-640A-BB6C-F22230F582D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5" name="Parallelogram 334">
                <a:extLst>
                  <a:ext uri="{FF2B5EF4-FFF2-40B4-BE49-F238E27FC236}">
                    <a16:creationId xmlns:a16="http://schemas.microsoft.com/office/drawing/2014/main" id="{65452A2C-31C4-BD2B-4E6B-6930C4D8BF1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6" name="Parallelogram 335">
                <a:extLst>
                  <a:ext uri="{FF2B5EF4-FFF2-40B4-BE49-F238E27FC236}">
                    <a16:creationId xmlns:a16="http://schemas.microsoft.com/office/drawing/2014/main" id="{E7DA6DF9-BBA1-82CC-9AD3-1A80AF2FB3F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7" name="Parallelogram 336">
                <a:extLst>
                  <a:ext uri="{FF2B5EF4-FFF2-40B4-BE49-F238E27FC236}">
                    <a16:creationId xmlns:a16="http://schemas.microsoft.com/office/drawing/2014/main" id="{2D12C27C-161E-5BB3-B84F-8A460CE701C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8" name="Parallelogram 337">
                <a:extLst>
                  <a:ext uri="{FF2B5EF4-FFF2-40B4-BE49-F238E27FC236}">
                    <a16:creationId xmlns:a16="http://schemas.microsoft.com/office/drawing/2014/main" id="{A25A1E07-7570-95BD-4C13-7B9596B81A2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9" name="Parallelogram 338">
                <a:extLst>
                  <a:ext uri="{FF2B5EF4-FFF2-40B4-BE49-F238E27FC236}">
                    <a16:creationId xmlns:a16="http://schemas.microsoft.com/office/drawing/2014/main" id="{9E46950D-1C82-F2D0-E888-E02659B9A8B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0" name="Parallelogram 339">
                <a:extLst>
                  <a:ext uri="{FF2B5EF4-FFF2-40B4-BE49-F238E27FC236}">
                    <a16:creationId xmlns:a16="http://schemas.microsoft.com/office/drawing/2014/main" id="{EB7C5ACB-96A7-B8F6-9222-99B263353D4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1" name="Parallelogram 340">
                <a:extLst>
                  <a:ext uri="{FF2B5EF4-FFF2-40B4-BE49-F238E27FC236}">
                    <a16:creationId xmlns:a16="http://schemas.microsoft.com/office/drawing/2014/main" id="{0128D7F8-A69A-2455-F842-041E20AE431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2" name="Parallelogram 341">
                <a:extLst>
                  <a:ext uri="{FF2B5EF4-FFF2-40B4-BE49-F238E27FC236}">
                    <a16:creationId xmlns:a16="http://schemas.microsoft.com/office/drawing/2014/main" id="{3514ADEA-BE93-EE3A-30F2-A5C9687472F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3" name="Parallelogram 342">
                <a:extLst>
                  <a:ext uri="{FF2B5EF4-FFF2-40B4-BE49-F238E27FC236}">
                    <a16:creationId xmlns:a16="http://schemas.microsoft.com/office/drawing/2014/main" id="{DD24F3E1-EF85-CE43-A4FC-8BC877C008D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4" name="Parallelogram 343">
                <a:extLst>
                  <a:ext uri="{FF2B5EF4-FFF2-40B4-BE49-F238E27FC236}">
                    <a16:creationId xmlns:a16="http://schemas.microsoft.com/office/drawing/2014/main" id="{1C73D853-A5CF-C563-AFD8-99AEE80DDB5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5" name="Parallelogram 344">
                <a:extLst>
                  <a:ext uri="{FF2B5EF4-FFF2-40B4-BE49-F238E27FC236}">
                    <a16:creationId xmlns:a16="http://schemas.microsoft.com/office/drawing/2014/main" id="{9AC8024A-9948-5E1A-2DF3-8EE8C97F139A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2440393B-6C32-3E61-9C4C-62B6ADCF8D7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D630168-5137-D370-A093-5800329EC10C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28" name="Parallelogram 327">
              <a:extLst>
                <a:ext uri="{FF2B5EF4-FFF2-40B4-BE49-F238E27FC236}">
                  <a16:creationId xmlns:a16="http://schemas.microsoft.com/office/drawing/2014/main" id="{1ACF3217-84FF-9C35-0F39-1E1ECCEA3E4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69F6CF0-795E-C94C-5136-9C8B3539CEFB}"/>
              </a:ext>
            </a:extLst>
          </p:cNvPr>
          <p:cNvGrpSpPr/>
          <p:nvPr/>
        </p:nvGrpSpPr>
        <p:grpSpPr>
          <a:xfrm>
            <a:off x="8291211" y="4909588"/>
            <a:ext cx="1722502" cy="640359"/>
            <a:chOff x="2251804" y="3109339"/>
            <a:chExt cx="1722502" cy="640359"/>
          </a:xfrm>
        </p:grpSpPr>
        <p:sp>
          <p:nvSpPr>
            <p:cNvPr id="347" name="Rectangle: Diagonal Corners Snipped 346">
              <a:extLst>
                <a:ext uri="{FF2B5EF4-FFF2-40B4-BE49-F238E27FC236}">
                  <a16:creationId xmlns:a16="http://schemas.microsoft.com/office/drawing/2014/main" id="{322ACEBC-03AB-FCC9-8BD9-3D34F0D6F746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1D1EF6A-0ECF-7A5D-5950-CE9C14B5BC03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52" name="Parallelogram 351">
                <a:extLst>
                  <a:ext uri="{FF2B5EF4-FFF2-40B4-BE49-F238E27FC236}">
                    <a16:creationId xmlns:a16="http://schemas.microsoft.com/office/drawing/2014/main" id="{A44BAEE3-F0AF-C306-6873-65C0A11DAC6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3" name="Parallelogram 352">
                <a:extLst>
                  <a:ext uri="{FF2B5EF4-FFF2-40B4-BE49-F238E27FC236}">
                    <a16:creationId xmlns:a16="http://schemas.microsoft.com/office/drawing/2014/main" id="{3E854DDC-B03B-795E-8665-C8780EC8C2D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4" name="Parallelogram 353">
                <a:extLst>
                  <a:ext uri="{FF2B5EF4-FFF2-40B4-BE49-F238E27FC236}">
                    <a16:creationId xmlns:a16="http://schemas.microsoft.com/office/drawing/2014/main" id="{2D0892D6-9DD6-DDFA-4231-DBA474E3973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5" name="Parallelogram 354">
                <a:extLst>
                  <a:ext uri="{FF2B5EF4-FFF2-40B4-BE49-F238E27FC236}">
                    <a16:creationId xmlns:a16="http://schemas.microsoft.com/office/drawing/2014/main" id="{881F7311-1562-B540-B934-FCC05C13F4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6" name="Parallelogram 355">
                <a:extLst>
                  <a:ext uri="{FF2B5EF4-FFF2-40B4-BE49-F238E27FC236}">
                    <a16:creationId xmlns:a16="http://schemas.microsoft.com/office/drawing/2014/main" id="{38949D20-D670-7F09-0FFB-6C5742F1133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7" name="Parallelogram 356">
                <a:extLst>
                  <a:ext uri="{FF2B5EF4-FFF2-40B4-BE49-F238E27FC236}">
                    <a16:creationId xmlns:a16="http://schemas.microsoft.com/office/drawing/2014/main" id="{AF87C8C9-B72D-825F-11EC-B9408158AFA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8" name="Parallelogram 357">
                <a:extLst>
                  <a:ext uri="{FF2B5EF4-FFF2-40B4-BE49-F238E27FC236}">
                    <a16:creationId xmlns:a16="http://schemas.microsoft.com/office/drawing/2014/main" id="{FD23EE20-2E79-CA26-2326-4DF082DB5FA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9" name="Parallelogram 358">
                <a:extLst>
                  <a:ext uri="{FF2B5EF4-FFF2-40B4-BE49-F238E27FC236}">
                    <a16:creationId xmlns:a16="http://schemas.microsoft.com/office/drawing/2014/main" id="{D1E6B663-BB5A-3FB9-5CD2-D15C9421080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0" name="Parallelogram 359">
                <a:extLst>
                  <a:ext uri="{FF2B5EF4-FFF2-40B4-BE49-F238E27FC236}">
                    <a16:creationId xmlns:a16="http://schemas.microsoft.com/office/drawing/2014/main" id="{76AFD21A-CBAE-36AF-96A4-5A6C25B63A28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1" name="Parallelogram 360">
                <a:extLst>
                  <a:ext uri="{FF2B5EF4-FFF2-40B4-BE49-F238E27FC236}">
                    <a16:creationId xmlns:a16="http://schemas.microsoft.com/office/drawing/2014/main" id="{3FA0B088-D371-E77A-B994-C8E2C9666E0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2" name="Parallelogram 361">
                <a:extLst>
                  <a:ext uri="{FF2B5EF4-FFF2-40B4-BE49-F238E27FC236}">
                    <a16:creationId xmlns:a16="http://schemas.microsoft.com/office/drawing/2014/main" id="{0ECCF8D6-EFBB-5D3E-9B3C-7125B8C800E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3" name="Parallelogram 362">
                <a:extLst>
                  <a:ext uri="{FF2B5EF4-FFF2-40B4-BE49-F238E27FC236}">
                    <a16:creationId xmlns:a16="http://schemas.microsoft.com/office/drawing/2014/main" id="{30F913C2-4063-89BA-661E-6279AA2F8CD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4" name="Parallelogram 363">
                <a:extLst>
                  <a:ext uri="{FF2B5EF4-FFF2-40B4-BE49-F238E27FC236}">
                    <a16:creationId xmlns:a16="http://schemas.microsoft.com/office/drawing/2014/main" id="{58E47812-C133-41A5-91E2-49557FAC821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5" name="Parallelogram 364">
                <a:extLst>
                  <a:ext uri="{FF2B5EF4-FFF2-40B4-BE49-F238E27FC236}">
                    <a16:creationId xmlns:a16="http://schemas.microsoft.com/office/drawing/2014/main" id="{39BD3BF0-44CE-91B1-22AF-6AA008D5ADF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6" name="Parallelogram 365">
                <a:extLst>
                  <a:ext uri="{FF2B5EF4-FFF2-40B4-BE49-F238E27FC236}">
                    <a16:creationId xmlns:a16="http://schemas.microsoft.com/office/drawing/2014/main" id="{393C831A-A21B-ACCF-F3F3-AB2C93634F5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7" name="Parallelogram 366">
                <a:extLst>
                  <a:ext uri="{FF2B5EF4-FFF2-40B4-BE49-F238E27FC236}">
                    <a16:creationId xmlns:a16="http://schemas.microsoft.com/office/drawing/2014/main" id="{DFB2A1B7-8FE8-86DB-3016-D5A440C6DCA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8" name="Parallelogram 367">
                <a:extLst>
                  <a:ext uri="{FF2B5EF4-FFF2-40B4-BE49-F238E27FC236}">
                    <a16:creationId xmlns:a16="http://schemas.microsoft.com/office/drawing/2014/main" id="{0274EC2B-192B-0055-76FC-D4E319542D0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37D35E0B-5AC7-1487-4B64-B6834A5E295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E1DA5F3-1534-C8FB-5CC3-BBC9C287CD96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51" name="Parallelogram 350">
              <a:extLst>
                <a:ext uri="{FF2B5EF4-FFF2-40B4-BE49-F238E27FC236}">
                  <a16:creationId xmlns:a16="http://schemas.microsoft.com/office/drawing/2014/main" id="{4846DFCE-5DCF-E575-3A59-CCB958BC4C3E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D308647A-6A56-05A5-9B07-CEF7EFD966FD}"/>
              </a:ext>
            </a:extLst>
          </p:cNvPr>
          <p:cNvCxnSpPr>
            <a:cxnSpLocks/>
          </p:cNvCxnSpPr>
          <p:nvPr/>
        </p:nvCxnSpPr>
        <p:spPr>
          <a:xfrm>
            <a:off x="9152462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FB22D86-BDD4-ED4D-30DD-E2DAA463C252}"/>
              </a:ext>
            </a:extLst>
          </p:cNvPr>
          <p:cNvCxnSpPr>
            <a:cxnSpLocks/>
          </p:cNvCxnSpPr>
          <p:nvPr/>
        </p:nvCxnSpPr>
        <p:spPr>
          <a:xfrm>
            <a:off x="9152462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6D33C3F6-5FC0-B466-EA81-ED1ADD2B892F}"/>
              </a:ext>
            </a:extLst>
          </p:cNvPr>
          <p:cNvGrpSpPr/>
          <p:nvPr/>
        </p:nvGrpSpPr>
        <p:grpSpPr>
          <a:xfrm>
            <a:off x="6347697" y="3178412"/>
            <a:ext cx="1722502" cy="640359"/>
            <a:chOff x="2251804" y="3109339"/>
            <a:chExt cx="1722502" cy="640359"/>
          </a:xfrm>
        </p:grpSpPr>
        <p:sp>
          <p:nvSpPr>
            <p:cNvPr id="379" name="Rectangle: Diagonal Corners Snipped 378">
              <a:extLst>
                <a:ext uri="{FF2B5EF4-FFF2-40B4-BE49-F238E27FC236}">
                  <a16:creationId xmlns:a16="http://schemas.microsoft.com/office/drawing/2014/main" id="{8E831364-946F-7E4F-C309-FA8E803DE560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D6729C2D-1912-60A0-A6FB-536D08B86E47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85" name="Parallelogram 384">
                <a:extLst>
                  <a:ext uri="{FF2B5EF4-FFF2-40B4-BE49-F238E27FC236}">
                    <a16:creationId xmlns:a16="http://schemas.microsoft.com/office/drawing/2014/main" id="{105E3A3F-3F86-58E0-D733-85DA14DE6A7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1" name="Parallelogram 570">
                <a:extLst>
                  <a:ext uri="{FF2B5EF4-FFF2-40B4-BE49-F238E27FC236}">
                    <a16:creationId xmlns:a16="http://schemas.microsoft.com/office/drawing/2014/main" id="{31469ABB-F059-E477-132F-E1426A2A7FA8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2" name="Parallelogram 571">
                <a:extLst>
                  <a:ext uri="{FF2B5EF4-FFF2-40B4-BE49-F238E27FC236}">
                    <a16:creationId xmlns:a16="http://schemas.microsoft.com/office/drawing/2014/main" id="{A5FF398C-AC61-1DC7-7BDF-4D4148F7B2E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3" name="Parallelogram 572">
                <a:extLst>
                  <a:ext uri="{FF2B5EF4-FFF2-40B4-BE49-F238E27FC236}">
                    <a16:creationId xmlns:a16="http://schemas.microsoft.com/office/drawing/2014/main" id="{DCA3173D-6C89-7EA1-3A5A-33CDA998E0A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4" name="Parallelogram 573">
                <a:extLst>
                  <a:ext uri="{FF2B5EF4-FFF2-40B4-BE49-F238E27FC236}">
                    <a16:creationId xmlns:a16="http://schemas.microsoft.com/office/drawing/2014/main" id="{FF97DA74-BBC4-4817-C201-A7E29D8EA35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5" name="Parallelogram 574">
                <a:extLst>
                  <a:ext uri="{FF2B5EF4-FFF2-40B4-BE49-F238E27FC236}">
                    <a16:creationId xmlns:a16="http://schemas.microsoft.com/office/drawing/2014/main" id="{E7F1D925-ED8A-915C-AC97-BF2D8F592802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0" name="Parallelogram 639">
                <a:extLst>
                  <a:ext uri="{FF2B5EF4-FFF2-40B4-BE49-F238E27FC236}">
                    <a16:creationId xmlns:a16="http://schemas.microsoft.com/office/drawing/2014/main" id="{C7DD50D5-E853-465B-F5D5-F6B144C470D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1" name="Parallelogram 640">
                <a:extLst>
                  <a:ext uri="{FF2B5EF4-FFF2-40B4-BE49-F238E27FC236}">
                    <a16:creationId xmlns:a16="http://schemas.microsoft.com/office/drawing/2014/main" id="{A5CC2C4A-8786-0AF1-9C3A-3FC79C59F5F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2" name="Parallelogram 641">
                <a:extLst>
                  <a:ext uri="{FF2B5EF4-FFF2-40B4-BE49-F238E27FC236}">
                    <a16:creationId xmlns:a16="http://schemas.microsoft.com/office/drawing/2014/main" id="{C80458FF-F4B2-8B67-A436-E4F2C9466AB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3" name="Parallelogram 642">
                <a:extLst>
                  <a:ext uri="{FF2B5EF4-FFF2-40B4-BE49-F238E27FC236}">
                    <a16:creationId xmlns:a16="http://schemas.microsoft.com/office/drawing/2014/main" id="{E57A9136-B906-2370-F66E-B24CE65FDAE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4" name="Parallelogram 643">
                <a:extLst>
                  <a:ext uri="{FF2B5EF4-FFF2-40B4-BE49-F238E27FC236}">
                    <a16:creationId xmlns:a16="http://schemas.microsoft.com/office/drawing/2014/main" id="{2C88178D-E34F-1D9C-F946-B3E4FD56FF1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5" name="Parallelogram 644">
                <a:extLst>
                  <a:ext uri="{FF2B5EF4-FFF2-40B4-BE49-F238E27FC236}">
                    <a16:creationId xmlns:a16="http://schemas.microsoft.com/office/drawing/2014/main" id="{76FDF904-FBAB-BC9B-482D-AC97FE45BEC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6" name="Parallelogram 645">
                <a:extLst>
                  <a:ext uri="{FF2B5EF4-FFF2-40B4-BE49-F238E27FC236}">
                    <a16:creationId xmlns:a16="http://schemas.microsoft.com/office/drawing/2014/main" id="{808778C8-4A37-7E97-6088-012AB8816F7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7" name="Parallelogram 646">
                <a:extLst>
                  <a:ext uri="{FF2B5EF4-FFF2-40B4-BE49-F238E27FC236}">
                    <a16:creationId xmlns:a16="http://schemas.microsoft.com/office/drawing/2014/main" id="{64919B6A-FB3D-D704-74F1-BFE8CC909FB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8" name="Parallelogram 647">
                <a:extLst>
                  <a:ext uri="{FF2B5EF4-FFF2-40B4-BE49-F238E27FC236}">
                    <a16:creationId xmlns:a16="http://schemas.microsoft.com/office/drawing/2014/main" id="{1E1C11BD-7707-6C49-44E5-B1A1D72056A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9" name="Parallelogram 648">
                <a:extLst>
                  <a:ext uri="{FF2B5EF4-FFF2-40B4-BE49-F238E27FC236}">
                    <a16:creationId xmlns:a16="http://schemas.microsoft.com/office/drawing/2014/main" id="{0593A725-C00F-31E8-8935-D66F0BCDEED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0" name="Parallelogram 649">
                <a:extLst>
                  <a:ext uri="{FF2B5EF4-FFF2-40B4-BE49-F238E27FC236}">
                    <a16:creationId xmlns:a16="http://schemas.microsoft.com/office/drawing/2014/main" id="{7D5DAD70-1583-3AE6-955E-D3DAFF06D0F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3C16260E-5707-4946-AD83-A41398CA9DB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3AD86E4-D131-4DA1-231F-F9427D9B1AE3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84" name="Parallelogram 383">
              <a:extLst>
                <a:ext uri="{FF2B5EF4-FFF2-40B4-BE49-F238E27FC236}">
                  <a16:creationId xmlns:a16="http://schemas.microsoft.com/office/drawing/2014/main" id="{4839E849-9922-4BB0-6599-F86DADBEFA34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EB51F377-DD69-A4D2-39DA-5F010DAB25CE}"/>
              </a:ext>
            </a:extLst>
          </p:cNvPr>
          <p:cNvGrpSpPr/>
          <p:nvPr/>
        </p:nvGrpSpPr>
        <p:grpSpPr>
          <a:xfrm>
            <a:off x="6347697" y="4040628"/>
            <a:ext cx="1722502" cy="640359"/>
            <a:chOff x="2251804" y="3109339"/>
            <a:chExt cx="1722502" cy="640359"/>
          </a:xfrm>
        </p:grpSpPr>
        <p:sp>
          <p:nvSpPr>
            <p:cNvPr id="652" name="Rectangle: Diagonal Corners Snipped 651">
              <a:extLst>
                <a:ext uri="{FF2B5EF4-FFF2-40B4-BE49-F238E27FC236}">
                  <a16:creationId xmlns:a16="http://schemas.microsoft.com/office/drawing/2014/main" id="{50026659-EECC-D36F-44DD-09E6C2DEC24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09B123E0-569D-1F69-83CC-00A17ABB4C0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57" name="Parallelogram 656">
                <a:extLst>
                  <a:ext uri="{FF2B5EF4-FFF2-40B4-BE49-F238E27FC236}">
                    <a16:creationId xmlns:a16="http://schemas.microsoft.com/office/drawing/2014/main" id="{ACDA71B3-6639-5613-3DA7-CA15FC1A7C5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8" name="Parallelogram 657">
                <a:extLst>
                  <a:ext uri="{FF2B5EF4-FFF2-40B4-BE49-F238E27FC236}">
                    <a16:creationId xmlns:a16="http://schemas.microsoft.com/office/drawing/2014/main" id="{0E549A85-F2E2-BD2B-474F-A8F4270D5CB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9" name="Parallelogram 658">
                <a:extLst>
                  <a:ext uri="{FF2B5EF4-FFF2-40B4-BE49-F238E27FC236}">
                    <a16:creationId xmlns:a16="http://schemas.microsoft.com/office/drawing/2014/main" id="{7326546D-E1BD-D73D-CCEC-A61C6C2BD48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0" name="Parallelogram 659">
                <a:extLst>
                  <a:ext uri="{FF2B5EF4-FFF2-40B4-BE49-F238E27FC236}">
                    <a16:creationId xmlns:a16="http://schemas.microsoft.com/office/drawing/2014/main" id="{E07C6894-D38C-08EE-BEB1-8D72C24F8B03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1" name="Parallelogram 660">
                <a:extLst>
                  <a:ext uri="{FF2B5EF4-FFF2-40B4-BE49-F238E27FC236}">
                    <a16:creationId xmlns:a16="http://schemas.microsoft.com/office/drawing/2014/main" id="{A974AE7F-5FE7-5887-0A58-A5FAF4AE9AC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2" name="Parallelogram 661">
                <a:extLst>
                  <a:ext uri="{FF2B5EF4-FFF2-40B4-BE49-F238E27FC236}">
                    <a16:creationId xmlns:a16="http://schemas.microsoft.com/office/drawing/2014/main" id="{B48351D9-4947-34FE-72FA-D8AAA88E8E3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5" name="Parallelogram 664">
                <a:extLst>
                  <a:ext uri="{FF2B5EF4-FFF2-40B4-BE49-F238E27FC236}">
                    <a16:creationId xmlns:a16="http://schemas.microsoft.com/office/drawing/2014/main" id="{018E65E9-12B1-9768-5D49-03B6D0F6107D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6" name="Parallelogram 665">
                <a:extLst>
                  <a:ext uri="{FF2B5EF4-FFF2-40B4-BE49-F238E27FC236}">
                    <a16:creationId xmlns:a16="http://schemas.microsoft.com/office/drawing/2014/main" id="{6351B2C9-58FC-FF4A-1CDD-2307D63D997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7" name="Parallelogram 666">
                <a:extLst>
                  <a:ext uri="{FF2B5EF4-FFF2-40B4-BE49-F238E27FC236}">
                    <a16:creationId xmlns:a16="http://schemas.microsoft.com/office/drawing/2014/main" id="{9378D8A5-0D38-4AF5-FCC5-366D4F0E700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8" name="Parallelogram 667">
                <a:extLst>
                  <a:ext uri="{FF2B5EF4-FFF2-40B4-BE49-F238E27FC236}">
                    <a16:creationId xmlns:a16="http://schemas.microsoft.com/office/drawing/2014/main" id="{A17667BF-5516-494E-FDCC-5227D5D92C9D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5" name="Parallelogram 714">
                <a:extLst>
                  <a:ext uri="{FF2B5EF4-FFF2-40B4-BE49-F238E27FC236}">
                    <a16:creationId xmlns:a16="http://schemas.microsoft.com/office/drawing/2014/main" id="{824EA1A5-857D-B8FD-CEDE-41A1F8C85AC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6" name="Parallelogram 715">
                <a:extLst>
                  <a:ext uri="{FF2B5EF4-FFF2-40B4-BE49-F238E27FC236}">
                    <a16:creationId xmlns:a16="http://schemas.microsoft.com/office/drawing/2014/main" id="{FA27C737-2090-EDD0-31A6-F0F1E5E53F9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7" name="Parallelogram 716">
                <a:extLst>
                  <a:ext uri="{FF2B5EF4-FFF2-40B4-BE49-F238E27FC236}">
                    <a16:creationId xmlns:a16="http://schemas.microsoft.com/office/drawing/2014/main" id="{FD339A5D-EDE8-78E6-96CF-656867126AC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8" name="Parallelogram 717">
                <a:extLst>
                  <a:ext uri="{FF2B5EF4-FFF2-40B4-BE49-F238E27FC236}">
                    <a16:creationId xmlns:a16="http://schemas.microsoft.com/office/drawing/2014/main" id="{2AF9B70F-BB0B-A0B2-4544-F97B1BF602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9" name="Parallelogram 718">
                <a:extLst>
                  <a:ext uri="{FF2B5EF4-FFF2-40B4-BE49-F238E27FC236}">
                    <a16:creationId xmlns:a16="http://schemas.microsoft.com/office/drawing/2014/main" id="{A54C69C6-5D5C-5D2C-45DC-B214E4B152B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0" name="Parallelogram 719">
                <a:extLst>
                  <a:ext uri="{FF2B5EF4-FFF2-40B4-BE49-F238E27FC236}">
                    <a16:creationId xmlns:a16="http://schemas.microsoft.com/office/drawing/2014/main" id="{186DBA9E-5949-394F-7995-2B5DBB5D241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1" name="Parallelogram 720">
                <a:extLst>
                  <a:ext uri="{FF2B5EF4-FFF2-40B4-BE49-F238E27FC236}">
                    <a16:creationId xmlns:a16="http://schemas.microsoft.com/office/drawing/2014/main" id="{458CA7A7-CBA1-0AEA-EA3C-B5B03DBAC69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8B345079-E5F9-F3DF-FF8C-ED0DC649F39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F4A3BDEA-75F3-2B32-88A1-F2493FAE1656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56" name="Parallelogram 655">
              <a:extLst>
                <a:ext uri="{FF2B5EF4-FFF2-40B4-BE49-F238E27FC236}">
                  <a16:creationId xmlns:a16="http://schemas.microsoft.com/office/drawing/2014/main" id="{E5ADD9AA-423F-0870-6EFD-3EB953FC6E45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8CE6EDF5-FD79-8AAE-700E-EC8CA67618BC}"/>
              </a:ext>
            </a:extLst>
          </p:cNvPr>
          <p:cNvGrpSpPr/>
          <p:nvPr/>
        </p:nvGrpSpPr>
        <p:grpSpPr>
          <a:xfrm>
            <a:off x="6347697" y="4909588"/>
            <a:ext cx="1722502" cy="640359"/>
            <a:chOff x="2251804" y="3109339"/>
            <a:chExt cx="1722502" cy="640359"/>
          </a:xfrm>
        </p:grpSpPr>
        <p:sp>
          <p:nvSpPr>
            <p:cNvPr id="723" name="Rectangle: Diagonal Corners Snipped 722">
              <a:extLst>
                <a:ext uri="{FF2B5EF4-FFF2-40B4-BE49-F238E27FC236}">
                  <a16:creationId xmlns:a16="http://schemas.microsoft.com/office/drawing/2014/main" id="{A973BC34-B9B8-D4AF-8186-FC7FF10BC7A4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A5B55A0F-2213-1A70-A2F1-7EA738754331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28" name="Parallelogram 727">
                <a:extLst>
                  <a:ext uri="{FF2B5EF4-FFF2-40B4-BE49-F238E27FC236}">
                    <a16:creationId xmlns:a16="http://schemas.microsoft.com/office/drawing/2014/main" id="{3305B7CC-B518-B4A0-8FC6-21E1BEA897C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9" name="Parallelogram 728">
                <a:extLst>
                  <a:ext uri="{FF2B5EF4-FFF2-40B4-BE49-F238E27FC236}">
                    <a16:creationId xmlns:a16="http://schemas.microsoft.com/office/drawing/2014/main" id="{FFBC165F-3491-96F1-B783-76C2CC5E925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0" name="Parallelogram 729">
                <a:extLst>
                  <a:ext uri="{FF2B5EF4-FFF2-40B4-BE49-F238E27FC236}">
                    <a16:creationId xmlns:a16="http://schemas.microsoft.com/office/drawing/2014/main" id="{29BF368B-29D3-00A3-2EAC-A3E34CF2110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1" name="Parallelogram 730">
                <a:extLst>
                  <a:ext uri="{FF2B5EF4-FFF2-40B4-BE49-F238E27FC236}">
                    <a16:creationId xmlns:a16="http://schemas.microsoft.com/office/drawing/2014/main" id="{2403051A-6880-DB11-7074-0B0FC2B210A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2" name="Parallelogram 731">
                <a:extLst>
                  <a:ext uri="{FF2B5EF4-FFF2-40B4-BE49-F238E27FC236}">
                    <a16:creationId xmlns:a16="http://schemas.microsoft.com/office/drawing/2014/main" id="{795D108C-2BB4-EEC3-ECC8-96A0792B042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3" name="Parallelogram 732">
                <a:extLst>
                  <a:ext uri="{FF2B5EF4-FFF2-40B4-BE49-F238E27FC236}">
                    <a16:creationId xmlns:a16="http://schemas.microsoft.com/office/drawing/2014/main" id="{D42B7D49-7988-D51F-B220-F07F755AC21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4" name="Parallelogram 733">
                <a:extLst>
                  <a:ext uri="{FF2B5EF4-FFF2-40B4-BE49-F238E27FC236}">
                    <a16:creationId xmlns:a16="http://schemas.microsoft.com/office/drawing/2014/main" id="{E7ADCB8B-8434-F4D1-28D5-674E2ADDA22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5" name="Parallelogram 734">
                <a:extLst>
                  <a:ext uri="{FF2B5EF4-FFF2-40B4-BE49-F238E27FC236}">
                    <a16:creationId xmlns:a16="http://schemas.microsoft.com/office/drawing/2014/main" id="{29C14164-3583-05E2-3C2D-5748446EED4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6" name="Parallelogram 735">
                <a:extLst>
                  <a:ext uri="{FF2B5EF4-FFF2-40B4-BE49-F238E27FC236}">
                    <a16:creationId xmlns:a16="http://schemas.microsoft.com/office/drawing/2014/main" id="{0FB488B7-9CA2-320C-2E83-085696A3785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7" name="Parallelogram 736">
                <a:extLst>
                  <a:ext uri="{FF2B5EF4-FFF2-40B4-BE49-F238E27FC236}">
                    <a16:creationId xmlns:a16="http://schemas.microsoft.com/office/drawing/2014/main" id="{371611B0-48A5-3F9F-4D9A-F63C279CD04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8" name="Parallelogram 737">
                <a:extLst>
                  <a:ext uri="{FF2B5EF4-FFF2-40B4-BE49-F238E27FC236}">
                    <a16:creationId xmlns:a16="http://schemas.microsoft.com/office/drawing/2014/main" id="{0FA1A6BD-9E1B-C34A-9BE2-E168623D076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9" name="Parallelogram 738">
                <a:extLst>
                  <a:ext uri="{FF2B5EF4-FFF2-40B4-BE49-F238E27FC236}">
                    <a16:creationId xmlns:a16="http://schemas.microsoft.com/office/drawing/2014/main" id="{6C52BB57-35D7-9D1F-217F-AC582254E47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0" name="Parallelogram 739">
                <a:extLst>
                  <a:ext uri="{FF2B5EF4-FFF2-40B4-BE49-F238E27FC236}">
                    <a16:creationId xmlns:a16="http://schemas.microsoft.com/office/drawing/2014/main" id="{315995E5-B5A4-FBCB-B220-55E9377221A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1" name="Parallelogram 740">
                <a:extLst>
                  <a:ext uri="{FF2B5EF4-FFF2-40B4-BE49-F238E27FC236}">
                    <a16:creationId xmlns:a16="http://schemas.microsoft.com/office/drawing/2014/main" id="{AEE66D4A-D07D-D15A-60C1-74AC9EE6CC7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2" name="Parallelogram 741">
                <a:extLst>
                  <a:ext uri="{FF2B5EF4-FFF2-40B4-BE49-F238E27FC236}">
                    <a16:creationId xmlns:a16="http://schemas.microsoft.com/office/drawing/2014/main" id="{BE653802-FAC1-2DF1-AB92-79F3FEBBAC7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3" name="Parallelogram 742">
                <a:extLst>
                  <a:ext uri="{FF2B5EF4-FFF2-40B4-BE49-F238E27FC236}">
                    <a16:creationId xmlns:a16="http://schemas.microsoft.com/office/drawing/2014/main" id="{F3EF11DC-6551-16FD-312E-C2CF8049209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4" name="Parallelogram 743">
                <a:extLst>
                  <a:ext uri="{FF2B5EF4-FFF2-40B4-BE49-F238E27FC236}">
                    <a16:creationId xmlns:a16="http://schemas.microsoft.com/office/drawing/2014/main" id="{D7789B6F-5676-394A-6173-BB1B573F18F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60C197A1-4A7B-7DA0-25FC-E314C24E9398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0291EF8C-D030-965F-3107-9C748E7B583C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27" name="Parallelogram 726">
              <a:extLst>
                <a:ext uri="{FF2B5EF4-FFF2-40B4-BE49-F238E27FC236}">
                  <a16:creationId xmlns:a16="http://schemas.microsoft.com/office/drawing/2014/main" id="{0D9C9955-FFE6-186E-301C-931D35B9490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AA5D8958-B13A-1D65-6144-EEF5FEC3305B}"/>
              </a:ext>
            </a:extLst>
          </p:cNvPr>
          <p:cNvCxnSpPr>
            <a:cxnSpLocks/>
          </p:cNvCxnSpPr>
          <p:nvPr/>
        </p:nvCxnSpPr>
        <p:spPr>
          <a:xfrm>
            <a:off x="7208948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FAD5D14F-04F7-2D09-ECB2-FC492E207A86}"/>
              </a:ext>
            </a:extLst>
          </p:cNvPr>
          <p:cNvCxnSpPr>
            <a:cxnSpLocks/>
          </p:cNvCxnSpPr>
          <p:nvPr/>
        </p:nvCxnSpPr>
        <p:spPr>
          <a:xfrm>
            <a:off x="7208948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16B8CCED-CA9B-3A78-7751-8589900238FF}"/>
              </a:ext>
            </a:extLst>
          </p:cNvPr>
          <p:cNvCxnSpPr>
            <a:cxnSpLocks/>
          </p:cNvCxnSpPr>
          <p:nvPr/>
        </p:nvCxnSpPr>
        <p:spPr>
          <a:xfrm>
            <a:off x="6096000" y="162997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732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2877730"/>
            <a:ext cx="2856239" cy="1102540"/>
          </a:xfrm>
        </p:spPr>
        <p:txBody>
          <a:bodyPr anchor="ctr"/>
          <a:lstStyle/>
          <a:p>
            <a:r>
              <a:rPr lang="fr-FR" dirty="0"/>
              <a:t>Team slide </a:t>
            </a:r>
            <a:r>
              <a:rPr lang="fr-FR" dirty="0" err="1"/>
              <a:t>title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on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9ADF96-A6AB-1EF4-38CE-D92AF00E3CD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906688" y="1086122"/>
            <a:ext cx="3620" cy="457229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6931956" y="451012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5488117" y="1312757"/>
            <a:ext cx="4835385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9B0868-FAA2-4B73-2120-80E03FD5E8F0}"/>
              </a:ext>
            </a:extLst>
          </p:cNvPr>
          <p:cNvGrpSpPr/>
          <p:nvPr/>
        </p:nvGrpSpPr>
        <p:grpSpPr>
          <a:xfrm>
            <a:off x="6931957" y="1538747"/>
            <a:ext cx="1949461" cy="640359"/>
            <a:chOff x="587999" y="2475893"/>
            <a:chExt cx="1949461" cy="640359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4B4E91A6-3CB9-6EFF-40F7-89EC3F1CA884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772ECE-D004-6D1D-DC99-ADAF52308DA1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7F69CFBF-E73E-42C3-B6A2-D0CC7E54B67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F1B3D9E1-F87B-12BE-FDAC-DD5EF0A1ED1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55E171F1-EDBF-203B-D1A5-E3ADE57EFFD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B7EE1B6D-0A48-7D39-66C9-F592C59711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B336D08-4704-40A1-7EFA-0CA34739AF2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D03DF372-125A-8F3F-A661-3F55C49467A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28861FB9-121C-2890-B867-A3159EBED85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16ED0A04-070F-3636-74D8-CAD4F629BDA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99896EEF-8405-7A2A-2546-275E49A65D7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1B9DBAF3-7FBD-0211-2501-038E002285A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1277912D-08AD-B7F9-5212-717D49DAD7B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E8708505-24EE-EEB5-0670-AB1B1239E528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D9350CF-8B76-E5EA-CF51-79096FF2FDE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C0D02FA5-756B-FDEC-C457-681341A0243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A1F219AD-568A-457D-71F5-3B1F2C4A266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06F78C81-7906-D6E8-3314-ED85CD07B8B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E9F7A4F1-5636-E818-7151-E11D9667079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E9EA6C-2B93-1E21-2C84-2EB6C047326E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65192D-0C46-D6D3-6E68-9F6A708BB1C2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5441FFEA-E1B2-119A-FBB4-656D26D400A8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8A2A84-5511-6C19-5DC2-E741500479D2}"/>
              </a:ext>
            </a:extLst>
          </p:cNvPr>
          <p:cNvCxnSpPr>
            <a:cxnSpLocks/>
          </p:cNvCxnSpPr>
          <p:nvPr/>
        </p:nvCxnSpPr>
        <p:spPr>
          <a:xfrm>
            <a:off x="10323502" y="131275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85B0411-8BF3-092B-D601-E02D00034ECC}"/>
              </a:ext>
            </a:extLst>
          </p:cNvPr>
          <p:cNvGrpSpPr/>
          <p:nvPr/>
        </p:nvGrpSpPr>
        <p:grpSpPr>
          <a:xfrm>
            <a:off x="9348772" y="1538747"/>
            <a:ext cx="1949461" cy="640359"/>
            <a:chOff x="587999" y="2475893"/>
            <a:chExt cx="1949461" cy="640359"/>
          </a:xfrm>
        </p:grpSpPr>
        <p:sp>
          <p:nvSpPr>
            <p:cNvPr id="85" name="Rectangle: Diagonal Corners Snipped 84">
              <a:extLst>
                <a:ext uri="{FF2B5EF4-FFF2-40B4-BE49-F238E27FC236}">
                  <a16:creationId xmlns:a16="http://schemas.microsoft.com/office/drawing/2014/main" id="{028FA029-FB03-84C3-7EF7-0675116025EE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44D598-CCA9-57CE-743C-8D1DF8EEC607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F55E1984-6D71-509E-12E3-72F2D917950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4B74B33F-7392-474B-AA39-E99813257DC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6F1C275D-1595-3151-840A-E4540F16348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EE5E1F40-EA74-8708-FC29-FA69B31B200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7B47EEE6-7196-622A-E12B-C479B6FCBE5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CE6FF5D2-4095-2614-F952-F42F2EFB212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FFFBEE42-C278-F017-4991-0FF32E9DA7E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C051E43B-C1D1-3778-CE66-8873EFDC591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39A8B196-736E-3051-6EB3-CE49CFA0548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A2378B51-84C5-5911-F1C2-E82B3B6EB28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72952583-C612-4D51-5398-6A4CE4DBDF9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D8A36740-792D-41BD-BE2B-436B31AD69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2A13B6D1-4D3C-8125-FBCD-5BA31707DBD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AD24D7C3-BBCD-2C0B-B7BC-DF2509ADC16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1B716427-A414-E403-0AA5-0103B12EC91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8DF48183-9511-5071-420B-1CC267BFD8B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281FD842-59B0-982E-4769-6E950BDDC18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9BDA25-3922-F446-1F6D-7204B27E703B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A97288-420F-CBF8-C104-747B8E4C492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A5D19446-8419-2CC0-BDD5-7B834CCCAAFF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24B7DE8-F648-3A65-5A30-63A139498B19}"/>
              </a:ext>
            </a:extLst>
          </p:cNvPr>
          <p:cNvGrpSpPr/>
          <p:nvPr/>
        </p:nvGrpSpPr>
        <p:grpSpPr>
          <a:xfrm>
            <a:off x="4513387" y="1538747"/>
            <a:ext cx="1949461" cy="640359"/>
            <a:chOff x="587999" y="2475893"/>
            <a:chExt cx="1949461" cy="640359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5488117" y="131275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5488117" y="2179106"/>
            <a:ext cx="0" cy="284556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D88C5E-33C4-FA3B-0930-5A9CF0829A23}"/>
              </a:ext>
            </a:extLst>
          </p:cNvPr>
          <p:cNvGrpSpPr/>
          <p:nvPr/>
        </p:nvGrpSpPr>
        <p:grpSpPr>
          <a:xfrm>
            <a:off x="4513387" y="2400963"/>
            <a:ext cx="1949461" cy="640359"/>
            <a:chOff x="587999" y="2475893"/>
            <a:chExt cx="1949461" cy="640359"/>
          </a:xfrm>
        </p:grpSpPr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AC0C9988-3071-8FDA-8027-3A6DDBF6DA53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CB14C6-7A95-E424-F123-DEF89B1D3C4D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4C606EB3-E6BE-9016-720C-C382F8739AA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D313E94B-6F18-9CF9-74D6-E83D8FB17CA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794379FA-0A1A-8FAD-C3AF-4D7D805AC5C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D26C9E3A-2C1D-E3BF-2728-2974FB28829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C9D5A966-42CD-F0D2-9234-32E96E19B49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1E93E57B-1DA2-51A1-18F0-89D07926E10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5E13AC7D-C77E-9E3A-3B80-EBA13C3B985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2307414C-DF6D-225D-84B7-6753F17294D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DFE1DB32-83D1-13C4-2640-88DE9C25DF9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BCD933E-B9F4-71DA-DDF0-773A9D9C586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9395272D-F90E-CADF-F323-DE13D6D1449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89A777A7-4C69-3D46-BD6E-AC7550F4DE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A30BA876-1DF7-E090-A82B-61D7C590DD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DDB67A8D-EC57-9F97-48AD-CB621C5A92C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436AA9C4-AB83-3937-B55D-A50EE610456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62B28821-AD02-D238-797B-524989102B7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E33B3B8-C7D7-7AE2-E19E-D1D45B9DC72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47E3E0-1C0B-66FC-6037-547DFAE304CA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206C9F-C283-574F-6065-700DE8BE1E13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197BA2D-15BC-857E-9C77-6D21B0BCBE89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127138-417B-96C0-813C-36975A7A3DA4}"/>
              </a:ext>
            </a:extLst>
          </p:cNvPr>
          <p:cNvGrpSpPr/>
          <p:nvPr/>
        </p:nvGrpSpPr>
        <p:grpSpPr>
          <a:xfrm>
            <a:off x="4513387" y="3272301"/>
            <a:ext cx="1949461" cy="640359"/>
            <a:chOff x="587999" y="2475893"/>
            <a:chExt cx="1949461" cy="640359"/>
          </a:xfrm>
        </p:grpSpPr>
        <p:sp>
          <p:nvSpPr>
            <p:cNvPr id="28" name="Rectangle: Diagonal Corners Snipped 27">
              <a:extLst>
                <a:ext uri="{FF2B5EF4-FFF2-40B4-BE49-F238E27FC236}">
                  <a16:creationId xmlns:a16="http://schemas.microsoft.com/office/drawing/2014/main" id="{C59479C0-DB9F-0A1D-89B6-3D943BFAC69B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8EBC79-AB38-FD94-316C-32F033459460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F620B707-DB56-72BE-9CD6-9EE14ABFF24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" name="Parallelogram 79">
                <a:extLst>
                  <a:ext uri="{FF2B5EF4-FFF2-40B4-BE49-F238E27FC236}">
                    <a16:creationId xmlns:a16="http://schemas.microsoft.com/office/drawing/2014/main" id="{0DC94217-33BE-A37E-0679-77B73F1677D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1D5F9F45-7065-5C92-2FBD-61DC943721E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" name="Parallelogram 81">
                <a:extLst>
                  <a:ext uri="{FF2B5EF4-FFF2-40B4-BE49-F238E27FC236}">
                    <a16:creationId xmlns:a16="http://schemas.microsoft.com/office/drawing/2014/main" id="{0D2DD60D-4E86-5886-DA6F-E222EB016B4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1472F420-B48E-874F-91D5-C2366A0ED14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0C9049CC-11F5-E87F-2203-711683E95ED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2" name="Parallelogram 511">
                <a:extLst>
                  <a:ext uri="{FF2B5EF4-FFF2-40B4-BE49-F238E27FC236}">
                    <a16:creationId xmlns:a16="http://schemas.microsoft.com/office/drawing/2014/main" id="{6BFF73E2-4D7F-1F2F-93AF-2D21397BFDC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3" name="Parallelogram 512">
                <a:extLst>
                  <a:ext uri="{FF2B5EF4-FFF2-40B4-BE49-F238E27FC236}">
                    <a16:creationId xmlns:a16="http://schemas.microsoft.com/office/drawing/2014/main" id="{9D7C884F-E79E-6D67-71F6-34F9281BA37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4" name="Parallelogram 513">
                <a:extLst>
                  <a:ext uri="{FF2B5EF4-FFF2-40B4-BE49-F238E27FC236}">
                    <a16:creationId xmlns:a16="http://schemas.microsoft.com/office/drawing/2014/main" id="{0E0342FB-4ED7-FA64-87DA-839E3C16C85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5" name="Parallelogram 514">
                <a:extLst>
                  <a:ext uri="{FF2B5EF4-FFF2-40B4-BE49-F238E27FC236}">
                    <a16:creationId xmlns:a16="http://schemas.microsoft.com/office/drawing/2014/main" id="{B7536100-CBEB-D53F-595C-470663F0A3B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6" name="Parallelogram 515">
                <a:extLst>
                  <a:ext uri="{FF2B5EF4-FFF2-40B4-BE49-F238E27FC236}">
                    <a16:creationId xmlns:a16="http://schemas.microsoft.com/office/drawing/2014/main" id="{D8B97715-EDFE-27D0-6918-5FCBFD5070D1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7" name="Parallelogram 516">
                <a:extLst>
                  <a:ext uri="{FF2B5EF4-FFF2-40B4-BE49-F238E27FC236}">
                    <a16:creationId xmlns:a16="http://schemas.microsoft.com/office/drawing/2014/main" id="{F42C781D-45AD-9AA5-3011-CD465641104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8" name="Parallelogram 517">
                <a:extLst>
                  <a:ext uri="{FF2B5EF4-FFF2-40B4-BE49-F238E27FC236}">
                    <a16:creationId xmlns:a16="http://schemas.microsoft.com/office/drawing/2014/main" id="{05E55316-F0A3-AD40-501B-9E131D27026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9" name="Parallelogram 518">
                <a:extLst>
                  <a:ext uri="{FF2B5EF4-FFF2-40B4-BE49-F238E27FC236}">
                    <a16:creationId xmlns:a16="http://schemas.microsoft.com/office/drawing/2014/main" id="{2CC03595-0577-41F9-8660-9F17079B35FC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0" name="Parallelogram 519">
                <a:extLst>
                  <a:ext uri="{FF2B5EF4-FFF2-40B4-BE49-F238E27FC236}">
                    <a16:creationId xmlns:a16="http://schemas.microsoft.com/office/drawing/2014/main" id="{16DDD2F7-B6B1-8B71-9A14-7981961070E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1" name="Parallelogram 520">
                <a:extLst>
                  <a:ext uri="{FF2B5EF4-FFF2-40B4-BE49-F238E27FC236}">
                    <a16:creationId xmlns:a16="http://schemas.microsoft.com/office/drawing/2014/main" id="{FEDEB3E9-DAD2-F7AF-F71A-1BF5556A6B65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2" name="Parallelogram 521">
                <a:extLst>
                  <a:ext uri="{FF2B5EF4-FFF2-40B4-BE49-F238E27FC236}">
                    <a16:creationId xmlns:a16="http://schemas.microsoft.com/office/drawing/2014/main" id="{C194AE37-73AB-88F2-15A8-822C9AB0AB6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71B189-1B4C-4FF4-07DD-18404FADEB10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EDF24F-CBED-B6D7-D103-5BBEB6072564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C136838D-4A0D-5FEA-920D-D31B62D28015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B3CE5B6-16DD-E17C-2A8E-569745EE4D2F}"/>
              </a:ext>
            </a:extLst>
          </p:cNvPr>
          <p:cNvGrpSpPr/>
          <p:nvPr/>
        </p:nvGrpSpPr>
        <p:grpSpPr>
          <a:xfrm>
            <a:off x="4513387" y="4143514"/>
            <a:ext cx="1949461" cy="640359"/>
            <a:chOff x="587999" y="2475893"/>
            <a:chExt cx="1949461" cy="640359"/>
          </a:xfrm>
        </p:grpSpPr>
        <p:sp>
          <p:nvSpPr>
            <p:cNvPr id="155" name="Rectangle: Diagonal Corners Snipped 154">
              <a:extLst>
                <a:ext uri="{FF2B5EF4-FFF2-40B4-BE49-F238E27FC236}">
                  <a16:creationId xmlns:a16="http://schemas.microsoft.com/office/drawing/2014/main" id="{B3BBEB2A-FAC8-8104-35BA-ED12333BB81B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206B40B-EEC1-BDED-7F80-A227E67C1F55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C033DFEB-06E4-2C6F-4F34-6B4CE25F006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D3C7EF44-27EC-12B6-8FA5-7DAC9C894FF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22A42F53-1A46-4825-4ED5-7F27FA93DA1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A7377F63-1A8E-7A4F-877F-F648D35CCC5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271F22F3-1DE5-01AA-F719-C1B6F9D210A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27F42D89-BAA1-DD63-0091-69EB81F190D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1CBE2E12-A695-293C-54E9-CD3A0DB7660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9607EA64-6066-1CC8-9FF7-3C645F95EC5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695E9B66-EE51-2E48-0859-D9257C23FA3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F8AA9A41-CC5A-213D-64E3-48C755E262C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0C0F6A36-7080-2E61-3CE9-6FF3C476AE2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3B18A3C1-7CB3-C2DF-C264-8026D411F06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D7689AFC-CD8F-C15F-B2AC-9735B4A1100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78EA8E5C-7A48-3D17-916B-9F0F69FC1BE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59504441-1F7A-3A6A-70E9-CE902687B84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7B017E78-27D4-B77F-BA8A-BF3F0067837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B44A5B4D-5DA6-740A-7214-E5064E1836E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B72ABA1-5380-873D-32F9-A3631652DE4E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053374D-2D77-3ECB-1789-6E411DBDB54F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3756E7DD-9B59-B3BC-A30C-26D141B88E46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239DA16-A6A7-DDEC-E3A1-564D54250586}"/>
              </a:ext>
            </a:extLst>
          </p:cNvPr>
          <p:cNvGrpSpPr/>
          <p:nvPr/>
        </p:nvGrpSpPr>
        <p:grpSpPr>
          <a:xfrm>
            <a:off x="4513387" y="5025247"/>
            <a:ext cx="1949461" cy="640359"/>
            <a:chOff x="587999" y="2475893"/>
            <a:chExt cx="1949461" cy="640359"/>
          </a:xfrm>
        </p:grpSpPr>
        <p:sp>
          <p:nvSpPr>
            <p:cNvPr id="227" name="Rectangle: Diagonal Corners Snipped 226">
              <a:extLst>
                <a:ext uri="{FF2B5EF4-FFF2-40B4-BE49-F238E27FC236}">
                  <a16:creationId xmlns:a16="http://schemas.microsoft.com/office/drawing/2014/main" id="{ADFA5482-F54D-78F0-EDF1-AA594104D0AA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46A45F4-D744-5AC4-5D61-682DDA439D07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37FB1DFC-1E2A-DA9F-3BF2-743543B9132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43F716E7-F940-69E8-126E-2CB731C17E0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D1CB0C43-700E-AD68-E531-470B95B6877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4C76C1FD-9961-5307-F8D5-FC3C4E142BE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7" name="Parallelogram 236">
                <a:extLst>
                  <a:ext uri="{FF2B5EF4-FFF2-40B4-BE49-F238E27FC236}">
                    <a16:creationId xmlns:a16="http://schemas.microsoft.com/office/drawing/2014/main" id="{2A1130D4-E99E-A468-702C-304617FA1E3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8" name="Parallelogram 237">
                <a:extLst>
                  <a:ext uri="{FF2B5EF4-FFF2-40B4-BE49-F238E27FC236}">
                    <a16:creationId xmlns:a16="http://schemas.microsoft.com/office/drawing/2014/main" id="{2E191D54-32AA-07FE-CC47-5B6FAC6BCE9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9" name="Parallelogram 238">
                <a:extLst>
                  <a:ext uri="{FF2B5EF4-FFF2-40B4-BE49-F238E27FC236}">
                    <a16:creationId xmlns:a16="http://schemas.microsoft.com/office/drawing/2014/main" id="{FC97FE99-75F3-0F3B-B4E8-CB92DCEF53D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0" name="Parallelogram 239">
                <a:extLst>
                  <a:ext uri="{FF2B5EF4-FFF2-40B4-BE49-F238E27FC236}">
                    <a16:creationId xmlns:a16="http://schemas.microsoft.com/office/drawing/2014/main" id="{E5905DE2-A915-CA88-A371-FFECD9F3FD2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A677FEFF-58F9-82B7-95E2-087486FFD10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2" name="Parallelogram 241">
                <a:extLst>
                  <a:ext uri="{FF2B5EF4-FFF2-40B4-BE49-F238E27FC236}">
                    <a16:creationId xmlns:a16="http://schemas.microsoft.com/office/drawing/2014/main" id="{AB67E521-B491-F661-F1E0-EBA324430EE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3" name="Parallelogram 242">
                <a:extLst>
                  <a:ext uri="{FF2B5EF4-FFF2-40B4-BE49-F238E27FC236}">
                    <a16:creationId xmlns:a16="http://schemas.microsoft.com/office/drawing/2014/main" id="{624A5DC8-7E81-88DA-C594-465A622DF2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5572AA10-55A4-6B6A-0E2D-D8226C0C495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4352EE1A-3A01-2404-C9E4-E04D5637AD86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6" name="Parallelogram 245">
                <a:extLst>
                  <a:ext uri="{FF2B5EF4-FFF2-40B4-BE49-F238E27FC236}">
                    <a16:creationId xmlns:a16="http://schemas.microsoft.com/office/drawing/2014/main" id="{890CA9B3-1C8E-0631-BB49-F7E1714935F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7" name="Parallelogram 246">
                <a:extLst>
                  <a:ext uri="{FF2B5EF4-FFF2-40B4-BE49-F238E27FC236}">
                    <a16:creationId xmlns:a16="http://schemas.microsoft.com/office/drawing/2014/main" id="{C631BAC4-27B9-0DCC-37D9-73A59ACB571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9CC6C11C-D063-0513-C5DB-786A9C9CCCB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9" name="Parallelogram 248">
                <a:extLst>
                  <a:ext uri="{FF2B5EF4-FFF2-40B4-BE49-F238E27FC236}">
                    <a16:creationId xmlns:a16="http://schemas.microsoft.com/office/drawing/2014/main" id="{EAF30E4D-1FAE-228A-CE05-441C794479B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77AD1DD-315E-3050-7BEE-A9C112123E51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5D25F6C-5B46-804E-B3E7-415D38D4F72B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237BEA6A-9E56-93E5-8F63-4C99D4BB6E08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EBED56B-D84F-D49A-E10D-CB990D168BB2}"/>
              </a:ext>
            </a:extLst>
          </p:cNvPr>
          <p:cNvCxnSpPr>
            <a:cxnSpLocks/>
          </p:cNvCxnSpPr>
          <p:nvPr/>
        </p:nvCxnSpPr>
        <p:spPr>
          <a:xfrm>
            <a:off x="7906687" y="2179106"/>
            <a:ext cx="0" cy="284556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91CA472-F4FF-569F-15D6-D5702F71297A}"/>
              </a:ext>
            </a:extLst>
          </p:cNvPr>
          <p:cNvGrpSpPr/>
          <p:nvPr/>
        </p:nvGrpSpPr>
        <p:grpSpPr>
          <a:xfrm>
            <a:off x="6931957" y="2400963"/>
            <a:ext cx="1949461" cy="640359"/>
            <a:chOff x="587999" y="2475893"/>
            <a:chExt cx="1949461" cy="640359"/>
          </a:xfrm>
        </p:grpSpPr>
        <p:sp>
          <p:nvSpPr>
            <p:cNvPr id="252" name="Rectangle: Diagonal Corners Snipped 251">
              <a:extLst>
                <a:ext uri="{FF2B5EF4-FFF2-40B4-BE49-F238E27FC236}">
                  <a16:creationId xmlns:a16="http://schemas.microsoft.com/office/drawing/2014/main" id="{9FB56C1C-8F29-7369-B998-E6A3D2F61EF3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57D3FD0B-4FA8-1D1A-10AB-F458EC897CA2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77" name="Parallelogram 376">
                <a:extLst>
                  <a:ext uri="{FF2B5EF4-FFF2-40B4-BE49-F238E27FC236}">
                    <a16:creationId xmlns:a16="http://schemas.microsoft.com/office/drawing/2014/main" id="{11B66A52-E08E-1EFF-134F-9F6506BC269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3" name="Parallelogram 382">
                <a:extLst>
                  <a:ext uri="{FF2B5EF4-FFF2-40B4-BE49-F238E27FC236}">
                    <a16:creationId xmlns:a16="http://schemas.microsoft.com/office/drawing/2014/main" id="{BDE87DDB-78D6-1813-17B8-1BD12282AC0F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3" name="Parallelogram 812">
                <a:extLst>
                  <a:ext uri="{FF2B5EF4-FFF2-40B4-BE49-F238E27FC236}">
                    <a16:creationId xmlns:a16="http://schemas.microsoft.com/office/drawing/2014/main" id="{E56FC0D3-B127-0F41-BF43-AD30BF79ECB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4" name="Parallelogram 813">
                <a:extLst>
                  <a:ext uri="{FF2B5EF4-FFF2-40B4-BE49-F238E27FC236}">
                    <a16:creationId xmlns:a16="http://schemas.microsoft.com/office/drawing/2014/main" id="{538902D9-051D-CA85-2F6E-ACD0E2A4D0A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5" name="Parallelogram 814">
                <a:extLst>
                  <a:ext uri="{FF2B5EF4-FFF2-40B4-BE49-F238E27FC236}">
                    <a16:creationId xmlns:a16="http://schemas.microsoft.com/office/drawing/2014/main" id="{AEFD303A-B694-7DCF-A5B2-E6A274F8E31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6" name="Parallelogram 815">
                <a:extLst>
                  <a:ext uri="{FF2B5EF4-FFF2-40B4-BE49-F238E27FC236}">
                    <a16:creationId xmlns:a16="http://schemas.microsoft.com/office/drawing/2014/main" id="{BBF20F54-EF2C-C891-F012-67D53AD2E3C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7" name="Parallelogram 816">
                <a:extLst>
                  <a:ext uri="{FF2B5EF4-FFF2-40B4-BE49-F238E27FC236}">
                    <a16:creationId xmlns:a16="http://schemas.microsoft.com/office/drawing/2014/main" id="{9CFC77DD-5409-D701-AFD1-F887B9D2F04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8" name="Parallelogram 817">
                <a:extLst>
                  <a:ext uri="{FF2B5EF4-FFF2-40B4-BE49-F238E27FC236}">
                    <a16:creationId xmlns:a16="http://schemas.microsoft.com/office/drawing/2014/main" id="{9E4EF655-A646-ABCB-C2EA-660C27A54B6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9" name="Parallelogram 818">
                <a:extLst>
                  <a:ext uri="{FF2B5EF4-FFF2-40B4-BE49-F238E27FC236}">
                    <a16:creationId xmlns:a16="http://schemas.microsoft.com/office/drawing/2014/main" id="{5F69E2CD-42DA-A1B8-3E85-7F028DA1082F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0" name="Parallelogram 819">
                <a:extLst>
                  <a:ext uri="{FF2B5EF4-FFF2-40B4-BE49-F238E27FC236}">
                    <a16:creationId xmlns:a16="http://schemas.microsoft.com/office/drawing/2014/main" id="{DF9EA371-E571-5D5B-C0CA-FEE499F309F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1" name="Parallelogram 820">
                <a:extLst>
                  <a:ext uri="{FF2B5EF4-FFF2-40B4-BE49-F238E27FC236}">
                    <a16:creationId xmlns:a16="http://schemas.microsoft.com/office/drawing/2014/main" id="{1E00FDA6-B374-7EC2-45F6-8CF7B8ACA27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2" name="Parallelogram 821">
                <a:extLst>
                  <a:ext uri="{FF2B5EF4-FFF2-40B4-BE49-F238E27FC236}">
                    <a16:creationId xmlns:a16="http://schemas.microsoft.com/office/drawing/2014/main" id="{8E6A21A0-F3C1-CADF-EEE1-B637007F821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3" name="Parallelogram 822">
                <a:extLst>
                  <a:ext uri="{FF2B5EF4-FFF2-40B4-BE49-F238E27FC236}">
                    <a16:creationId xmlns:a16="http://schemas.microsoft.com/office/drawing/2014/main" id="{AEE6E187-8F17-073D-F36E-AE76EE7840F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4" name="Parallelogram 823">
                <a:extLst>
                  <a:ext uri="{FF2B5EF4-FFF2-40B4-BE49-F238E27FC236}">
                    <a16:creationId xmlns:a16="http://schemas.microsoft.com/office/drawing/2014/main" id="{E40194FC-BB7E-A031-CAAD-F2F3D494695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5" name="Parallelogram 824">
                <a:extLst>
                  <a:ext uri="{FF2B5EF4-FFF2-40B4-BE49-F238E27FC236}">
                    <a16:creationId xmlns:a16="http://schemas.microsoft.com/office/drawing/2014/main" id="{AAA6047D-A5A6-030D-5DBC-9BE16C4A8C5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6" name="Parallelogram 825">
                <a:extLst>
                  <a:ext uri="{FF2B5EF4-FFF2-40B4-BE49-F238E27FC236}">
                    <a16:creationId xmlns:a16="http://schemas.microsoft.com/office/drawing/2014/main" id="{31DC33D6-1D59-EDD1-174D-897DB9B3DA0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7" name="Parallelogram 826">
                <a:extLst>
                  <a:ext uri="{FF2B5EF4-FFF2-40B4-BE49-F238E27FC236}">
                    <a16:creationId xmlns:a16="http://schemas.microsoft.com/office/drawing/2014/main" id="{215E6824-4817-8A30-8968-1E2864E9E14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D88A9C17-A2D0-607F-C128-701B03DB710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B50ECE0-4485-6CE2-3D3D-2F5F61431B76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74" name="Parallelogram 373">
              <a:extLst>
                <a:ext uri="{FF2B5EF4-FFF2-40B4-BE49-F238E27FC236}">
                  <a16:creationId xmlns:a16="http://schemas.microsoft.com/office/drawing/2014/main" id="{F96C205F-FB0C-5B97-3A3D-917A77B69776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8321D358-E999-EA33-8234-7F78B190E16F}"/>
              </a:ext>
            </a:extLst>
          </p:cNvPr>
          <p:cNvGrpSpPr/>
          <p:nvPr/>
        </p:nvGrpSpPr>
        <p:grpSpPr>
          <a:xfrm>
            <a:off x="6931957" y="3272301"/>
            <a:ext cx="1949461" cy="640359"/>
            <a:chOff x="587999" y="2475893"/>
            <a:chExt cx="1949461" cy="640359"/>
          </a:xfrm>
        </p:grpSpPr>
        <p:sp>
          <p:nvSpPr>
            <p:cNvPr id="829" name="Rectangle: Diagonal Corners Snipped 828">
              <a:extLst>
                <a:ext uri="{FF2B5EF4-FFF2-40B4-BE49-F238E27FC236}">
                  <a16:creationId xmlns:a16="http://schemas.microsoft.com/office/drawing/2014/main" id="{7718A60E-54FA-F66B-4200-5428CB1F4A46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30" name="Group 829">
              <a:extLst>
                <a:ext uri="{FF2B5EF4-FFF2-40B4-BE49-F238E27FC236}">
                  <a16:creationId xmlns:a16="http://schemas.microsoft.com/office/drawing/2014/main" id="{3DAAC347-BDF9-B21A-C2D4-893C39C92086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88" name="Parallelogram 387">
                <a:extLst>
                  <a:ext uri="{FF2B5EF4-FFF2-40B4-BE49-F238E27FC236}">
                    <a16:creationId xmlns:a16="http://schemas.microsoft.com/office/drawing/2014/main" id="{9754DF3E-C717-E185-964B-F7FD8FA0653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9" name="Parallelogram 388">
                <a:extLst>
                  <a:ext uri="{FF2B5EF4-FFF2-40B4-BE49-F238E27FC236}">
                    <a16:creationId xmlns:a16="http://schemas.microsoft.com/office/drawing/2014/main" id="{731A7A16-2499-72E0-C4FC-C4840D5E158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0" name="Parallelogram 389">
                <a:extLst>
                  <a:ext uri="{FF2B5EF4-FFF2-40B4-BE49-F238E27FC236}">
                    <a16:creationId xmlns:a16="http://schemas.microsoft.com/office/drawing/2014/main" id="{B1FBE2FB-3F02-A15D-101B-0F07AC88B33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1" name="Parallelogram 390">
                <a:extLst>
                  <a:ext uri="{FF2B5EF4-FFF2-40B4-BE49-F238E27FC236}">
                    <a16:creationId xmlns:a16="http://schemas.microsoft.com/office/drawing/2014/main" id="{46AF53AC-3C61-253F-2291-6283E45116C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2" name="Parallelogram 391">
                <a:extLst>
                  <a:ext uri="{FF2B5EF4-FFF2-40B4-BE49-F238E27FC236}">
                    <a16:creationId xmlns:a16="http://schemas.microsoft.com/office/drawing/2014/main" id="{F66653B4-53F6-AEE2-3258-D34937B3943F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3" name="Parallelogram 392">
                <a:extLst>
                  <a:ext uri="{FF2B5EF4-FFF2-40B4-BE49-F238E27FC236}">
                    <a16:creationId xmlns:a16="http://schemas.microsoft.com/office/drawing/2014/main" id="{B9CD385C-A6CA-0A7D-93BF-3E0748C71AE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4" name="Parallelogram 393">
                <a:extLst>
                  <a:ext uri="{FF2B5EF4-FFF2-40B4-BE49-F238E27FC236}">
                    <a16:creationId xmlns:a16="http://schemas.microsoft.com/office/drawing/2014/main" id="{BF90B2E1-DA2F-00F9-3EB8-34209FC5B0F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5" name="Parallelogram 394">
                <a:extLst>
                  <a:ext uri="{FF2B5EF4-FFF2-40B4-BE49-F238E27FC236}">
                    <a16:creationId xmlns:a16="http://schemas.microsoft.com/office/drawing/2014/main" id="{D3345B54-A499-B4F8-C470-E207A477DDF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6" name="Parallelogram 395">
                <a:extLst>
                  <a:ext uri="{FF2B5EF4-FFF2-40B4-BE49-F238E27FC236}">
                    <a16:creationId xmlns:a16="http://schemas.microsoft.com/office/drawing/2014/main" id="{75F68D5C-C475-7DCC-5F4A-EE84862EEF21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7" name="Parallelogram 396">
                <a:extLst>
                  <a:ext uri="{FF2B5EF4-FFF2-40B4-BE49-F238E27FC236}">
                    <a16:creationId xmlns:a16="http://schemas.microsoft.com/office/drawing/2014/main" id="{4A1B8D69-AF59-2CDB-A741-0E894F69D41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8" name="Parallelogram 397">
                <a:extLst>
                  <a:ext uri="{FF2B5EF4-FFF2-40B4-BE49-F238E27FC236}">
                    <a16:creationId xmlns:a16="http://schemas.microsoft.com/office/drawing/2014/main" id="{80B692C6-4D6A-C3FD-E88B-9B1F241F13C1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9" name="Parallelogram 398">
                <a:extLst>
                  <a:ext uri="{FF2B5EF4-FFF2-40B4-BE49-F238E27FC236}">
                    <a16:creationId xmlns:a16="http://schemas.microsoft.com/office/drawing/2014/main" id="{8F20F46B-CBFC-EFF9-A186-A03CF5C6600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0" name="Parallelogram 399">
                <a:extLst>
                  <a:ext uri="{FF2B5EF4-FFF2-40B4-BE49-F238E27FC236}">
                    <a16:creationId xmlns:a16="http://schemas.microsoft.com/office/drawing/2014/main" id="{2F761A59-B742-7D7A-74CA-C22C3309490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1" name="Parallelogram 400">
                <a:extLst>
                  <a:ext uri="{FF2B5EF4-FFF2-40B4-BE49-F238E27FC236}">
                    <a16:creationId xmlns:a16="http://schemas.microsoft.com/office/drawing/2014/main" id="{B8F7E2DF-6374-BD08-E4D1-ABB3C34A0A0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2" name="Parallelogram 401">
                <a:extLst>
                  <a:ext uri="{FF2B5EF4-FFF2-40B4-BE49-F238E27FC236}">
                    <a16:creationId xmlns:a16="http://schemas.microsoft.com/office/drawing/2014/main" id="{F4F303CD-6D22-C022-F1ED-E019F7D1E4CF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3" name="Parallelogram 402">
                <a:extLst>
                  <a:ext uri="{FF2B5EF4-FFF2-40B4-BE49-F238E27FC236}">
                    <a16:creationId xmlns:a16="http://schemas.microsoft.com/office/drawing/2014/main" id="{D6274625-640A-1A03-EFD3-3A0E2729F3B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4" name="Parallelogram 403">
                <a:extLst>
                  <a:ext uri="{FF2B5EF4-FFF2-40B4-BE49-F238E27FC236}">
                    <a16:creationId xmlns:a16="http://schemas.microsoft.com/office/drawing/2014/main" id="{81059397-043A-B032-86FF-18E93C80EEB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F32E97A8-8823-2918-B692-1CFE2A5D271A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564DD4BA-1928-4F3E-05AB-ABE6F370CA07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87" name="Parallelogram 386">
              <a:extLst>
                <a:ext uri="{FF2B5EF4-FFF2-40B4-BE49-F238E27FC236}">
                  <a16:creationId xmlns:a16="http://schemas.microsoft.com/office/drawing/2014/main" id="{73B4607B-C564-462E-7414-BBC305C3DE2A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3F0D65BB-840F-20C3-C5EF-AEDDCA5950E8}"/>
              </a:ext>
            </a:extLst>
          </p:cNvPr>
          <p:cNvGrpSpPr/>
          <p:nvPr/>
        </p:nvGrpSpPr>
        <p:grpSpPr>
          <a:xfrm>
            <a:off x="6931957" y="4143514"/>
            <a:ext cx="1949461" cy="640359"/>
            <a:chOff x="587999" y="2475893"/>
            <a:chExt cx="1949461" cy="640359"/>
          </a:xfrm>
        </p:grpSpPr>
        <p:sp>
          <p:nvSpPr>
            <p:cNvPr id="406" name="Rectangle: Diagonal Corners Snipped 405">
              <a:extLst>
                <a:ext uri="{FF2B5EF4-FFF2-40B4-BE49-F238E27FC236}">
                  <a16:creationId xmlns:a16="http://schemas.microsoft.com/office/drawing/2014/main" id="{30F6E6C1-2253-A153-F6F1-9D65927AF109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A025EBE2-17E0-4DCC-D9C8-8080D8F5BF4A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411" name="Parallelogram 410">
                <a:extLst>
                  <a:ext uri="{FF2B5EF4-FFF2-40B4-BE49-F238E27FC236}">
                    <a16:creationId xmlns:a16="http://schemas.microsoft.com/office/drawing/2014/main" id="{FAC5A830-4107-F7AA-B16D-9308BBDFE36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2" name="Parallelogram 411">
                <a:extLst>
                  <a:ext uri="{FF2B5EF4-FFF2-40B4-BE49-F238E27FC236}">
                    <a16:creationId xmlns:a16="http://schemas.microsoft.com/office/drawing/2014/main" id="{FF28825D-983C-13E3-0BD5-7975620309A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3" name="Parallelogram 412">
                <a:extLst>
                  <a:ext uri="{FF2B5EF4-FFF2-40B4-BE49-F238E27FC236}">
                    <a16:creationId xmlns:a16="http://schemas.microsoft.com/office/drawing/2014/main" id="{A49E668B-3F74-5AF5-C56A-1436A3EF664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4" name="Parallelogram 413">
                <a:extLst>
                  <a:ext uri="{FF2B5EF4-FFF2-40B4-BE49-F238E27FC236}">
                    <a16:creationId xmlns:a16="http://schemas.microsoft.com/office/drawing/2014/main" id="{3F0EC457-10B0-7A61-B86A-F6E0836A98F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5" name="Parallelogram 414">
                <a:extLst>
                  <a:ext uri="{FF2B5EF4-FFF2-40B4-BE49-F238E27FC236}">
                    <a16:creationId xmlns:a16="http://schemas.microsoft.com/office/drawing/2014/main" id="{CB026BEE-BBA7-CC42-5811-325EFD954BB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6" name="Parallelogram 415">
                <a:extLst>
                  <a:ext uri="{FF2B5EF4-FFF2-40B4-BE49-F238E27FC236}">
                    <a16:creationId xmlns:a16="http://schemas.microsoft.com/office/drawing/2014/main" id="{C65C4E84-22EA-6A69-6208-3A1CEC5E391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7" name="Parallelogram 416">
                <a:extLst>
                  <a:ext uri="{FF2B5EF4-FFF2-40B4-BE49-F238E27FC236}">
                    <a16:creationId xmlns:a16="http://schemas.microsoft.com/office/drawing/2014/main" id="{FB6ECD4D-226B-B9AD-A473-7D473AD0188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8" name="Parallelogram 417">
                <a:extLst>
                  <a:ext uri="{FF2B5EF4-FFF2-40B4-BE49-F238E27FC236}">
                    <a16:creationId xmlns:a16="http://schemas.microsoft.com/office/drawing/2014/main" id="{87D7F659-3660-3E1F-11FD-87FDC1530A0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9" name="Parallelogram 418">
                <a:extLst>
                  <a:ext uri="{FF2B5EF4-FFF2-40B4-BE49-F238E27FC236}">
                    <a16:creationId xmlns:a16="http://schemas.microsoft.com/office/drawing/2014/main" id="{11321244-662C-416B-FD88-66B2D12B866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0" name="Parallelogram 419">
                <a:extLst>
                  <a:ext uri="{FF2B5EF4-FFF2-40B4-BE49-F238E27FC236}">
                    <a16:creationId xmlns:a16="http://schemas.microsoft.com/office/drawing/2014/main" id="{4C7CCA84-55B5-C278-2091-4BC6E52E95C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1" name="Parallelogram 420">
                <a:extLst>
                  <a:ext uri="{FF2B5EF4-FFF2-40B4-BE49-F238E27FC236}">
                    <a16:creationId xmlns:a16="http://schemas.microsoft.com/office/drawing/2014/main" id="{C1BF9F33-E17C-1015-7212-08B92179E9D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2" name="Parallelogram 421">
                <a:extLst>
                  <a:ext uri="{FF2B5EF4-FFF2-40B4-BE49-F238E27FC236}">
                    <a16:creationId xmlns:a16="http://schemas.microsoft.com/office/drawing/2014/main" id="{937E548B-4356-D067-A691-0008521B5F6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3" name="Parallelogram 422">
                <a:extLst>
                  <a:ext uri="{FF2B5EF4-FFF2-40B4-BE49-F238E27FC236}">
                    <a16:creationId xmlns:a16="http://schemas.microsoft.com/office/drawing/2014/main" id="{20E61504-F819-8D0F-77FC-2470D4163AC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4" name="Parallelogram 423">
                <a:extLst>
                  <a:ext uri="{FF2B5EF4-FFF2-40B4-BE49-F238E27FC236}">
                    <a16:creationId xmlns:a16="http://schemas.microsoft.com/office/drawing/2014/main" id="{EAD81B59-14E3-10E4-B086-67724B96BD8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5" name="Parallelogram 424">
                <a:extLst>
                  <a:ext uri="{FF2B5EF4-FFF2-40B4-BE49-F238E27FC236}">
                    <a16:creationId xmlns:a16="http://schemas.microsoft.com/office/drawing/2014/main" id="{C5F501FE-846D-F5C2-D333-7C456E480AE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6" name="Parallelogram 425">
                <a:extLst>
                  <a:ext uri="{FF2B5EF4-FFF2-40B4-BE49-F238E27FC236}">
                    <a16:creationId xmlns:a16="http://schemas.microsoft.com/office/drawing/2014/main" id="{60D273E4-E2A9-BE5C-13F7-B3D076700A5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7" name="Parallelogram 426">
                <a:extLst>
                  <a:ext uri="{FF2B5EF4-FFF2-40B4-BE49-F238E27FC236}">
                    <a16:creationId xmlns:a16="http://schemas.microsoft.com/office/drawing/2014/main" id="{8B7FD13C-B80C-E860-0F41-88B7A132079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4A84562E-8C5B-B9EB-CEBA-961777809374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60398B36-4390-2660-2E5D-FE9B872BE619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10" name="Parallelogram 409">
              <a:extLst>
                <a:ext uri="{FF2B5EF4-FFF2-40B4-BE49-F238E27FC236}">
                  <a16:creationId xmlns:a16="http://schemas.microsoft.com/office/drawing/2014/main" id="{DDABEA59-F0E5-3E1B-3334-65428A3E614A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7FC77844-1554-9030-6382-2BDC26D697BB}"/>
              </a:ext>
            </a:extLst>
          </p:cNvPr>
          <p:cNvGrpSpPr/>
          <p:nvPr/>
        </p:nvGrpSpPr>
        <p:grpSpPr>
          <a:xfrm>
            <a:off x="6931957" y="5025247"/>
            <a:ext cx="1949461" cy="640359"/>
            <a:chOff x="587999" y="2475893"/>
            <a:chExt cx="1949461" cy="640359"/>
          </a:xfrm>
        </p:grpSpPr>
        <p:sp>
          <p:nvSpPr>
            <p:cNvPr id="429" name="Rectangle: Diagonal Corners Snipped 428">
              <a:extLst>
                <a:ext uri="{FF2B5EF4-FFF2-40B4-BE49-F238E27FC236}">
                  <a16:creationId xmlns:a16="http://schemas.microsoft.com/office/drawing/2014/main" id="{77FFCD27-B26B-F3FF-E3D3-AEEE1F91FA4D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0B8D6AB4-72A1-8EB5-B8D2-6A422BECA5F3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434" name="Parallelogram 433">
                <a:extLst>
                  <a:ext uri="{FF2B5EF4-FFF2-40B4-BE49-F238E27FC236}">
                    <a16:creationId xmlns:a16="http://schemas.microsoft.com/office/drawing/2014/main" id="{58FA9FF3-CC5F-743D-79F7-15797D2FD30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5" name="Parallelogram 434">
                <a:extLst>
                  <a:ext uri="{FF2B5EF4-FFF2-40B4-BE49-F238E27FC236}">
                    <a16:creationId xmlns:a16="http://schemas.microsoft.com/office/drawing/2014/main" id="{8DC6FF3D-D328-7BCD-E3DE-4D37AE0EFFA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6" name="Parallelogram 435">
                <a:extLst>
                  <a:ext uri="{FF2B5EF4-FFF2-40B4-BE49-F238E27FC236}">
                    <a16:creationId xmlns:a16="http://schemas.microsoft.com/office/drawing/2014/main" id="{EFE30991-39A7-EDFC-8F05-7418C4F68AE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7" name="Parallelogram 436">
                <a:extLst>
                  <a:ext uri="{FF2B5EF4-FFF2-40B4-BE49-F238E27FC236}">
                    <a16:creationId xmlns:a16="http://schemas.microsoft.com/office/drawing/2014/main" id="{8E3C2045-436B-ED8F-1FC8-DE462CFD2EC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8" name="Parallelogram 437">
                <a:extLst>
                  <a:ext uri="{FF2B5EF4-FFF2-40B4-BE49-F238E27FC236}">
                    <a16:creationId xmlns:a16="http://schemas.microsoft.com/office/drawing/2014/main" id="{71AFCE06-F41F-8DAB-BB5B-E0692629205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9" name="Parallelogram 438">
                <a:extLst>
                  <a:ext uri="{FF2B5EF4-FFF2-40B4-BE49-F238E27FC236}">
                    <a16:creationId xmlns:a16="http://schemas.microsoft.com/office/drawing/2014/main" id="{D176B8C0-065D-3D14-F934-312D11055BA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0" name="Parallelogram 439">
                <a:extLst>
                  <a:ext uri="{FF2B5EF4-FFF2-40B4-BE49-F238E27FC236}">
                    <a16:creationId xmlns:a16="http://schemas.microsoft.com/office/drawing/2014/main" id="{3682F6A6-BD60-EF19-3B78-2B40787736D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1" name="Parallelogram 440">
                <a:extLst>
                  <a:ext uri="{FF2B5EF4-FFF2-40B4-BE49-F238E27FC236}">
                    <a16:creationId xmlns:a16="http://schemas.microsoft.com/office/drawing/2014/main" id="{C4D4CFBA-37BC-C605-58F1-2A2570A3085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2" name="Parallelogram 441">
                <a:extLst>
                  <a:ext uri="{FF2B5EF4-FFF2-40B4-BE49-F238E27FC236}">
                    <a16:creationId xmlns:a16="http://schemas.microsoft.com/office/drawing/2014/main" id="{5122A254-BEEF-9E4E-86B3-67E1FA199F4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3" name="Parallelogram 442">
                <a:extLst>
                  <a:ext uri="{FF2B5EF4-FFF2-40B4-BE49-F238E27FC236}">
                    <a16:creationId xmlns:a16="http://schemas.microsoft.com/office/drawing/2014/main" id="{422056A8-7510-6102-0FDA-73730F67952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4" name="Parallelogram 443">
                <a:extLst>
                  <a:ext uri="{FF2B5EF4-FFF2-40B4-BE49-F238E27FC236}">
                    <a16:creationId xmlns:a16="http://schemas.microsoft.com/office/drawing/2014/main" id="{BEEC799E-45C1-8577-CB92-40DBE33E18D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5" name="Parallelogram 444">
                <a:extLst>
                  <a:ext uri="{FF2B5EF4-FFF2-40B4-BE49-F238E27FC236}">
                    <a16:creationId xmlns:a16="http://schemas.microsoft.com/office/drawing/2014/main" id="{D8AE776A-3CC4-E805-B8BF-13CC547615E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6" name="Parallelogram 445">
                <a:extLst>
                  <a:ext uri="{FF2B5EF4-FFF2-40B4-BE49-F238E27FC236}">
                    <a16:creationId xmlns:a16="http://schemas.microsoft.com/office/drawing/2014/main" id="{915487E9-FB2C-4BD3-BCA9-0CC8B534560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7" name="Parallelogram 446">
                <a:extLst>
                  <a:ext uri="{FF2B5EF4-FFF2-40B4-BE49-F238E27FC236}">
                    <a16:creationId xmlns:a16="http://schemas.microsoft.com/office/drawing/2014/main" id="{2E50F4FA-72B4-6D91-46D0-218D7B2F97A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2" name="Parallelogram 831">
                <a:extLst>
                  <a:ext uri="{FF2B5EF4-FFF2-40B4-BE49-F238E27FC236}">
                    <a16:creationId xmlns:a16="http://schemas.microsoft.com/office/drawing/2014/main" id="{CFAD82FA-E515-D24A-458F-AB55DB7C6AB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3" name="Parallelogram 832">
                <a:extLst>
                  <a:ext uri="{FF2B5EF4-FFF2-40B4-BE49-F238E27FC236}">
                    <a16:creationId xmlns:a16="http://schemas.microsoft.com/office/drawing/2014/main" id="{7F88F12A-1BB7-71FC-1DE6-81A9C612519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4" name="Parallelogram 833">
                <a:extLst>
                  <a:ext uri="{FF2B5EF4-FFF2-40B4-BE49-F238E27FC236}">
                    <a16:creationId xmlns:a16="http://schemas.microsoft.com/office/drawing/2014/main" id="{627E3358-D02D-9D9E-168F-E4C02C2B39D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9D1241BB-7E5E-7149-63A8-1A235875680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421319F7-D5ED-1836-3F25-ED99C74F23A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33" name="Parallelogram 432">
              <a:extLst>
                <a:ext uri="{FF2B5EF4-FFF2-40B4-BE49-F238E27FC236}">
                  <a16:creationId xmlns:a16="http://schemas.microsoft.com/office/drawing/2014/main" id="{9A26EF3A-5A37-9F84-FC24-4BFB12DAF7DA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75E07738-87CB-3007-ED7B-B843D3754AD5}"/>
              </a:ext>
            </a:extLst>
          </p:cNvPr>
          <p:cNvCxnSpPr>
            <a:cxnSpLocks/>
          </p:cNvCxnSpPr>
          <p:nvPr/>
        </p:nvCxnSpPr>
        <p:spPr>
          <a:xfrm>
            <a:off x="10323502" y="2179106"/>
            <a:ext cx="0" cy="284556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17C84BDD-5AB9-3032-E691-F490D0D0B0EA}"/>
              </a:ext>
            </a:extLst>
          </p:cNvPr>
          <p:cNvGrpSpPr/>
          <p:nvPr/>
        </p:nvGrpSpPr>
        <p:grpSpPr>
          <a:xfrm>
            <a:off x="9348772" y="2400963"/>
            <a:ext cx="1949461" cy="640359"/>
            <a:chOff x="587999" y="2475893"/>
            <a:chExt cx="1949461" cy="640359"/>
          </a:xfrm>
        </p:grpSpPr>
        <p:sp>
          <p:nvSpPr>
            <p:cNvPr id="837" name="Rectangle: Diagonal Corners Snipped 836">
              <a:extLst>
                <a:ext uri="{FF2B5EF4-FFF2-40B4-BE49-F238E27FC236}">
                  <a16:creationId xmlns:a16="http://schemas.microsoft.com/office/drawing/2014/main" id="{12135B1E-4140-5A00-C470-7B7BF84F6731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38" name="Group 837">
              <a:extLst>
                <a:ext uri="{FF2B5EF4-FFF2-40B4-BE49-F238E27FC236}">
                  <a16:creationId xmlns:a16="http://schemas.microsoft.com/office/drawing/2014/main" id="{0D3D2253-78CD-051D-DF10-0ADE1CC06392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842" name="Parallelogram 841">
                <a:extLst>
                  <a:ext uri="{FF2B5EF4-FFF2-40B4-BE49-F238E27FC236}">
                    <a16:creationId xmlns:a16="http://schemas.microsoft.com/office/drawing/2014/main" id="{039C109D-14AE-B6E9-AEDB-8909349AD04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3" name="Parallelogram 842">
                <a:extLst>
                  <a:ext uri="{FF2B5EF4-FFF2-40B4-BE49-F238E27FC236}">
                    <a16:creationId xmlns:a16="http://schemas.microsoft.com/office/drawing/2014/main" id="{D226F62D-341E-2D29-9F99-8FA1D1773FEF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4" name="Parallelogram 843">
                <a:extLst>
                  <a:ext uri="{FF2B5EF4-FFF2-40B4-BE49-F238E27FC236}">
                    <a16:creationId xmlns:a16="http://schemas.microsoft.com/office/drawing/2014/main" id="{855F45DA-9823-279E-4009-AEE3DAA9344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5" name="Parallelogram 844">
                <a:extLst>
                  <a:ext uri="{FF2B5EF4-FFF2-40B4-BE49-F238E27FC236}">
                    <a16:creationId xmlns:a16="http://schemas.microsoft.com/office/drawing/2014/main" id="{69D17686-282F-CDF8-BC73-8982F2ACDD0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6" name="Parallelogram 845">
                <a:extLst>
                  <a:ext uri="{FF2B5EF4-FFF2-40B4-BE49-F238E27FC236}">
                    <a16:creationId xmlns:a16="http://schemas.microsoft.com/office/drawing/2014/main" id="{AF56DE60-7F24-FC7E-E6E4-DA8A8B63B97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7" name="Parallelogram 846">
                <a:extLst>
                  <a:ext uri="{FF2B5EF4-FFF2-40B4-BE49-F238E27FC236}">
                    <a16:creationId xmlns:a16="http://schemas.microsoft.com/office/drawing/2014/main" id="{3684E9EB-7243-1438-C5DE-AD47AABD310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8" name="Parallelogram 847">
                <a:extLst>
                  <a:ext uri="{FF2B5EF4-FFF2-40B4-BE49-F238E27FC236}">
                    <a16:creationId xmlns:a16="http://schemas.microsoft.com/office/drawing/2014/main" id="{4C1B207F-AF2F-E4D3-ABB0-3AE96BC7240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9" name="Parallelogram 848">
                <a:extLst>
                  <a:ext uri="{FF2B5EF4-FFF2-40B4-BE49-F238E27FC236}">
                    <a16:creationId xmlns:a16="http://schemas.microsoft.com/office/drawing/2014/main" id="{97476687-E6FF-596B-8F71-C16C9407344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0" name="Parallelogram 849">
                <a:extLst>
                  <a:ext uri="{FF2B5EF4-FFF2-40B4-BE49-F238E27FC236}">
                    <a16:creationId xmlns:a16="http://schemas.microsoft.com/office/drawing/2014/main" id="{6D31E998-9969-C6F4-DB9F-CC2C7369BD7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1" name="Parallelogram 850">
                <a:extLst>
                  <a:ext uri="{FF2B5EF4-FFF2-40B4-BE49-F238E27FC236}">
                    <a16:creationId xmlns:a16="http://schemas.microsoft.com/office/drawing/2014/main" id="{381B180F-036C-FE4A-9940-A4C065DF8A3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2" name="Parallelogram 851">
                <a:extLst>
                  <a:ext uri="{FF2B5EF4-FFF2-40B4-BE49-F238E27FC236}">
                    <a16:creationId xmlns:a16="http://schemas.microsoft.com/office/drawing/2014/main" id="{3472597F-F91A-850E-FFC7-113C756137A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3" name="Parallelogram 852">
                <a:extLst>
                  <a:ext uri="{FF2B5EF4-FFF2-40B4-BE49-F238E27FC236}">
                    <a16:creationId xmlns:a16="http://schemas.microsoft.com/office/drawing/2014/main" id="{687FADE6-7F25-543C-DFCA-17C2E64EB99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4" name="Parallelogram 853">
                <a:extLst>
                  <a:ext uri="{FF2B5EF4-FFF2-40B4-BE49-F238E27FC236}">
                    <a16:creationId xmlns:a16="http://schemas.microsoft.com/office/drawing/2014/main" id="{17943EBB-9C12-0C2B-9F59-E9095477DC3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5" name="Parallelogram 854">
                <a:extLst>
                  <a:ext uri="{FF2B5EF4-FFF2-40B4-BE49-F238E27FC236}">
                    <a16:creationId xmlns:a16="http://schemas.microsoft.com/office/drawing/2014/main" id="{575B9EA5-C212-A965-5811-B1674270D33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6" name="Parallelogram 855">
                <a:extLst>
                  <a:ext uri="{FF2B5EF4-FFF2-40B4-BE49-F238E27FC236}">
                    <a16:creationId xmlns:a16="http://schemas.microsoft.com/office/drawing/2014/main" id="{8E59F818-78E9-5BD5-249C-60A46D7442D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7" name="Parallelogram 856">
                <a:extLst>
                  <a:ext uri="{FF2B5EF4-FFF2-40B4-BE49-F238E27FC236}">
                    <a16:creationId xmlns:a16="http://schemas.microsoft.com/office/drawing/2014/main" id="{76533C55-050F-1876-2DB9-EB04D7017AE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8" name="Parallelogram 857">
                <a:extLst>
                  <a:ext uri="{FF2B5EF4-FFF2-40B4-BE49-F238E27FC236}">
                    <a16:creationId xmlns:a16="http://schemas.microsoft.com/office/drawing/2014/main" id="{EF8E4CCC-C273-99C1-4FB2-7118B1184E8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39" name="TextBox 838">
              <a:extLst>
                <a:ext uri="{FF2B5EF4-FFF2-40B4-BE49-F238E27FC236}">
                  <a16:creationId xmlns:a16="http://schemas.microsoft.com/office/drawing/2014/main" id="{92FD7913-804E-3432-8321-51877179DE8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128C4EA0-9C6A-E929-9550-C422B4F0BF3A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41" name="Parallelogram 840">
              <a:extLst>
                <a:ext uri="{FF2B5EF4-FFF2-40B4-BE49-F238E27FC236}">
                  <a16:creationId xmlns:a16="http://schemas.microsoft.com/office/drawing/2014/main" id="{321D7A0B-3460-010D-D7EB-C081F89E2ADE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75721DA8-4A55-DBDC-7238-365C8D8984AA}"/>
              </a:ext>
            </a:extLst>
          </p:cNvPr>
          <p:cNvGrpSpPr/>
          <p:nvPr/>
        </p:nvGrpSpPr>
        <p:grpSpPr>
          <a:xfrm>
            <a:off x="9348772" y="3272301"/>
            <a:ext cx="1949461" cy="640359"/>
            <a:chOff x="587999" y="2475893"/>
            <a:chExt cx="1949461" cy="640359"/>
          </a:xfrm>
        </p:grpSpPr>
        <p:sp>
          <p:nvSpPr>
            <p:cNvPr id="860" name="Rectangle: Diagonal Corners Snipped 859">
              <a:extLst>
                <a:ext uri="{FF2B5EF4-FFF2-40B4-BE49-F238E27FC236}">
                  <a16:creationId xmlns:a16="http://schemas.microsoft.com/office/drawing/2014/main" id="{66E4105C-5E2C-7FE9-48F6-37D834CEE3F8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61" name="Group 860">
              <a:extLst>
                <a:ext uri="{FF2B5EF4-FFF2-40B4-BE49-F238E27FC236}">
                  <a16:creationId xmlns:a16="http://schemas.microsoft.com/office/drawing/2014/main" id="{B1D18A05-3164-4534-19DA-E28B7C5EC585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865" name="Parallelogram 864">
                <a:extLst>
                  <a:ext uri="{FF2B5EF4-FFF2-40B4-BE49-F238E27FC236}">
                    <a16:creationId xmlns:a16="http://schemas.microsoft.com/office/drawing/2014/main" id="{B99B6651-3D85-D15B-FF4F-CCD7FB598D5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6" name="Parallelogram 865">
                <a:extLst>
                  <a:ext uri="{FF2B5EF4-FFF2-40B4-BE49-F238E27FC236}">
                    <a16:creationId xmlns:a16="http://schemas.microsoft.com/office/drawing/2014/main" id="{3BB372E3-AC11-0426-3C62-C190E62FB9F7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7" name="Parallelogram 866">
                <a:extLst>
                  <a:ext uri="{FF2B5EF4-FFF2-40B4-BE49-F238E27FC236}">
                    <a16:creationId xmlns:a16="http://schemas.microsoft.com/office/drawing/2014/main" id="{94401314-3664-108A-A1FC-BEDBDCDC945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8" name="Parallelogram 867">
                <a:extLst>
                  <a:ext uri="{FF2B5EF4-FFF2-40B4-BE49-F238E27FC236}">
                    <a16:creationId xmlns:a16="http://schemas.microsoft.com/office/drawing/2014/main" id="{9343AE89-B3F5-965B-A8D4-AE54BA4B2F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9" name="Parallelogram 868">
                <a:extLst>
                  <a:ext uri="{FF2B5EF4-FFF2-40B4-BE49-F238E27FC236}">
                    <a16:creationId xmlns:a16="http://schemas.microsoft.com/office/drawing/2014/main" id="{21BE53D1-3022-F455-F6B2-408E795E029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0" name="Parallelogram 869">
                <a:extLst>
                  <a:ext uri="{FF2B5EF4-FFF2-40B4-BE49-F238E27FC236}">
                    <a16:creationId xmlns:a16="http://schemas.microsoft.com/office/drawing/2014/main" id="{48892DD0-6EB5-E5D7-EBCA-C93B587B5EB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1" name="Parallelogram 870">
                <a:extLst>
                  <a:ext uri="{FF2B5EF4-FFF2-40B4-BE49-F238E27FC236}">
                    <a16:creationId xmlns:a16="http://schemas.microsoft.com/office/drawing/2014/main" id="{8F11CA5A-D092-6F00-5BC8-0FFEDE31F64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2" name="Parallelogram 871">
                <a:extLst>
                  <a:ext uri="{FF2B5EF4-FFF2-40B4-BE49-F238E27FC236}">
                    <a16:creationId xmlns:a16="http://schemas.microsoft.com/office/drawing/2014/main" id="{93CBB4D0-FBFD-ECDF-35C4-03D84A973BD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3" name="Parallelogram 872">
                <a:extLst>
                  <a:ext uri="{FF2B5EF4-FFF2-40B4-BE49-F238E27FC236}">
                    <a16:creationId xmlns:a16="http://schemas.microsoft.com/office/drawing/2014/main" id="{7E68B980-AD37-C86F-D7E6-B3431095E84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4" name="Parallelogram 873">
                <a:extLst>
                  <a:ext uri="{FF2B5EF4-FFF2-40B4-BE49-F238E27FC236}">
                    <a16:creationId xmlns:a16="http://schemas.microsoft.com/office/drawing/2014/main" id="{7A4B2A88-9BE8-2020-70C1-D10E3C0B0D6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5" name="Parallelogram 874">
                <a:extLst>
                  <a:ext uri="{FF2B5EF4-FFF2-40B4-BE49-F238E27FC236}">
                    <a16:creationId xmlns:a16="http://schemas.microsoft.com/office/drawing/2014/main" id="{5FE978D0-EA78-7777-A560-235F3DDED05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6" name="Parallelogram 875">
                <a:extLst>
                  <a:ext uri="{FF2B5EF4-FFF2-40B4-BE49-F238E27FC236}">
                    <a16:creationId xmlns:a16="http://schemas.microsoft.com/office/drawing/2014/main" id="{0D07D96B-3A88-9BB2-C6DF-13C4636B0E4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7" name="Parallelogram 876">
                <a:extLst>
                  <a:ext uri="{FF2B5EF4-FFF2-40B4-BE49-F238E27FC236}">
                    <a16:creationId xmlns:a16="http://schemas.microsoft.com/office/drawing/2014/main" id="{079EBD7B-55B5-953E-B4F5-79D93727C44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8" name="Parallelogram 877">
                <a:extLst>
                  <a:ext uri="{FF2B5EF4-FFF2-40B4-BE49-F238E27FC236}">
                    <a16:creationId xmlns:a16="http://schemas.microsoft.com/office/drawing/2014/main" id="{51A91E50-B993-25EE-E3EA-60105A51279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9" name="Parallelogram 878">
                <a:extLst>
                  <a:ext uri="{FF2B5EF4-FFF2-40B4-BE49-F238E27FC236}">
                    <a16:creationId xmlns:a16="http://schemas.microsoft.com/office/drawing/2014/main" id="{1B442023-62FA-35B4-BC1F-BC967F08C57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0" name="Parallelogram 879">
                <a:extLst>
                  <a:ext uri="{FF2B5EF4-FFF2-40B4-BE49-F238E27FC236}">
                    <a16:creationId xmlns:a16="http://schemas.microsoft.com/office/drawing/2014/main" id="{03F7827E-9CE8-7091-2A9B-A5F734A930E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1" name="Parallelogram 880">
                <a:extLst>
                  <a:ext uri="{FF2B5EF4-FFF2-40B4-BE49-F238E27FC236}">
                    <a16:creationId xmlns:a16="http://schemas.microsoft.com/office/drawing/2014/main" id="{4B167701-834A-FBE8-F3D5-FE2685179E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F76D59EF-E0CB-8CBD-0452-C18C96E4EE68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767A2EB-1095-9201-7EFF-426E792E578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64" name="Parallelogram 863">
              <a:extLst>
                <a:ext uri="{FF2B5EF4-FFF2-40B4-BE49-F238E27FC236}">
                  <a16:creationId xmlns:a16="http://schemas.microsoft.com/office/drawing/2014/main" id="{DFB488D8-F5DC-CF5F-7664-EF4FAA0406AE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9FC34BAE-A16A-DF80-45C1-D89B871C49CE}"/>
              </a:ext>
            </a:extLst>
          </p:cNvPr>
          <p:cNvGrpSpPr/>
          <p:nvPr/>
        </p:nvGrpSpPr>
        <p:grpSpPr>
          <a:xfrm>
            <a:off x="9348772" y="4143514"/>
            <a:ext cx="1949461" cy="640359"/>
            <a:chOff x="587999" y="2475893"/>
            <a:chExt cx="1949461" cy="640359"/>
          </a:xfrm>
        </p:grpSpPr>
        <p:sp>
          <p:nvSpPr>
            <p:cNvPr id="883" name="Rectangle: Diagonal Corners Snipped 882">
              <a:extLst>
                <a:ext uri="{FF2B5EF4-FFF2-40B4-BE49-F238E27FC236}">
                  <a16:creationId xmlns:a16="http://schemas.microsoft.com/office/drawing/2014/main" id="{5B3C2F39-1F96-37CF-77E7-FBC7ED797411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84" name="Group 883">
              <a:extLst>
                <a:ext uri="{FF2B5EF4-FFF2-40B4-BE49-F238E27FC236}">
                  <a16:creationId xmlns:a16="http://schemas.microsoft.com/office/drawing/2014/main" id="{1CFD96B7-6E43-0821-FDA7-0277B2AA9E02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888" name="Parallelogram 887">
                <a:extLst>
                  <a:ext uri="{FF2B5EF4-FFF2-40B4-BE49-F238E27FC236}">
                    <a16:creationId xmlns:a16="http://schemas.microsoft.com/office/drawing/2014/main" id="{25BD545C-358F-FFE7-BB0E-7BD74CBE2F3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9" name="Parallelogram 888">
                <a:extLst>
                  <a:ext uri="{FF2B5EF4-FFF2-40B4-BE49-F238E27FC236}">
                    <a16:creationId xmlns:a16="http://schemas.microsoft.com/office/drawing/2014/main" id="{6D60C62D-9573-5549-778D-6FB0292DE4C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0" name="Parallelogram 889">
                <a:extLst>
                  <a:ext uri="{FF2B5EF4-FFF2-40B4-BE49-F238E27FC236}">
                    <a16:creationId xmlns:a16="http://schemas.microsoft.com/office/drawing/2014/main" id="{9258ADF3-9498-816D-C1C4-B752E2AF22CC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1" name="Parallelogram 890">
                <a:extLst>
                  <a:ext uri="{FF2B5EF4-FFF2-40B4-BE49-F238E27FC236}">
                    <a16:creationId xmlns:a16="http://schemas.microsoft.com/office/drawing/2014/main" id="{DF167AD6-D038-FC09-957A-E7752EAEE50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2" name="Parallelogram 891">
                <a:extLst>
                  <a:ext uri="{FF2B5EF4-FFF2-40B4-BE49-F238E27FC236}">
                    <a16:creationId xmlns:a16="http://schemas.microsoft.com/office/drawing/2014/main" id="{39706465-30BD-6DBA-E841-9B6F55EB40F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3" name="Parallelogram 892">
                <a:extLst>
                  <a:ext uri="{FF2B5EF4-FFF2-40B4-BE49-F238E27FC236}">
                    <a16:creationId xmlns:a16="http://schemas.microsoft.com/office/drawing/2014/main" id="{508238A1-588E-F743-9A63-C2A0AEF0559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4" name="Parallelogram 893">
                <a:extLst>
                  <a:ext uri="{FF2B5EF4-FFF2-40B4-BE49-F238E27FC236}">
                    <a16:creationId xmlns:a16="http://schemas.microsoft.com/office/drawing/2014/main" id="{87D263B5-4161-7F41-33B8-982414F5A57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5" name="Parallelogram 894">
                <a:extLst>
                  <a:ext uri="{FF2B5EF4-FFF2-40B4-BE49-F238E27FC236}">
                    <a16:creationId xmlns:a16="http://schemas.microsoft.com/office/drawing/2014/main" id="{E28F75D5-B256-AAC1-AF5D-9C3DB9FB75E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6" name="Parallelogram 895">
                <a:extLst>
                  <a:ext uri="{FF2B5EF4-FFF2-40B4-BE49-F238E27FC236}">
                    <a16:creationId xmlns:a16="http://schemas.microsoft.com/office/drawing/2014/main" id="{83AF5ED2-F8E3-3E9C-F1DE-194DC899246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7" name="Parallelogram 896">
                <a:extLst>
                  <a:ext uri="{FF2B5EF4-FFF2-40B4-BE49-F238E27FC236}">
                    <a16:creationId xmlns:a16="http://schemas.microsoft.com/office/drawing/2014/main" id="{778920A5-72D4-89E3-511F-E90F82B6894B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8" name="Parallelogram 897">
                <a:extLst>
                  <a:ext uri="{FF2B5EF4-FFF2-40B4-BE49-F238E27FC236}">
                    <a16:creationId xmlns:a16="http://schemas.microsoft.com/office/drawing/2014/main" id="{5449344F-5EAD-5DFB-F629-17C5BC5BBD3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9" name="Parallelogram 898">
                <a:extLst>
                  <a:ext uri="{FF2B5EF4-FFF2-40B4-BE49-F238E27FC236}">
                    <a16:creationId xmlns:a16="http://schemas.microsoft.com/office/drawing/2014/main" id="{50637791-F12F-DF2D-E39E-EE2F4427494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0" name="Parallelogram 899">
                <a:extLst>
                  <a:ext uri="{FF2B5EF4-FFF2-40B4-BE49-F238E27FC236}">
                    <a16:creationId xmlns:a16="http://schemas.microsoft.com/office/drawing/2014/main" id="{24EA6FD2-E384-1650-A16D-13F425585F7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1" name="Parallelogram 900">
                <a:extLst>
                  <a:ext uri="{FF2B5EF4-FFF2-40B4-BE49-F238E27FC236}">
                    <a16:creationId xmlns:a16="http://schemas.microsoft.com/office/drawing/2014/main" id="{64499FF7-0CB7-896B-1399-00C39D399EE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2" name="Parallelogram 901">
                <a:extLst>
                  <a:ext uri="{FF2B5EF4-FFF2-40B4-BE49-F238E27FC236}">
                    <a16:creationId xmlns:a16="http://schemas.microsoft.com/office/drawing/2014/main" id="{50569494-1E17-8C89-BFCB-45B5BF7B5979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3" name="Parallelogram 902">
                <a:extLst>
                  <a:ext uri="{FF2B5EF4-FFF2-40B4-BE49-F238E27FC236}">
                    <a16:creationId xmlns:a16="http://schemas.microsoft.com/office/drawing/2014/main" id="{E256BA05-7C5B-DD82-F75C-66359799CA3A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4" name="Parallelogram 903">
                <a:extLst>
                  <a:ext uri="{FF2B5EF4-FFF2-40B4-BE49-F238E27FC236}">
                    <a16:creationId xmlns:a16="http://schemas.microsoft.com/office/drawing/2014/main" id="{3346DD45-5392-CF99-9B00-201265F44C1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E5400FCB-EE97-7B98-24EB-AF8813F7562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78480250-7A3B-166D-23BC-53EE6D5E7B6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87" name="Parallelogram 886">
              <a:extLst>
                <a:ext uri="{FF2B5EF4-FFF2-40B4-BE49-F238E27FC236}">
                  <a16:creationId xmlns:a16="http://schemas.microsoft.com/office/drawing/2014/main" id="{D14C4951-068D-A377-2AB6-5A4FB0BC2F29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349CECA0-F1D9-ABB2-5050-07D3DEAECDC6}"/>
              </a:ext>
            </a:extLst>
          </p:cNvPr>
          <p:cNvGrpSpPr/>
          <p:nvPr/>
        </p:nvGrpSpPr>
        <p:grpSpPr>
          <a:xfrm>
            <a:off x="9348772" y="5025247"/>
            <a:ext cx="1949461" cy="640359"/>
            <a:chOff x="587999" y="2475893"/>
            <a:chExt cx="1949461" cy="640359"/>
          </a:xfrm>
        </p:grpSpPr>
        <p:sp>
          <p:nvSpPr>
            <p:cNvPr id="906" name="Rectangle: Diagonal Corners Snipped 905">
              <a:extLst>
                <a:ext uri="{FF2B5EF4-FFF2-40B4-BE49-F238E27FC236}">
                  <a16:creationId xmlns:a16="http://schemas.microsoft.com/office/drawing/2014/main" id="{96F9237C-D509-D6CA-B407-CD3FFC906DBD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2CFD9670-126F-D737-8665-CBE92B78999A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11" name="Parallelogram 910">
                <a:extLst>
                  <a:ext uri="{FF2B5EF4-FFF2-40B4-BE49-F238E27FC236}">
                    <a16:creationId xmlns:a16="http://schemas.microsoft.com/office/drawing/2014/main" id="{E3FC6586-37F6-10B6-34BC-AE25330A7DB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2" name="Parallelogram 911">
                <a:extLst>
                  <a:ext uri="{FF2B5EF4-FFF2-40B4-BE49-F238E27FC236}">
                    <a16:creationId xmlns:a16="http://schemas.microsoft.com/office/drawing/2014/main" id="{C2E90FDA-F377-D438-3805-48082DDA1C93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3" name="Parallelogram 912">
                <a:extLst>
                  <a:ext uri="{FF2B5EF4-FFF2-40B4-BE49-F238E27FC236}">
                    <a16:creationId xmlns:a16="http://schemas.microsoft.com/office/drawing/2014/main" id="{AC65E761-21E0-04BF-0D53-6322DFEBCAA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4" name="Parallelogram 913">
                <a:extLst>
                  <a:ext uri="{FF2B5EF4-FFF2-40B4-BE49-F238E27FC236}">
                    <a16:creationId xmlns:a16="http://schemas.microsoft.com/office/drawing/2014/main" id="{DF9B6419-823B-89D9-FC36-818EC49761E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5" name="Parallelogram 914">
                <a:extLst>
                  <a:ext uri="{FF2B5EF4-FFF2-40B4-BE49-F238E27FC236}">
                    <a16:creationId xmlns:a16="http://schemas.microsoft.com/office/drawing/2014/main" id="{28C8A482-E7DA-FFD2-0655-1B279DDF875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6" name="Parallelogram 915">
                <a:extLst>
                  <a:ext uri="{FF2B5EF4-FFF2-40B4-BE49-F238E27FC236}">
                    <a16:creationId xmlns:a16="http://schemas.microsoft.com/office/drawing/2014/main" id="{8AB96E41-63C3-40CC-DA77-F509BCBE95F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7" name="Parallelogram 916">
                <a:extLst>
                  <a:ext uri="{FF2B5EF4-FFF2-40B4-BE49-F238E27FC236}">
                    <a16:creationId xmlns:a16="http://schemas.microsoft.com/office/drawing/2014/main" id="{072294D8-F92F-37FF-F133-FE2008FA2DB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8" name="Parallelogram 917">
                <a:extLst>
                  <a:ext uri="{FF2B5EF4-FFF2-40B4-BE49-F238E27FC236}">
                    <a16:creationId xmlns:a16="http://schemas.microsoft.com/office/drawing/2014/main" id="{B9D5ADC7-0A56-5321-75A5-6CF17A0318B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9" name="Parallelogram 918">
                <a:extLst>
                  <a:ext uri="{FF2B5EF4-FFF2-40B4-BE49-F238E27FC236}">
                    <a16:creationId xmlns:a16="http://schemas.microsoft.com/office/drawing/2014/main" id="{14EB6224-272E-1EFF-436D-E6822137ED1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0" name="Parallelogram 919">
                <a:extLst>
                  <a:ext uri="{FF2B5EF4-FFF2-40B4-BE49-F238E27FC236}">
                    <a16:creationId xmlns:a16="http://schemas.microsoft.com/office/drawing/2014/main" id="{34D92597-9162-9ADD-3A92-A770336F1B3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1" name="Parallelogram 920">
                <a:extLst>
                  <a:ext uri="{FF2B5EF4-FFF2-40B4-BE49-F238E27FC236}">
                    <a16:creationId xmlns:a16="http://schemas.microsoft.com/office/drawing/2014/main" id="{22125F31-7EBC-3CCA-6786-8EC70F2D884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2" name="Parallelogram 921">
                <a:extLst>
                  <a:ext uri="{FF2B5EF4-FFF2-40B4-BE49-F238E27FC236}">
                    <a16:creationId xmlns:a16="http://schemas.microsoft.com/office/drawing/2014/main" id="{92D8F465-7607-4D9B-C382-1482D6D04C5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3" name="Parallelogram 922">
                <a:extLst>
                  <a:ext uri="{FF2B5EF4-FFF2-40B4-BE49-F238E27FC236}">
                    <a16:creationId xmlns:a16="http://schemas.microsoft.com/office/drawing/2014/main" id="{540A6289-40AD-4806-97E0-3A8A1988EAF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4" name="Parallelogram 923">
                <a:extLst>
                  <a:ext uri="{FF2B5EF4-FFF2-40B4-BE49-F238E27FC236}">
                    <a16:creationId xmlns:a16="http://schemas.microsoft.com/office/drawing/2014/main" id="{14606EC9-BD0F-E1A4-F87B-B57E0FF6A3E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5" name="Parallelogram 924">
                <a:extLst>
                  <a:ext uri="{FF2B5EF4-FFF2-40B4-BE49-F238E27FC236}">
                    <a16:creationId xmlns:a16="http://schemas.microsoft.com/office/drawing/2014/main" id="{46CB12A9-7FBD-015E-3D3E-D23F5759197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6" name="Parallelogram 925">
                <a:extLst>
                  <a:ext uri="{FF2B5EF4-FFF2-40B4-BE49-F238E27FC236}">
                    <a16:creationId xmlns:a16="http://schemas.microsoft.com/office/drawing/2014/main" id="{77A803F9-AA75-6582-6000-5B6F08CDA8B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7" name="Parallelogram 926">
                <a:extLst>
                  <a:ext uri="{FF2B5EF4-FFF2-40B4-BE49-F238E27FC236}">
                    <a16:creationId xmlns:a16="http://schemas.microsoft.com/office/drawing/2014/main" id="{82FB0C2F-B5DE-899F-89F4-2BCBC826D8A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908" name="TextBox 907">
              <a:extLst>
                <a:ext uri="{FF2B5EF4-FFF2-40B4-BE49-F238E27FC236}">
                  <a16:creationId xmlns:a16="http://schemas.microsoft.com/office/drawing/2014/main" id="{EBB401FA-DE4F-4F97-D2C4-309C70B544AB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909" name="TextBox 908">
              <a:extLst>
                <a:ext uri="{FF2B5EF4-FFF2-40B4-BE49-F238E27FC236}">
                  <a16:creationId xmlns:a16="http://schemas.microsoft.com/office/drawing/2014/main" id="{F8115BD9-B938-D8B0-8B76-9AA029670288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910" name="Parallelogram 909">
              <a:extLst>
                <a:ext uri="{FF2B5EF4-FFF2-40B4-BE49-F238E27FC236}">
                  <a16:creationId xmlns:a16="http://schemas.microsoft.com/office/drawing/2014/main" id="{F9811038-9660-F857-FDB0-4FFB08887ACE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0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2CCB887-6CEF-4F74-BC3C-78DD9BAA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75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8EE-9276-F13B-C146-B824E74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06" y="1413955"/>
            <a:ext cx="5161794" cy="55399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CONTAINERS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CFE73-85F0-4178-A7C9-DD84A573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72" y="1967953"/>
            <a:ext cx="9526447" cy="46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0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112EC-59DD-D99F-1B6B-63C39D6374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41920" y="2"/>
            <a:ext cx="8550079" cy="6102000"/>
          </a:xfrm>
          <a:solidFill>
            <a:schemeClr val="accent5">
              <a:lumMod val="40000"/>
              <a:lumOff val="60000"/>
            </a:schemeClr>
          </a:solidFill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9D8C3-A8BC-62A8-B703-E3D35967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342" y="1770927"/>
            <a:ext cx="4190034" cy="2189209"/>
          </a:xfrm>
        </p:spPr>
        <p:txBody>
          <a:bodyPr/>
          <a:lstStyle/>
          <a:p>
            <a:r>
              <a:rPr lang="en-US" sz="3200" dirty="0"/>
              <a:t>What are containers and why do we use them?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A5CC-A759-437B-826B-4F750324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36" y="1907970"/>
            <a:ext cx="6007261" cy="37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7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Some advantages of Containers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FF125F-71F9-828D-9AFE-33C00DDB9D5B}"/>
              </a:ext>
            </a:extLst>
          </p:cNvPr>
          <p:cNvGrpSpPr/>
          <p:nvPr/>
        </p:nvGrpSpPr>
        <p:grpSpPr>
          <a:xfrm>
            <a:off x="587998" y="1178102"/>
            <a:ext cx="3456000" cy="1944000"/>
            <a:chOff x="587998" y="1178102"/>
            <a:chExt cx="3456000" cy="1944000"/>
          </a:xfrm>
        </p:grpSpPr>
        <p:sp>
          <p:nvSpPr>
            <p:cNvPr id="105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587998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3009600" y="2916000"/>
              <a:ext cx="920602" cy="74305"/>
              <a:chOff x="696000" y="1460737"/>
              <a:chExt cx="920602" cy="11201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1999668" y="1929609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1">
                      <a:lumMod val="75000"/>
                    </a:schemeClr>
                  </a:solidFill>
                </a:rPr>
                <a:t>Resource &amp; Security Isolation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3EE0B6-1E81-8EF1-913F-F9DF390F2B5C}"/>
              </a:ext>
            </a:extLst>
          </p:cNvPr>
          <p:cNvGrpSpPr/>
          <p:nvPr/>
        </p:nvGrpSpPr>
        <p:grpSpPr>
          <a:xfrm>
            <a:off x="4368000" y="1178102"/>
            <a:ext cx="3456000" cy="1944000"/>
            <a:chOff x="4368000" y="1178102"/>
            <a:chExt cx="3456000" cy="1944000"/>
          </a:xfrm>
        </p:grpSpPr>
        <p:sp>
          <p:nvSpPr>
            <p:cNvPr id="134" name="Rectangle: Diagonal Corners Snipped 133">
              <a:extLst>
                <a:ext uri="{FF2B5EF4-FFF2-40B4-BE49-F238E27FC236}">
                  <a16:creationId xmlns:a16="http://schemas.microsoft.com/office/drawing/2014/main" id="{76960130-110D-DB90-32C4-A9DAC7C9F6B1}"/>
                </a:ext>
              </a:extLst>
            </p:cNvPr>
            <p:cNvSpPr/>
            <p:nvPr/>
          </p:nvSpPr>
          <p:spPr>
            <a:xfrm>
              <a:off x="4368000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FCD9E32-5D2F-F4E0-96AC-8B47E0F1C6BE}"/>
                </a:ext>
              </a:extLst>
            </p:cNvPr>
            <p:cNvGrpSpPr/>
            <p:nvPr/>
          </p:nvGrpSpPr>
          <p:grpSpPr>
            <a:xfrm>
              <a:off x="6789602" y="2916000"/>
              <a:ext cx="920602" cy="74305"/>
              <a:chOff x="696000" y="1460737"/>
              <a:chExt cx="920602" cy="112014"/>
            </a:xfrm>
          </p:grpSpPr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2BAF86DF-9E9F-EF89-925E-2D75311AB2E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90508E41-EFF1-70DC-3018-81014EFC36E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74CC4C19-D6DB-63C7-F389-478DE5EB2BD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22D4E33A-30E2-3ECF-E827-AB1BB0233613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A46B23BC-C793-6281-D726-62E9B22CD37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12C4A134-0F76-F0CD-8C86-C506F3E7620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35C8470C-8D4B-0928-B58A-AD12C1C5120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2F9EAB50-C70C-78A8-0C22-1B8555DB70A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7D07248D-F21C-0E89-3BB6-78D71C86169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4FD77DED-64BD-9085-13B2-7A39430F8D6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BF07D843-EC60-31F2-7FE1-4F87E6C853F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5FAEF581-18CF-94E9-56D6-7EB2B7EC0E1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89AC6677-65C2-B841-01B7-EE0FB4E789C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57F6CFF0-F781-7C2B-0285-165A2D9EE32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0969098C-E052-5C85-D321-714D3359217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30A05360-A15E-2E1D-9886-4C6C734F3D2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Parallelogram 156">
                <a:extLst>
                  <a:ext uri="{FF2B5EF4-FFF2-40B4-BE49-F238E27FC236}">
                    <a16:creationId xmlns:a16="http://schemas.microsoft.com/office/drawing/2014/main" id="{F127EA31-29C4-EE38-907C-09CD8F5FED66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1B713E-C382-DAA3-45B9-A6A3441FA241}"/>
                </a:ext>
              </a:extLst>
            </p:cNvPr>
            <p:cNvSpPr txBox="1"/>
            <p:nvPr/>
          </p:nvSpPr>
          <p:spPr>
            <a:xfrm>
              <a:off x="5783148" y="1952951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Version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Control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&amp;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Updates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C33602-787E-8877-203F-1A07AABB3F3D}"/>
              </a:ext>
            </a:extLst>
          </p:cNvPr>
          <p:cNvGrpSpPr/>
          <p:nvPr/>
        </p:nvGrpSpPr>
        <p:grpSpPr>
          <a:xfrm>
            <a:off x="8149700" y="1178102"/>
            <a:ext cx="3456000" cy="1944000"/>
            <a:chOff x="8149700" y="1178102"/>
            <a:chExt cx="3456000" cy="1944000"/>
          </a:xfrm>
        </p:grpSpPr>
        <p:sp>
          <p:nvSpPr>
            <p:cNvPr id="159" name="Rectangle: Diagonal Corners Snipped 158">
              <a:extLst>
                <a:ext uri="{FF2B5EF4-FFF2-40B4-BE49-F238E27FC236}">
                  <a16:creationId xmlns:a16="http://schemas.microsoft.com/office/drawing/2014/main" id="{59347B95-C85F-C00F-B4ED-F67CD9357F94}"/>
                </a:ext>
              </a:extLst>
            </p:cNvPr>
            <p:cNvSpPr/>
            <p:nvPr/>
          </p:nvSpPr>
          <p:spPr>
            <a:xfrm>
              <a:off x="8149700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0392AC6-5DFB-3617-3C27-BD2D40CFA755}"/>
                </a:ext>
              </a:extLst>
            </p:cNvPr>
            <p:cNvGrpSpPr/>
            <p:nvPr/>
          </p:nvGrpSpPr>
          <p:grpSpPr>
            <a:xfrm>
              <a:off x="10571302" y="2916000"/>
              <a:ext cx="920602" cy="74305"/>
              <a:chOff x="696000" y="1460737"/>
              <a:chExt cx="920602" cy="112014"/>
            </a:xfrm>
          </p:grpSpPr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A333417E-FBA6-7679-8DD4-F4342C58B66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80EB150F-55FF-074D-A8BA-8BC8DDD123B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3E15A5D4-48A0-6C54-D448-B2E6AA84D33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662DE79F-220A-81E6-043F-889E59D823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38CB0E0-BF68-1A99-138A-538D8BCADAF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FB970458-1B40-7E37-B191-E1A0C680895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52FF36F7-EAAF-4531-35AD-675184ACCFD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D174EACB-53F0-AAED-6D6B-CB4C068E481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32B83019-B7B2-6CC9-188B-580BE8B6459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79370747-4869-F4B3-F936-59CFF9136AC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85A6A578-8832-35A2-2C25-F7E102A3868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7" name="Parallelogram 176">
                <a:extLst>
                  <a:ext uri="{FF2B5EF4-FFF2-40B4-BE49-F238E27FC236}">
                    <a16:creationId xmlns:a16="http://schemas.microsoft.com/office/drawing/2014/main" id="{973ED004-A048-6EBA-D59B-761FE85E2CD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9368829A-7425-2E16-C20D-F691529AE17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9" name="Parallelogram 178">
                <a:extLst>
                  <a:ext uri="{FF2B5EF4-FFF2-40B4-BE49-F238E27FC236}">
                    <a16:creationId xmlns:a16="http://schemas.microsoft.com/office/drawing/2014/main" id="{A70E1B0C-3A65-A840-6DC8-8B4E12F7791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0" name="Parallelogram 179">
                <a:extLst>
                  <a:ext uri="{FF2B5EF4-FFF2-40B4-BE49-F238E27FC236}">
                    <a16:creationId xmlns:a16="http://schemas.microsoft.com/office/drawing/2014/main" id="{DFC736E6-34E5-8A52-8A81-A8EB1A92C31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1CA72BAE-61B6-3B2B-5A31-C4E9D634786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AA2F66D4-B1C7-A975-DFA2-9A43BF1CF13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A5C4A3F-FCB5-CD94-B467-190BD55724A8}"/>
                </a:ext>
              </a:extLst>
            </p:cNvPr>
            <p:cNvSpPr txBox="1"/>
            <p:nvPr/>
          </p:nvSpPr>
          <p:spPr>
            <a:xfrm>
              <a:off x="9445299" y="1903882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1600" dirty="0">
                  <a:solidFill>
                    <a:schemeClr val="accent1">
                      <a:lumMod val="75000"/>
                    </a:schemeClr>
                  </a:solidFill>
                </a:rPr>
                <a:t>DevOps practices -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support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CI/CD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8BCCB66-EED5-8910-680F-6DF8EB25A0A5}"/>
              </a:ext>
            </a:extLst>
          </p:cNvPr>
          <p:cNvGrpSpPr/>
          <p:nvPr/>
        </p:nvGrpSpPr>
        <p:grpSpPr>
          <a:xfrm>
            <a:off x="587998" y="3495850"/>
            <a:ext cx="3456000" cy="1944000"/>
            <a:chOff x="587998" y="3495850"/>
            <a:chExt cx="3456000" cy="1944000"/>
          </a:xfrm>
        </p:grpSpPr>
        <p:sp>
          <p:nvSpPr>
            <p:cNvPr id="184" name="Rectangle: Diagonal Corners Snipped 183">
              <a:extLst>
                <a:ext uri="{FF2B5EF4-FFF2-40B4-BE49-F238E27FC236}">
                  <a16:creationId xmlns:a16="http://schemas.microsoft.com/office/drawing/2014/main" id="{F9CC6DA0-2B9A-BC7A-2FB6-734D77EB881E}"/>
                </a:ext>
              </a:extLst>
            </p:cNvPr>
            <p:cNvSpPr/>
            <p:nvPr/>
          </p:nvSpPr>
          <p:spPr>
            <a:xfrm>
              <a:off x="587998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C73A9E0-1AE3-ACA3-1737-8677367E01E9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9B13E1E7-C0FF-B01B-5ADB-BEC16AC9D66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818871E0-D387-B5F5-C8E8-A0EA1DE9491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1FDF48A8-9B9C-CD17-41F1-FB91296CD70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91595C86-3955-4C2F-B58E-1EA6EDAF6CA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2E61B5FF-F1B2-340B-38F7-D84E210F024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BF2C8A3F-AF77-57A4-6E0C-A2EB48548A9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2E791B47-79A1-17BB-691B-19179E93EF4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2503B6A-EF11-E597-FB76-435C3E71A06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F005F8E5-FB45-A788-8C43-0C713B3681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76A6C59D-B393-12B5-1E5B-41EEDAEFB32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6DC29D39-AE23-6E8F-9ECA-34DB039B757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4462130-795D-D53D-A5C4-BA0C88498B5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69F03933-0AF0-0047-C202-2D8741C66D9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FC927FD8-B2FC-2113-F2C4-87A116A7B49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F32634EC-E129-E29D-A290-09C616FE568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2426F01D-8326-43FA-C509-792E1A81ED3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84981F05-AB32-1A15-9B3B-4E34E122891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5B51733-F2AF-BA07-48CE-BB58F05BCF5C}"/>
                </a:ext>
              </a:extLst>
            </p:cNvPr>
            <p:cNvSpPr txBox="1"/>
            <p:nvPr/>
          </p:nvSpPr>
          <p:spPr>
            <a:xfrm>
              <a:off x="2110185" y="4334411"/>
              <a:ext cx="1767879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1600" dirty="0" err="1">
                  <a:solidFill>
                    <a:schemeClr val="tx2"/>
                  </a:solidFill>
                </a:rPr>
                <a:t>Easier</a:t>
              </a:r>
              <a:r>
                <a:rPr lang="fr-FR" sz="1600" dirty="0">
                  <a:solidFill>
                    <a:schemeClr val="tx2"/>
                  </a:solidFill>
                </a:rPr>
                <a:t> Management &amp;</a:t>
              </a:r>
            </a:p>
            <a:p>
              <a:pPr algn="r"/>
              <a:r>
                <a:rPr lang="fr-FR" sz="1600" dirty="0" err="1">
                  <a:solidFill>
                    <a:schemeClr val="tx2"/>
                  </a:solidFill>
                </a:rPr>
                <a:t>Testing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F73039-264E-B27D-CB88-DE9D47CFEE84}"/>
              </a:ext>
            </a:extLst>
          </p:cNvPr>
          <p:cNvGrpSpPr/>
          <p:nvPr/>
        </p:nvGrpSpPr>
        <p:grpSpPr>
          <a:xfrm>
            <a:off x="4368000" y="3495850"/>
            <a:ext cx="3456000" cy="1944000"/>
            <a:chOff x="4368000" y="3495850"/>
            <a:chExt cx="3456000" cy="1944000"/>
          </a:xfrm>
        </p:grpSpPr>
        <p:sp>
          <p:nvSpPr>
            <p:cNvPr id="209" name="Rectangle: Diagonal Corners Snipped 208">
              <a:extLst>
                <a:ext uri="{FF2B5EF4-FFF2-40B4-BE49-F238E27FC236}">
                  <a16:creationId xmlns:a16="http://schemas.microsoft.com/office/drawing/2014/main" id="{2B8DD0F7-A7A9-32DA-E51B-E2F6B9E1E103}"/>
                </a:ext>
              </a:extLst>
            </p:cNvPr>
            <p:cNvSpPr/>
            <p:nvPr/>
          </p:nvSpPr>
          <p:spPr>
            <a:xfrm>
              <a:off x="4368000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F2296A5-5A51-49C8-78C4-B24B733D76A2}"/>
                </a:ext>
              </a:extLst>
            </p:cNvPr>
            <p:cNvGrpSpPr/>
            <p:nvPr/>
          </p:nvGrpSpPr>
          <p:grpSpPr>
            <a:xfrm>
              <a:off x="6789602" y="5233748"/>
              <a:ext cx="920602" cy="74305"/>
              <a:chOff x="696000" y="1460737"/>
              <a:chExt cx="920602" cy="112014"/>
            </a:xfrm>
          </p:grpSpPr>
          <p:sp>
            <p:nvSpPr>
              <p:cNvPr id="216" name="Parallelogram 215">
                <a:extLst>
                  <a:ext uri="{FF2B5EF4-FFF2-40B4-BE49-F238E27FC236}">
                    <a16:creationId xmlns:a16="http://schemas.microsoft.com/office/drawing/2014/main" id="{38DF9118-989B-A807-78E5-50C662D89DE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Parallelogram 216">
                <a:extLst>
                  <a:ext uri="{FF2B5EF4-FFF2-40B4-BE49-F238E27FC236}">
                    <a16:creationId xmlns:a16="http://schemas.microsoft.com/office/drawing/2014/main" id="{E137CE45-CF8C-22AB-99DF-D10B4453FD9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" name="Parallelogram 217">
                <a:extLst>
                  <a:ext uri="{FF2B5EF4-FFF2-40B4-BE49-F238E27FC236}">
                    <a16:creationId xmlns:a16="http://schemas.microsoft.com/office/drawing/2014/main" id="{D27298E7-5F25-B397-71DB-42ACA1325C5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" name="Parallelogram 218">
                <a:extLst>
                  <a:ext uri="{FF2B5EF4-FFF2-40B4-BE49-F238E27FC236}">
                    <a16:creationId xmlns:a16="http://schemas.microsoft.com/office/drawing/2014/main" id="{FDBA00E6-767B-B03B-4851-7A3EC080E80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2F93A4E6-FED5-490D-22CA-639EF514740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" name="Parallelogram 220">
                <a:extLst>
                  <a:ext uri="{FF2B5EF4-FFF2-40B4-BE49-F238E27FC236}">
                    <a16:creationId xmlns:a16="http://schemas.microsoft.com/office/drawing/2014/main" id="{B0D2F325-B6DE-DCF4-B623-F9E22C0EF8F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" name="Parallelogram 221">
                <a:extLst>
                  <a:ext uri="{FF2B5EF4-FFF2-40B4-BE49-F238E27FC236}">
                    <a16:creationId xmlns:a16="http://schemas.microsoft.com/office/drawing/2014/main" id="{F532FD6C-47AF-2CB3-2390-45C3E916E99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" name="Parallelogram 222">
                <a:extLst>
                  <a:ext uri="{FF2B5EF4-FFF2-40B4-BE49-F238E27FC236}">
                    <a16:creationId xmlns:a16="http://schemas.microsoft.com/office/drawing/2014/main" id="{85D22F2B-EED7-5917-DC25-B7A3DF486DA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97DC7770-C89C-2B07-C84C-1FD9C9F85D7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DA1FED9-8247-50F5-931B-A54FB4EBB7B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E235480C-2B25-C95D-968A-EB4954C87E0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07BD50EB-026C-DCC2-071E-5E9F693C321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6F53C119-DE27-A2A2-AD5E-CF37E2FE812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22121822-D605-BD57-76EA-1B9F3EAD083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B56E06CC-530E-55C4-6B58-E9BE67E11DD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C70EC2B8-F93A-B35F-4435-C6D749B05F8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2420046F-8E6B-9357-AE96-0E95D4DD64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274EAF5-72A4-5391-D4F5-E21C3D5E00D7}"/>
                </a:ext>
              </a:extLst>
            </p:cNvPr>
            <p:cNvSpPr txBox="1"/>
            <p:nvPr/>
          </p:nvSpPr>
          <p:spPr>
            <a:xfrm>
              <a:off x="5896801" y="4349747"/>
              <a:ext cx="1872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Microservices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Support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0BE9A0-EF01-795C-1F5D-BEDE77606F08}"/>
              </a:ext>
            </a:extLst>
          </p:cNvPr>
          <p:cNvGrpSpPr/>
          <p:nvPr/>
        </p:nvGrpSpPr>
        <p:grpSpPr>
          <a:xfrm>
            <a:off x="8149700" y="3495850"/>
            <a:ext cx="3456000" cy="1944000"/>
            <a:chOff x="8149700" y="3495850"/>
            <a:chExt cx="3456000" cy="1944000"/>
          </a:xfrm>
        </p:grpSpPr>
        <p:sp>
          <p:nvSpPr>
            <p:cNvPr id="234" name="Rectangle: Diagonal Corners Snipped 233">
              <a:extLst>
                <a:ext uri="{FF2B5EF4-FFF2-40B4-BE49-F238E27FC236}">
                  <a16:creationId xmlns:a16="http://schemas.microsoft.com/office/drawing/2014/main" id="{C7DACC2C-7F7E-1C2C-C6E6-208BA6F0140A}"/>
                </a:ext>
              </a:extLst>
            </p:cNvPr>
            <p:cNvSpPr/>
            <p:nvPr/>
          </p:nvSpPr>
          <p:spPr>
            <a:xfrm>
              <a:off x="8149700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BAFB8080-7F70-3110-A671-7319ACEBD6FD}"/>
                </a:ext>
              </a:extLst>
            </p:cNvPr>
            <p:cNvGrpSpPr/>
            <p:nvPr/>
          </p:nvGrpSpPr>
          <p:grpSpPr>
            <a:xfrm>
              <a:off x="10571302" y="5233748"/>
              <a:ext cx="920602" cy="74305"/>
              <a:chOff x="696000" y="1460737"/>
              <a:chExt cx="920602" cy="112014"/>
            </a:xfrm>
          </p:grpSpPr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D58A8815-241F-110B-1870-4A7F8306C53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Parallelogram 241">
                <a:extLst>
                  <a:ext uri="{FF2B5EF4-FFF2-40B4-BE49-F238E27FC236}">
                    <a16:creationId xmlns:a16="http://schemas.microsoft.com/office/drawing/2014/main" id="{279B3192-B043-5E80-4130-B5656CB725A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Parallelogram 242">
                <a:extLst>
                  <a:ext uri="{FF2B5EF4-FFF2-40B4-BE49-F238E27FC236}">
                    <a16:creationId xmlns:a16="http://schemas.microsoft.com/office/drawing/2014/main" id="{FDB0074A-F749-E707-54B8-C8532B9E10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17F2D915-37D0-BB79-5585-61C0F91EDD2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5BEEB9C8-149A-A5FF-EF22-9976E57DE1B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6" name="Parallelogram 245">
                <a:extLst>
                  <a:ext uri="{FF2B5EF4-FFF2-40B4-BE49-F238E27FC236}">
                    <a16:creationId xmlns:a16="http://schemas.microsoft.com/office/drawing/2014/main" id="{2F3DEB46-84B2-3C43-90D9-C20024F794C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7" name="Parallelogram 246">
                <a:extLst>
                  <a:ext uri="{FF2B5EF4-FFF2-40B4-BE49-F238E27FC236}">
                    <a16:creationId xmlns:a16="http://schemas.microsoft.com/office/drawing/2014/main" id="{5AE5F480-13D5-7089-07B1-674C7277A47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B28FADC6-8878-FFB3-A354-A43ECC10DCD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9" name="Parallelogram 248">
                <a:extLst>
                  <a:ext uri="{FF2B5EF4-FFF2-40B4-BE49-F238E27FC236}">
                    <a16:creationId xmlns:a16="http://schemas.microsoft.com/office/drawing/2014/main" id="{C777A846-C414-6781-5A46-5C62EA0A5B5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0" name="Parallelogram 249">
                <a:extLst>
                  <a:ext uri="{FF2B5EF4-FFF2-40B4-BE49-F238E27FC236}">
                    <a16:creationId xmlns:a16="http://schemas.microsoft.com/office/drawing/2014/main" id="{AC3E68E5-0F27-0077-BD2D-054E6B81BA5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1" name="Parallelogram 250">
                <a:extLst>
                  <a:ext uri="{FF2B5EF4-FFF2-40B4-BE49-F238E27FC236}">
                    <a16:creationId xmlns:a16="http://schemas.microsoft.com/office/drawing/2014/main" id="{1F222B93-DD17-831F-04F1-5FD96466A24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2" name="Parallelogram 251">
                <a:extLst>
                  <a:ext uri="{FF2B5EF4-FFF2-40B4-BE49-F238E27FC236}">
                    <a16:creationId xmlns:a16="http://schemas.microsoft.com/office/drawing/2014/main" id="{B95808F7-5218-6510-DFC8-68C86B3AB85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3" name="Parallelogram 252">
                <a:extLst>
                  <a:ext uri="{FF2B5EF4-FFF2-40B4-BE49-F238E27FC236}">
                    <a16:creationId xmlns:a16="http://schemas.microsoft.com/office/drawing/2014/main" id="{0E00CF93-850C-1D17-1625-357F2D61F41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Parallelogram 253">
                <a:extLst>
                  <a:ext uri="{FF2B5EF4-FFF2-40B4-BE49-F238E27FC236}">
                    <a16:creationId xmlns:a16="http://schemas.microsoft.com/office/drawing/2014/main" id="{E74BA3A4-C77B-EADA-96B0-1ACFEAD89476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Parallelogram 254">
                <a:extLst>
                  <a:ext uri="{FF2B5EF4-FFF2-40B4-BE49-F238E27FC236}">
                    <a16:creationId xmlns:a16="http://schemas.microsoft.com/office/drawing/2014/main" id="{F6C87409-932A-D98F-30A5-970036B2E80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Parallelogram 255">
                <a:extLst>
                  <a:ext uri="{FF2B5EF4-FFF2-40B4-BE49-F238E27FC236}">
                    <a16:creationId xmlns:a16="http://schemas.microsoft.com/office/drawing/2014/main" id="{763BFD06-5B94-5AF8-80C1-43928EC6C82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Parallelogram 256">
                <a:extLst>
                  <a:ext uri="{FF2B5EF4-FFF2-40B4-BE49-F238E27FC236}">
                    <a16:creationId xmlns:a16="http://schemas.microsoft.com/office/drawing/2014/main" id="{D241A749-EA3B-3D7C-346D-5915167A77F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7A53EBD-9D93-97B1-5093-BE60F7741B8B}"/>
                </a:ext>
              </a:extLst>
            </p:cNvPr>
            <p:cNvSpPr txBox="1"/>
            <p:nvPr/>
          </p:nvSpPr>
          <p:spPr>
            <a:xfrm>
              <a:off x="9445299" y="4221630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Hybrid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Cloud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and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Multi-Cloud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6150" name="Picture 6" descr="Docker Deep Dive">
            <a:extLst>
              <a:ext uri="{FF2B5EF4-FFF2-40B4-BE49-F238E27FC236}">
                <a16:creationId xmlns:a16="http://schemas.microsoft.com/office/drawing/2014/main" id="{C24DE93B-3B61-4AAA-A404-CB6D4F51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6" y="1843706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Docker Deep Dive">
            <a:extLst>
              <a:ext uri="{FF2B5EF4-FFF2-40B4-BE49-F238E27FC236}">
                <a16:creationId xmlns:a16="http://schemas.microsoft.com/office/drawing/2014/main" id="{F8AAF5D2-456F-4372-BF99-D50CEDDC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06" y="1871585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6" descr="Docker Deep Dive">
            <a:extLst>
              <a:ext uri="{FF2B5EF4-FFF2-40B4-BE49-F238E27FC236}">
                <a16:creationId xmlns:a16="http://schemas.microsoft.com/office/drawing/2014/main" id="{923F8DDA-97CD-4FFA-9BBF-07F52FA1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08" y="1833723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Docker Deep Dive">
            <a:extLst>
              <a:ext uri="{FF2B5EF4-FFF2-40B4-BE49-F238E27FC236}">
                <a16:creationId xmlns:a16="http://schemas.microsoft.com/office/drawing/2014/main" id="{22D9C4BE-EC60-429A-AFC2-BEC69CDD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9" y="4188447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6" descr="Docker Deep Dive">
            <a:extLst>
              <a:ext uri="{FF2B5EF4-FFF2-40B4-BE49-F238E27FC236}">
                <a16:creationId xmlns:a16="http://schemas.microsoft.com/office/drawing/2014/main" id="{7F20C38B-5C3B-42B9-8F56-E827F25AD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97" y="4188447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6" descr="Docker Deep Dive">
            <a:extLst>
              <a:ext uri="{FF2B5EF4-FFF2-40B4-BE49-F238E27FC236}">
                <a16:creationId xmlns:a16="http://schemas.microsoft.com/office/drawing/2014/main" id="{96A77619-CAF6-43C7-9FC8-6409BF21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28" y="4189333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5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419EAA-328C-2C44-DFEB-BE9F010116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7376" y="821420"/>
            <a:ext cx="5508000" cy="4540025"/>
          </a:xfrm>
          <a:effectLst>
            <a:glow rad="127000">
              <a:schemeClr val="bg2"/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Best for: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isolating risky development cycles;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Provide  resources for infrastructure (networks, servers, and data);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Run an OS inside another OS.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B7A805-C8EE-7BBB-A2F6-741434C2C9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375" y="821419"/>
            <a:ext cx="4968001" cy="454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Best for: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building cloud-native apps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DevOps or CI/CD practices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moving scalable IT projects across a diverse IT environment with the same OS</a:t>
            </a:r>
          </a:p>
          <a:p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10ACE2-0EBE-C33C-E3C3-E280BF0FAC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7376" y="360000"/>
            <a:ext cx="4968000" cy="46166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 MACHINES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641E75-12A0-FD80-A503-0168BD6E66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376" y="360000"/>
            <a:ext cx="4968000" cy="461665"/>
          </a:xfrm>
        </p:spPr>
        <p:txBody>
          <a:bodyPr/>
          <a:lstStyle/>
          <a:p>
            <a:pPr algn="ctr"/>
            <a:r>
              <a:rPr lang="en-GB" dirty="0"/>
              <a:t>CONTAINERS</a:t>
            </a:r>
            <a:endParaRPr lang="fr-FR" dirty="0"/>
          </a:p>
        </p:txBody>
      </p:sp>
      <p:pic>
        <p:nvPicPr>
          <p:cNvPr id="2054" name="Picture 6" descr="virtualization vs containers">
            <a:extLst>
              <a:ext uri="{FF2B5EF4-FFF2-40B4-BE49-F238E27FC236}">
                <a16:creationId xmlns:a16="http://schemas.microsoft.com/office/drawing/2014/main" id="{8DCF9607-0CEE-4802-B442-6295836B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42"/>
                    </a14:imgEffect>
                    <a14:imgEffect>
                      <a14:saturation sat="155000"/>
                    </a14:imgEffect>
                    <a14:imgEffect>
                      <a14:brightnessContrast contras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55" y="2786562"/>
            <a:ext cx="8191889" cy="3175601"/>
          </a:xfrm>
          <a:prstGeom prst="rect">
            <a:avLst/>
          </a:prstGeom>
          <a:noFill/>
          <a:effectLst>
            <a:glow rad="2286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4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03AFFF-1E92-0CC5-64A0-D0207035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650" y="1111170"/>
            <a:ext cx="8328699" cy="615553"/>
          </a:xfrm>
        </p:spPr>
        <p:txBody>
          <a:bodyPr/>
          <a:lstStyle/>
          <a:p>
            <a:r>
              <a:rPr lang="en-GB" sz="4000" dirty="0">
                <a:solidFill>
                  <a:schemeClr val="accent5">
                    <a:lumMod val="75000"/>
                  </a:schemeClr>
                </a:solidFill>
              </a:rPr>
              <a:t>DOCKER</a:t>
            </a:r>
          </a:p>
        </p:txBody>
      </p:sp>
      <p:pic>
        <p:nvPicPr>
          <p:cNvPr id="3074" name="Picture 2" descr="docker.png">
            <a:extLst>
              <a:ext uri="{FF2B5EF4-FFF2-40B4-BE49-F238E27FC236}">
                <a16:creationId xmlns:a16="http://schemas.microsoft.com/office/drawing/2014/main" id="{669D5B6B-2324-40F3-8DEA-4FEDEFC7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91" y="1726723"/>
            <a:ext cx="2985303" cy="29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A28C84-9657-4126-B26E-F4DB4CD2E3A9}"/>
              </a:ext>
            </a:extLst>
          </p:cNvPr>
          <p:cNvSpPr/>
          <p:nvPr/>
        </p:nvSpPr>
        <p:spPr>
          <a:xfrm>
            <a:off x="4714754" y="27826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öhne"/>
              </a:rPr>
              <a:t> a cargo ship for your code, expertly carrying containers across the boundless digital seas of technology;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“an open-source platform that enables the creation, distribution, and management of lightweight, portable containers for applications and services”.</a:t>
            </a:r>
            <a:endParaRPr lang="ro-RO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6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2E9509-DDE4-5905-1E39-BE2430A6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018" y="1253330"/>
            <a:ext cx="5245200" cy="369332"/>
          </a:xfrm>
        </p:spPr>
        <p:txBody>
          <a:bodyPr/>
          <a:lstStyle/>
          <a:p>
            <a:r>
              <a:rPr lang="en-GB" dirty="0"/>
              <a:t>DOCKER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50CDB-5028-B8FB-DCF4-9D3278EDC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6431" y="2111420"/>
            <a:ext cx="5245200" cy="3774694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Registry =&gt; Image</a:t>
            </a:r>
          </a:p>
          <a:p>
            <a:r>
              <a:rPr lang="en-GB" dirty="0">
                <a:solidFill>
                  <a:srgbClr val="00B0F0"/>
                </a:solidFill>
              </a:rPr>
              <a:t>Image =&gt; Container</a:t>
            </a:r>
          </a:p>
          <a:p>
            <a:r>
              <a:rPr lang="en-GB" dirty="0">
                <a:solidFill>
                  <a:srgbClr val="00B0F0"/>
                </a:solidFill>
              </a:rPr>
              <a:t>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6BD2D-C136-437A-881D-473C2F91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" y="2111420"/>
            <a:ext cx="5660917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7E61A2-8C82-7792-8994-4A83B596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72" y="938734"/>
            <a:ext cx="11016000" cy="369332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DOCKER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D357F8-BD33-9216-1676-8FB7E7B0E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000" y="1649343"/>
            <a:ext cx="11016000" cy="46150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Layer where Docker runs, lightweight runtime and tooling that manages containers, images, builds, and more.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Is made up of: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-&gt; Docker daemon - runs on host machine.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-&gt; Docker client - communicates with Docker Daemon to executes commands.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-&gt; REST API for interacting with the Docker Daemon remotely.</a:t>
            </a:r>
          </a:p>
          <a:p>
            <a:pPr marL="0" indent="0" fontAlgn="base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DOCKER ENGINE + DOCKERHUB = DOCKER PLATFORM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F5800-4E5A-4D48-A1FA-0D3D64C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723" y="118996"/>
            <a:ext cx="1656868" cy="13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8412</TotalTime>
  <Words>1141</Words>
  <Application>Microsoft Office PowerPoint</Application>
  <PresentationFormat>Widescreen</PresentationFormat>
  <Paragraphs>334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Black</vt:lpstr>
      <vt:lpstr>Bahnschrift</vt:lpstr>
      <vt:lpstr>Calibri</vt:lpstr>
      <vt:lpstr>Calibri Light</vt:lpstr>
      <vt:lpstr>Century Gothic</vt:lpstr>
      <vt:lpstr>Courier New</vt:lpstr>
      <vt:lpstr>Segoe UI Historic</vt:lpstr>
      <vt:lpstr>Söhne</vt:lpstr>
      <vt:lpstr>Wingdings 3</vt:lpstr>
      <vt:lpstr>Office Theme</vt:lpstr>
      <vt:lpstr>DevOps Summer School 2023</vt:lpstr>
      <vt:lpstr>What are we doing in this presentation?</vt:lpstr>
      <vt:lpstr>CONTAINERS</vt:lpstr>
      <vt:lpstr>What are containers and why do we use them?</vt:lpstr>
      <vt:lpstr>Some advantages of Containers</vt:lpstr>
      <vt:lpstr>PowerPoint Presentation</vt:lpstr>
      <vt:lpstr>DOCKER</vt:lpstr>
      <vt:lpstr>DOCKER ARCHITECTURE</vt:lpstr>
      <vt:lpstr>DOCKER ENGINE</vt:lpstr>
      <vt:lpstr>PowerPoint Presentation</vt:lpstr>
      <vt:lpstr>PowerPoint Presentation</vt:lpstr>
      <vt:lpstr>DOCKER IMAGE</vt:lpstr>
      <vt:lpstr>DOCKER IMAGE</vt:lpstr>
      <vt:lpstr>DOCKER CONTAINER</vt:lpstr>
      <vt:lpstr>DOCKER CONTAINER</vt:lpstr>
      <vt:lpstr>PowerPoint Presentation</vt:lpstr>
      <vt:lpstr>2 textboxes + picture</vt:lpstr>
      <vt:lpstr>KPI Slide</vt:lpstr>
      <vt:lpstr>Slide 3 icons</vt:lpstr>
      <vt:lpstr>Process slide</vt:lpstr>
      <vt:lpstr>Timeline up to 6 years</vt:lpstr>
      <vt:lpstr>Timeline 1 Year</vt:lpstr>
      <vt:lpstr>Team</vt:lpstr>
      <vt:lpstr>Team</vt:lpstr>
      <vt:lpstr>Team</vt:lpstr>
      <vt:lpstr>Team slide title  on many lines</vt:lpstr>
      <vt:lpstr>Q&amp;A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Thales</dc:title>
  <dc:subject>Thalès - Présentation DMS</dc:subject>
  <dc:creator>Slidor</dc:creator>
  <cp:keywords>Thales x Slidor</cp:keywords>
  <cp:lastModifiedBy>Maria-Ilinca NECHITA</cp:lastModifiedBy>
  <cp:revision>386</cp:revision>
  <dcterms:created xsi:type="dcterms:W3CDTF">2021-10-08T15:35:33Z</dcterms:created>
  <dcterms:modified xsi:type="dcterms:W3CDTF">2023-08-31T15:54:38Z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3fe282-78a3-46c2-a95b-f1092c13d694_Enabled">
    <vt:lpwstr>true</vt:lpwstr>
  </property>
  <property fmtid="{D5CDD505-2E9C-101B-9397-08002B2CF9AE}" pid="3" name="MSIP_Label_9e3fe282-78a3-46c2-a95b-f1092c13d694_SetDate">
    <vt:lpwstr>2023-07-31T12:39:58Z</vt:lpwstr>
  </property>
  <property fmtid="{D5CDD505-2E9C-101B-9397-08002B2CF9AE}" pid="4" name="MSIP_Label_9e3fe282-78a3-46c2-a95b-f1092c13d694_Method">
    <vt:lpwstr>Privileged</vt:lpwstr>
  </property>
  <property fmtid="{D5CDD505-2E9C-101B-9397-08002B2CF9AE}" pid="5" name="MSIP_Label_9e3fe282-78a3-46c2-a95b-f1092c13d694_Name">
    <vt:lpwstr>THALES-CORE-07</vt:lpwstr>
  </property>
  <property fmtid="{D5CDD505-2E9C-101B-9397-08002B2CF9AE}" pid="6" name="MSIP_Label_9e3fe282-78a3-46c2-a95b-f1092c13d694_SiteId">
    <vt:lpwstr>6e603289-5e46-4e26-ac7c-03a85420a9a5</vt:lpwstr>
  </property>
  <property fmtid="{D5CDD505-2E9C-101B-9397-08002B2CF9AE}" pid="7" name="MSIP_Label_9e3fe282-78a3-46c2-a95b-f1092c13d694_ActionId">
    <vt:lpwstr>ae2138dd-b39c-4211-b54f-7bb1e8381a1f</vt:lpwstr>
  </property>
  <property fmtid="{D5CDD505-2E9C-101B-9397-08002B2CF9AE}" pid="8" name="MSIP_Label_9e3fe282-78a3-46c2-a95b-f1092c13d694_ContentBits">
    <vt:lpwstr>0</vt:lpwstr>
  </property>
  <property fmtid="{D5CDD505-2E9C-101B-9397-08002B2CF9AE}" pid="9" name="Thales-Sensitivity">
    <vt:lpwstr>{TGOPEN}</vt:lpwstr>
  </property>
</Properties>
</file>