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5" r:id="rId5"/>
    <p:sldId id="266" r:id="rId6"/>
    <p:sldId id="264" r:id="rId7"/>
    <p:sldId id="257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D24D914A-BDA2-410C-B91B-657997D19224}">
          <p14:sldIdLst>
            <p14:sldId id="256"/>
            <p14:sldId id="261"/>
            <p14:sldId id="262"/>
            <p14:sldId id="265"/>
            <p14:sldId id="266"/>
            <p14:sldId id="264"/>
            <p14:sldId id="25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35C"/>
    <a:srgbClr val="FFFFFF"/>
    <a:srgbClr val="D5CFBF"/>
    <a:srgbClr val="FCF9EF"/>
    <a:srgbClr val="777161"/>
    <a:srgbClr val="9E9888"/>
    <a:srgbClr val="C0BAAE"/>
    <a:srgbClr val="FFFCF2"/>
    <a:srgbClr val="EAE2D5"/>
    <a:srgbClr val="D4D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36B8A-F42D-4D08-9559-0A6895DBF324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05A18-F067-4264-A294-47609FFC5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5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4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15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5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5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8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8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1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63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0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7DD7B-3144-4F91-B69F-52ABBB6BA0B0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56FD-37F9-4C76-B0C7-8C033A303B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3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Итеративная разработка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 водопада к спринтам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1094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0"/>
            <a:ext cx="10515600" cy="1325563"/>
          </a:xfrm>
        </p:spPr>
        <p:txBody>
          <a:bodyPr/>
          <a:lstStyle/>
          <a:p>
            <a:r>
              <a:rPr lang="ru-RU" dirty="0" smtClean="0"/>
              <a:t>Модель «</a:t>
            </a:r>
            <a:r>
              <a:rPr lang="en-US" dirty="0" smtClean="0"/>
              <a:t>Waterfall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02" y="1048210"/>
            <a:ext cx="9337162" cy="58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3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48" y="30144"/>
            <a:ext cx="1100213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0"/>
            <a:ext cx="10515600" cy="1325563"/>
          </a:xfrm>
        </p:spPr>
        <p:txBody>
          <a:bodyPr/>
          <a:lstStyle/>
          <a:p>
            <a:r>
              <a:rPr lang="ru-RU" dirty="0" smtClean="0"/>
              <a:t>Итеративная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60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Последовательная разработка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87" y="2311120"/>
            <a:ext cx="11365024" cy="42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9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Гибкая инкрементальная разработка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3" y="2008533"/>
            <a:ext cx="10594494" cy="41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5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39" y="886972"/>
            <a:ext cx="9625872" cy="5978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0"/>
            <a:ext cx="10515600" cy="1325563"/>
          </a:xfrm>
        </p:spPr>
        <p:txBody>
          <a:bodyPr/>
          <a:lstStyle/>
          <a:p>
            <a:r>
              <a:rPr lang="ru-RU" dirty="0" smtClean="0"/>
              <a:t>Итеративная модель + спринт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45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777161"/>
            </a:gs>
            <a:gs pos="50000">
              <a:srgbClr val="D5CFBF"/>
            </a:gs>
            <a:gs pos="100000">
              <a:srgbClr val="EAE2D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9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3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Итеративная разработка</vt:lpstr>
      <vt:lpstr>Модель «Waterfall»</vt:lpstr>
      <vt:lpstr>Итеративная модель</vt:lpstr>
      <vt:lpstr>Последовательная разработка</vt:lpstr>
      <vt:lpstr>Гибкая инкрементальная разработка</vt:lpstr>
      <vt:lpstr>Итеративная модель + спринт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конвейер OpenGL</dc:title>
  <dc:creator>Sergey Shambir</dc:creator>
  <cp:lastModifiedBy>Sergey Shambir</cp:lastModifiedBy>
  <cp:revision>35</cp:revision>
  <dcterms:created xsi:type="dcterms:W3CDTF">2017-07-22T08:32:22Z</dcterms:created>
  <dcterms:modified xsi:type="dcterms:W3CDTF">2018-01-31T05:03:35Z</dcterms:modified>
</cp:coreProperties>
</file>