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80" r:id="rId2"/>
    <p:sldId id="281" r:id="rId3"/>
    <p:sldId id="275" r:id="rId4"/>
    <p:sldId id="268" r:id="rId5"/>
    <p:sldId id="270" r:id="rId6"/>
    <p:sldId id="276" r:id="rId7"/>
    <p:sldId id="271" r:id="rId8"/>
    <p:sldId id="277" r:id="rId9"/>
    <p:sldId id="272" r:id="rId10"/>
    <p:sldId id="278" r:id="rId11"/>
    <p:sldId id="273" r:id="rId12"/>
    <p:sldId id="279" r:id="rId13"/>
    <p:sldId id="259" r:id="rId14"/>
    <p:sldId id="260" r:id="rId15"/>
    <p:sldId id="261" r:id="rId16"/>
    <p:sldId id="263" r:id="rId17"/>
    <p:sldId id="262" r:id="rId18"/>
    <p:sldId id="264" r:id="rId19"/>
    <p:sldId id="265" r:id="rId20"/>
    <p:sldId id="266" r:id="rId21"/>
    <p:sldId id="267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ECE72-B4CD-43EB-9366-FE4F8516ADB3}" type="datetimeFigureOut">
              <a:rPr lang="en-US" smtClean="0"/>
              <a:t>12-Dec-16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EF399-6628-428F-B1B0-D01510B2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8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EF399-6628-428F-B1B0-D01510B2F4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9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F784165-5326-44C2-B631-853CB0850D2D}" type="datetimeFigureOut">
              <a:rPr lang="en-US" smtClean="0"/>
              <a:t>12-Dec-16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897B9FD-5164-4F54-AECC-1D910D8B8E6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4165-5326-44C2-B631-853CB0850D2D}" type="datetimeFigureOut">
              <a:rPr lang="en-US" smtClean="0"/>
              <a:t>12-Dec-16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B9FD-5164-4F54-AECC-1D910D8B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DF784165-5326-44C2-B631-853CB0850D2D}" type="datetimeFigureOut">
              <a:rPr lang="en-US" smtClean="0"/>
              <a:t>12-Dec-16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897B9FD-5164-4F54-AECC-1D910D8B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4165-5326-44C2-B631-853CB0850D2D}" type="datetimeFigureOut">
              <a:rPr lang="en-US" smtClean="0"/>
              <a:t>12-Dec-16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B9FD-5164-4F54-AECC-1D910D8B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F784165-5326-44C2-B631-853CB0850D2D}" type="datetimeFigureOut">
              <a:rPr lang="en-US" smtClean="0"/>
              <a:t>12-Dec-16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897B9FD-5164-4F54-AECC-1D910D8B8E6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4165-5326-44C2-B631-853CB0850D2D}" type="datetimeFigureOut">
              <a:rPr lang="en-US" smtClean="0"/>
              <a:t>12-Dec-16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B9FD-5164-4F54-AECC-1D910D8B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4165-5326-44C2-B631-853CB0850D2D}" type="datetimeFigureOut">
              <a:rPr lang="en-US" smtClean="0"/>
              <a:t>12-Dec-16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B9FD-5164-4F54-AECC-1D910D8B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4165-5326-44C2-B631-853CB0850D2D}" type="datetimeFigureOut">
              <a:rPr lang="en-US" smtClean="0"/>
              <a:t>12-Dec-16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B9FD-5164-4F54-AECC-1D910D8B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F784165-5326-44C2-B631-853CB0850D2D}" type="datetimeFigureOut">
              <a:rPr lang="en-US" smtClean="0"/>
              <a:t>12-Dec-16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B9FD-5164-4F54-AECC-1D910D8B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4165-5326-44C2-B631-853CB0850D2D}" type="datetimeFigureOut">
              <a:rPr lang="en-US" smtClean="0"/>
              <a:t>12-Dec-16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B9FD-5164-4F54-AECC-1D910D8B8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4165-5326-44C2-B631-853CB0850D2D}" type="datetimeFigureOut">
              <a:rPr lang="en-US" smtClean="0"/>
              <a:t>12-Dec-16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B9FD-5164-4F54-AECC-1D910D8B8E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F784165-5326-44C2-B631-853CB0850D2D}" type="datetimeFigureOut">
              <a:rPr lang="en-US" smtClean="0"/>
              <a:t>12-Dec-16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897B9FD-5164-4F54-AECC-1D910D8B8E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1143000"/>
            <a:ext cx="3429000" cy="3048000"/>
          </a:xfrm>
        </p:spPr>
        <p:txBody>
          <a:bodyPr>
            <a:normAutofit/>
          </a:bodyPr>
          <a:lstStyle/>
          <a:p>
            <a:pPr algn="ctr"/>
            <a:r>
              <a:rPr lang="en-US" sz="420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PROJECT:</a:t>
            </a:r>
            <a:br>
              <a:rPr lang="en-US" sz="420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</a:br>
            <a:r>
              <a:rPr lang="en-US" sz="420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BEAUTY PARLOUR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1" b="10151"/>
          <a:stretch>
            <a:fillRect/>
          </a:stretch>
        </p:blipFill>
        <p:spPr>
          <a:xfrm>
            <a:off x="381000" y="457200"/>
            <a:ext cx="4876800" cy="6019800"/>
          </a:xfrm>
        </p:spPr>
      </p:pic>
    </p:spTree>
    <p:extLst>
      <p:ext uri="{BB962C8B-B14F-4D97-AF65-F5344CB8AC3E}">
        <p14:creationId xmlns:p14="http://schemas.microsoft.com/office/powerpoint/2010/main" val="440147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066800"/>
            <a:ext cx="28194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3505200"/>
            <a:ext cx="3276601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52945"/>
            <a:ext cx="4038600" cy="49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1.Eye-Brow Plug	..........	40tk</a:t>
            </a:r>
          </a:p>
          <a:p>
            <a:pPr marL="0" indent="0">
              <a:buNone/>
            </a:pPr>
            <a:r>
              <a:rPr lang="en-US" dirty="0"/>
              <a:t>	2.menicure		..........	200tk</a:t>
            </a:r>
          </a:p>
          <a:p>
            <a:pPr marL="0" indent="0">
              <a:buNone/>
            </a:pPr>
            <a:r>
              <a:rPr lang="en-US" dirty="0"/>
              <a:t>	3.pedicure		..........	200tk</a:t>
            </a:r>
          </a:p>
          <a:p>
            <a:pPr>
              <a:buNone/>
            </a:pPr>
            <a:r>
              <a:rPr lang="en-US" dirty="0"/>
              <a:t>   	4.mehedi		..........	200tk</a:t>
            </a:r>
          </a:p>
          <a:p>
            <a:pPr>
              <a:buNone/>
            </a:pPr>
            <a:r>
              <a:rPr lang="en-US" dirty="0"/>
              <a:t>   	5.Wearing Sari	..........	200tk	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"/>
            <a:ext cx="3352800" cy="2971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52800"/>
            <a:ext cx="3352800" cy="32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352800"/>
            <a:ext cx="33528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04800"/>
            <a:ext cx="3352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8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customer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void </a:t>
            </a:r>
            <a:r>
              <a:rPr lang="en-US" dirty="0" err="1"/>
              <a:t>login_menu</a:t>
            </a:r>
            <a:r>
              <a:rPr lang="en-US" dirty="0"/>
              <a:t>();</a:t>
            </a:r>
          </a:p>
          <a:p>
            <a:r>
              <a:rPr lang="en-US" dirty="0"/>
              <a:t>	void </a:t>
            </a:r>
            <a:r>
              <a:rPr lang="en-US" dirty="0" err="1"/>
              <a:t>customer_login</a:t>
            </a:r>
            <a:r>
              <a:rPr lang="en-US" dirty="0"/>
              <a:t>();</a:t>
            </a:r>
          </a:p>
          <a:p>
            <a:r>
              <a:rPr lang="en-US" dirty="0"/>
              <a:t>	void customer_register();</a:t>
            </a:r>
          </a:p>
          <a:p>
            <a:r>
              <a:rPr lang="en-US" dirty="0"/>
              <a:t>	void </a:t>
            </a:r>
            <a:r>
              <a:rPr lang="en-US" dirty="0" err="1"/>
              <a:t>get_input</a:t>
            </a:r>
            <a:r>
              <a:rPr lang="en-US" dirty="0"/>
              <a:t>();</a:t>
            </a:r>
          </a:p>
          <a:p>
            <a:r>
              <a:rPr lang="en-US" dirty="0"/>
              <a:t>	void </a:t>
            </a:r>
            <a:r>
              <a:rPr lang="en-US" dirty="0" err="1"/>
              <a:t>show_room</a:t>
            </a:r>
            <a:r>
              <a:rPr lang="en-US" dirty="0"/>
              <a:t>();</a:t>
            </a:r>
          </a:p>
          <a:p>
            <a:r>
              <a:rPr lang="en-US" dirty="0"/>
              <a:t>	void customer_menu_list();</a:t>
            </a:r>
          </a:p>
          <a:p>
            <a:r>
              <a:rPr lang="en-US" dirty="0"/>
              <a:t>	void work();</a:t>
            </a:r>
          </a:p>
          <a:p>
            <a:r>
              <a:rPr lang="en-US" dirty="0"/>
              <a:t>	void </a:t>
            </a:r>
            <a:r>
              <a:rPr lang="en-US" dirty="0" err="1"/>
              <a:t>customer_main_menu_list</a:t>
            </a:r>
            <a:r>
              <a:rPr lang="en-US" dirty="0"/>
              <a:t>();</a:t>
            </a:r>
          </a:p>
          <a:p>
            <a:r>
              <a:rPr lang="en-US" dirty="0"/>
              <a:t>	void search();</a:t>
            </a:r>
          </a:p>
          <a:p>
            <a:r>
              <a:rPr lang="en-US" dirty="0"/>
              <a:t>};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72000" y="2819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8200" y="3200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24400" y="3657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7848600" cy="5334000"/>
          </a:xfrm>
        </p:spPr>
        <p:txBody>
          <a:bodyPr>
            <a:normAutofit/>
          </a:bodyPr>
          <a:lstStyle/>
          <a:p>
            <a:r>
              <a:rPr lang="en-US" sz="2000" dirty="0"/>
              <a:t>void login  menu()//    login part</a:t>
            </a:r>
          </a:p>
          <a:p>
            <a:pPr marL="0" indent="0">
              <a:buNone/>
            </a:pPr>
            <a:r>
              <a:rPr lang="en-US" sz="2000" dirty="0"/>
              <a:t>                                        register part</a:t>
            </a:r>
          </a:p>
          <a:p>
            <a:pPr marL="0" indent="0">
              <a:buNone/>
            </a:pPr>
            <a:r>
              <a:rPr lang="en-US" sz="2000" dirty="0"/>
              <a:t>                                        exit</a:t>
            </a:r>
          </a:p>
          <a:p>
            <a:r>
              <a:rPr lang="en-US" sz="2000" dirty="0"/>
              <a:t>Void customer login ()//</a:t>
            </a:r>
          </a:p>
          <a:p>
            <a:pPr marL="0" indent="0">
              <a:buNone/>
            </a:pPr>
            <a:r>
              <a:rPr lang="en-US" sz="2000" dirty="0"/>
              <a:t>	      IN THIS PART CUSTOMERS WILL LOG IN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Void customer_register()</a:t>
            </a:r>
          </a:p>
          <a:p>
            <a:pPr marL="0" indent="0">
              <a:buNone/>
            </a:pPr>
            <a:r>
              <a:rPr lang="en-US" sz="2000" dirty="0"/>
              <a:t>	// IN THIS PART CUSTOMERS WILL Register</a:t>
            </a:r>
          </a:p>
          <a:p>
            <a:r>
              <a:rPr lang="en-US" sz="2000" dirty="0"/>
              <a:t>Void customer_menu_list()//</a:t>
            </a:r>
          </a:p>
          <a:p>
            <a:pPr marL="0" indent="0">
              <a:buNone/>
            </a:pPr>
            <a:r>
              <a:rPr lang="en-US" sz="2000" dirty="0"/>
              <a:t>        IN THIS PART IT WILL BE MENTIONED HOW MANY ITEMS ARE OFFERED BY THE PARLOUR AND PRICE OF THE ITEMS.</a:t>
            </a:r>
          </a:p>
          <a:p>
            <a:r>
              <a:rPr lang="en-US" sz="2000" dirty="0"/>
              <a:t>Void get-input()//</a:t>
            </a:r>
          </a:p>
          <a:p>
            <a:pPr marL="0" indent="0">
              <a:buNone/>
            </a:pPr>
            <a:r>
              <a:rPr lang="en-US" sz="2000" dirty="0"/>
              <a:t>       IN THIS PART CUSTOMERS INFORMATION WILL BE ENTERED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0680"/>
            <a:ext cx="7239000" cy="4846320"/>
          </a:xfrm>
        </p:spPr>
        <p:txBody>
          <a:bodyPr>
            <a:normAutofit/>
          </a:bodyPr>
          <a:lstStyle/>
          <a:p>
            <a:r>
              <a:rPr lang="en-US" sz="2000" dirty="0"/>
              <a:t>Void show-room()//</a:t>
            </a:r>
          </a:p>
          <a:p>
            <a:pPr marL="0" indent="0">
              <a:buNone/>
            </a:pPr>
            <a:r>
              <a:rPr lang="en-US" sz="2000" dirty="0"/>
              <a:t>        IN THIS PART THE ROOM NO WILL BE PRESERVED FOR EACH AND EVERY FUNCTION OF THE PARLOUR.</a:t>
            </a:r>
          </a:p>
          <a:p>
            <a:r>
              <a:rPr lang="en-US" sz="2000" dirty="0"/>
              <a:t>Void search()</a:t>
            </a:r>
          </a:p>
          <a:p>
            <a:pPr marL="0" indent="0">
              <a:buNone/>
            </a:pPr>
            <a:r>
              <a:rPr lang="en-US" sz="2000" dirty="0"/>
              <a:t>	 //IN THIS PART  IF WE INPUT AN ITEM,IF THAT IS AVAILABLE,THEN IT WILL SHOW…</a:t>
            </a:r>
          </a:p>
          <a:p>
            <a:r>
              <a:rPr lang="en-US" sz="2000" dirty="0"/>
              <a:t>Void work()</a:t>
            </a:r>
          </a:p>
          <a:p>
            <a:pPr marL="0" indent="0">
              <a:buNone/>
            </a:pPr>
            <a:r>
              <a:rPr lang="en-US" sz="2000" dirty="0"/>
              <a:t>	  //IN THIS PART IF WE INPUT THE ITEM THAT WE WANT TO DO,IT WILL OUTPUT THE ROOM NO OF THAT PARTICULAR ITEM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Void customer_main_menu_list()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CALL SOME FUNCTION IN CUSTOMER CLASS</a:t>
            </a:r>
          </a:p>
          <a:p>
            <a:pPr>
              <a:buFont typeface="Arial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};</a:t>
            </a:r>
            <a:endPara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			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authority()</a:t>
            </a:r>
          </a:p>
          <a:p>
            <a:r>
              <a:rPr lang="en-US" dirty="0"/>
              <a:t>{               void admin_login()</a:t>
            </a:r>
          </a:p>
          <a:p>
            <a:r>
              <a:rPr lang="en-US" dirty="0"/>
              <a:t>                 void show_info()</a:t>
            </a:r>
          </a:p>
          <a:p>
            <a:r>
              <a:rPr lang="en-US" dirty="0"/>
              <a:t>                 exit</a:t>
            </a:r>
          </a:p>
          <a:p>
            <a:r>
              <a:rPr lang="en-US" dirty="0"/>
              <a:t>};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81200" y="2362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57400" y="2743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33600" y="3276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void admin login()</a:t>
            </a:r>
          </a:p>
          <a:p>
            <a:r>
              <a:rPr lang="en-US" dirty="0"/>
              <a:t>      //IN THIS PART ADMIN WILL LOGIN..</a:t>
            </a:r>
          </a:p>
          <a:p>
            <a:r>
              <a:rPr lang="en-US" dirty="0"/>
              <a:t>Void show_info()</a:t>
            </a:r>
          </a:p>
          <a:p>
            <a:r>
              <a:rPr lang="en-US" dirty="0"/>
              <a:t>     //IN THIS PART THE INFORMATION OF THE CUSTOMERS THAT ENTERED WILL BE SHOWN..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callclass()</a:t>
            </a:r>
          </a:p>
          <a:p>
            <a:r>
              <a:rPr lang="en-US" dirty="0"/>
              <a:t>{                 void call all funtion()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FUNCTION::</a:t>
            </a:r>
          </a:p>
          <a:p>
            <a:r>
              <a:rPr lang="en-US" dirty="0"/>
              <a:t>     void call all funtion()</a:t>
            </a:r>
          </a:p>
          <a:p>
            <a:r>
              <a:rPr lang="en-US" dirty="0"/>
              <a:t>           //IN THIS PART CUSTOMER LOGIN FUNCTION AND AUTHORITY LOGIN FUNCTION WILL BE CALLED..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2438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20574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CUSTOMER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32004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CUSTOMER LOGIN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1800" y="32004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CUSTOMER REGISTER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2600" y="3200400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41148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GET INPUT()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47244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CUSTOMER MENU LIST()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5867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SHOWROOM()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4200" y="5867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SEARCH ()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15000" y="5867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WORK()</a:t>
            </a:r>
          </a:p>
        </p:txBody>
      </p:sp>
      <p:cxnSp>
        <p:nvCxnSpPr>
          <p:cNvPr id="17" name="Straight Arrow Connector 16"/>
          <p:cNvCxnSpPr>
            <a:stCxn id="4" idx="1"/>
            <a:endCxn id="7" idx="0"/>
          </p:cNvCxnSpPr>
          <p:nvPr/>
        </p:nvCxnSpPr>
        <p:spPr>
          <a:xfrm rot="10800000" flipV="1">
            <a:off x="1447800" y="2476500"/>
            <a:ext cx="14478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 rot="16200000" flipH="1">
            <a:off x="3676650" y="30289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9" idx="0"/>
          </p:cNvCxnSpPr>
          <p:nvPr/>
        </p:nvCxnSpPr>
        <p:spPr>
          <a:xfrm>
            <a:off x="4724400" y="2476500"/>
            <a:ext cx="16764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  <a:endCxn id="10" idx="0"/>
          </p:cNvCxnSpPr>
          <p:nvPr/>
        </p:nvCxnSpPr>
        <p:spPr>
          <a:xfrm rot="5400000" flipH="1" flipV="1">
            <a:off x="1409700" y="4114800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10" idx="0"/>
          </p:cNvCxnSpPr>
          <p:nvPr/>
        </p:nvCxnSpPr>
        <p:spPr>
          <a:xfrm rot="5400000">
            <a:off x="1352550" y="4019550"/>
            <a:ext cx="152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0"/>
          </p:cNvCxnSpPr>
          <p:nvPr/>
        </p:nvCxnSpPr>
        <p:spPr>
          <a:xfrm rot="16200000" flipH="1">
            <a:off x="400050" y="5124450"/>
            <a:ext cx="2057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6172200"/>
            <a:ext cx="3124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00200"/>
            <a:ext cx="7772400" cy="464820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1. JANNATUL FARDOUS - 2013-2-60-028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2. SYEDA MEHANAZ SADIKEN - 2013-2-60-036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3. MARIA YASMIN NILA – 2013-2-60-047 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         </a:t>
            </a:r>
            <a:r>
              <a:rPr lang="en-US" sz="2800" dirty="0">
                <a:solidFill>
                  <a:schemeClr val="accent2"/>
                </a:solidFill>
              </a:rPr>
              <a:t>presenting you…………….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381001"/>
            <a:ext cx="6255488" cy="914399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accent2"/>
                </a:solidFill>
              </a:rPr>
              <a:t>WELCOME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865765"/>
            <a:ext cx="2514600" cy="33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63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2286000" y="2133600"/>
            <a:ext cx="281940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AUTHORITY</a:t>
            </a:r>
          </a:p>
        </p:txBody>
      </p:sp>
      <p:sp>
        <p:nvSpPr>
          <p:cNvPr id="7" name="Hexagon 6"/>
          <p:cNvSpPr/>
          <p:nvPr/>
        </p:nvSpPr>
        <p:spPr>
          <a:xfrm>
            <a:off x="762000" y="3657600"/>
            <a:ext cx="1524000" cy="9906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ADMIN_LOGIN()</a:t>
            </a:r>
          </a:p>
        </p:txBody>
      </p:sp>
      <p:sp>
        <p:nvSpPr>
          <p:cNvPr id="8" name="Hexagon 7"/>
          <p:cNvSpPr/>
          <p:nvPr/>
        </p:nvSpPr>
        <p:spPr>
          <a:xfrm flipH="1">
            <a:off x="3048000" y="3657600"/>
            <a:ext cx="1600200" cy="9906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SHOW-INFO()</a:t>
            </a:r>
          </a:p>
        </p:txBody>
      </p:sp>
      <p:sp>
        <p:nvSpPr>
          <p:cNvPr id="9" name="Hexagon 8"/>
          <p:cNvSpPr/>
          <p:nvPr/>
        </p:nvSpPr>
        <p:spPr>
          <a:xfrm>
            <a:off x="5638800" y="3657600"/>
            <a:ext cx="1447800" cy="9906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rot="5400000">
            <a:off x="2190750" y="2381250"/>
            <a:ext cx="838200" cy="217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rot="16200000" flipH="1">
            <a:off x="3257550" y="348615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81400" y="2971800"/>
            <a:ext cx="2895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24200" y="2362200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CLASS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47800" y="3581400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LOGIN MENU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00600" y="3581400"/>
            <a:ext cx="1371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ADMIN LOGIN</a:t>
            </a:r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 rot="10800000" flipV="1">
            <a:off x="2133600" y="3200400"/>
            <a:ext cx="1600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rot="16200000" flipH="1">
            <a:off x="4476750" y="2571750"/>
            <a:ext cx="381000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  </a:t>
            </a:r>
          </a:p>
          <a:p>
            <a:r>
              <a:rPr lang="en-US" dirty="0"/>
              <a:t>          YOU </a:t>
            </a:r>
          </a:p>
          <a:p>
            <a:r>
              <a:rPr lang="en-US" dirty="0"/>
              <a:t>                EVERYONE….</a:t>
            </a:r>
            <a:r>
              <a:rPr lang="en-US" dirty="0">
                <a:sym typeface="Wingdings" pitchFamily="2" charset="2"/>
              </a:rPr>
              <a:t>   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3124200" cy="3864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">
        <p14:flip dir="r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239000" cy="6705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JMB NATURAL BEAUTY PARLOUR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76401"/>
            <a:ext cx="3733800" cy="4419599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676400"/>
            <a:ext cx="3657600" cy="4419599"/>
          </a:xfrm>
        </p:spPr>
      </p:pic>
    </p:spTree>
    <p:extLst>
      <p:ext uri="{BB962C8B-B14F-4D97-AF65-F5344CB8AC3E}">
        <p14:creationId xmlns:p14="http://schemas.microsoft.com/office/powerpoint/2010/main" val="4122614915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7373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EXLPANATION OF THE TOPIC OF OUR PRESENTATION..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2743200"/>
            <a:ext cx="7239000" cy="2209800"/>
          </a:xfrm>
        </p:spPr>
        <p:txBody>
          <a:bodyPr/>
          <a:lstStyle/>
          <a:p>
            <a:r>
              <a:rPr lang="en-US" dirty="0"/>
              <a:t>THE NAME OF OUR PROJECT IS BEAUTY PARLOUR……SO WE HAVE MADE A PRESENTATION ON THIS PROJECT…..FIRST OF ALL WE ARE GOING TO SEE WHAT EVER FACILITIES ARE THERE IN OUR PARLOUR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FACIAL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6400" dirty="0"/>
              <a:t>1.	Normal Facial		..........................	350tk</a:t>
            </a:r>
          </a:p>
          <a:p>
            <a:endParaRPr lang="en-US" sz="6400" dirty="0"/>
          </a:p>
          <a:p>
            <a:r>
              <a:rPr lang="en-US" sz="6400" dirty="0"/>
              <a:t>2.	Herbal Facial		..........................	400tk</a:t>
            </a:r>
          </a:p>
          <a:p>
            <a:endParaRPr lang="en-US" sz="6400" dirty="0"/>
          </a:p>
          <a:p>
            <a:r>
              <a:rPr lang="en-US" sz="6400" dirty="0"/>
              <a:t>3.	Gold Facial		..........................	800tk</a:t>
            </a:r>
          </a:p>
          <a:p>
            <a:endParaRPr lang="en-US" sz="6400" dirty="0"/>
          </a:p>
          <a:p>
            <a:r>
              <a:rPr lang="en-US" sz="6400" dirty="0"/>
              <a:t>4.	White Facial		..........................	800tk</a:t>
            </a:r>
          </a:p>
          <a:p>
            <a:endParaRPr lang="en-US" sz="6400" dirty="0"/>
          </a:p>
          <a:p>
            <a:r>
              <a:rPr lang="en-US" sz="6400" dirty="0"/>
              <a:t>5.	Neem Facial		..........................	350tk</a:t>
            </a:r>
          </a:p>
          <a:p>
            <a:endParaRPr lang="en-US" sz="6400" dirty="0"/>
          </a:p>
          <a:p>
            <a:r>
              <a:rPr lang="en-US" sz="6400" dirty="0"/>
              <a:t>6. 	Orange Facial		..........................	500tk</a:t>
            </a:r>
          </a:p>
          <a:p>
            <a:endParaRPr lang="en-US" sz="6400" dirty="0"/>
          </a:p>
          <a:p>
            <a:r>
              <a:rPr lang="en-US" sz="6400" dirty="0"/>
              <a:t>7.	Cleansing facial		..........................	200tk</a:t>
            </a:r>
          </a:p>
          <a:p>
            <a:endParaRPr lang="en-US" sz="6400" dirty="0"/>
          </a:p>
          <a:p>
            <a:r>
              <a:rPr lang="en-US" sz="6400" dirty="0"/>
              <a:t>8.	Fruit Facial		..........................	600tk</a:t>
            </a:r>
          </a:p>
          <a:p>
            <a:endParaRPr lang="en-US" sz="6400" dirty="0"/>
          </a:p>
          <a:p>
            <a:r>
              <a:rPr lang="en-US" sz="6400" dirty="0"/>
              <a:t>9.	Acne Facial		..........................	400tk</a:t>
            </a:r>
            <a:r>
              <a:rPr lang="en-US" sz="6200" dirty="0"/>
              <a:t>		</a:t>
            </a:r>
          </a:p>
          <a:p>
            <a:endParaRPr lang="en-US" sz="62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3429000" cy="48466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09" y="914400"/>
            <a:ext cx="3962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3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HAIR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239000" cy="424593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4500" dirty="0"/>
              <a:t>1.	Plain-Cut	...................	100tk</a:t>
            </a:r>
          </a:p>
          <a:p>
            <a:pPr marL="0" indent="0">
              <a:buNone/>
            </a:pPr>
            <a:r>
              <a:rPr lang="en-US" sz="4500" dirty="0"/>
              <a:t>	2.	U-Cut		...................	150tk</a:t>
            </a:r>
          </a:p>
          <a:p>
            <a:pPr marL="0" indent="0">
              <a:buNone/>
            </a:pPr>
            <a:r>
              <a:rPr lang="en-US" sz="4500" dirty="0"/>
              <a:t>	3.	V-cut		...................	150tk</a:t>
            </a:r>
          </a:p>
          <a:p>
            <a:pPr marL="0" indent="0">
              <a:buNone/>
            </a:pPr>
            <a:r>
              <a:rPr lang="en-US" sz="4500" dirty="0"/>
              <a:t>	4.	Lair-Cut		...................	250tk</a:t>
            </a:r>
          </a:p>
          <a:p>
            <a:pPr marL="0" indent="0">
              <a:buNone/>
            </a:pPr>
            <a:r>
              <a:rPr lang="en-US" sz="4500" dirty="0"/>
              <a:t>	5.	Step-Cut		...................	180tk</a:t>
            </a:r>
          </a:p>
          <a:p>
            <a:pPr marL="0" indent="0">
              <a:buNone/>
            </a:pPr>
            <a:r>
              <a:rPr lang="en-US" sz="4500" dirty="0"/>
              <a:t>	6.	Volume-Cut	...................	350tk</a:t>
            </a:r>
          </a:p>
          <a:p>
            <a:pPr marL="0" indent="0">
              <a:buNone/>
            </a:pPr>
            <a:r>
              <a:rPr lang="en-US" sz="4500" dirty="0"/>
              <a:t>	7.	Bob-Cut		...................	300tk</a:t>
            </a:r>
          </a:p>
          <a:p>
            <a:pPr marL="0" indent="0">
              <a:buNone/>
            </a:pPr>
            <a:r>
              <a:rPr lang="en-US" sz="4500" dirty="0"/>
              <a:t>	8.	Bench-Cut	...................	120tk</a:t>
            </a:r>
          </a:p>
          <a:p>
            <a:pPr marL="0" indent="0">
              <a:buNone/>
            </a:pPr>
            <a:r>
              <a:rPr lang="en-US" sz="4500" dirty="0"/>
              <a:t>	9. 	Three Step	...................	350tk</a:t>
            </a:r>
          </a:p>
        </p:txBody>
      </p:sp>
    </p:spTree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3733800" cy="4719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56855"/>
            <a:ext cx="3200400" cy="47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MAKE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/>
              <a:t>                                                                  1.Party make_up	........8000tk..........</a:t>
            </a:r>
          </a:p>
          <a:p>
            <a:pPr algn="ctr">
              <a:buNone/>
            </a:pPr>
            <a:r>
              <a:rPr lang="en-US" dirty="0"/>
              <a:t>	</a:t>
            </a:r>
          </a:p>
          <a:p>
            <a:pPr algn="ctr">
              <a:buNone/>
            </a:pPr>
            <a:r>
              <a:rPr lang="en-US" dirty="0"/>
              <a:t>	2.Normal Make_up	........5000tk..........	</a:t>
            </a:r>
          </a:p>
          <a:p>
            <a:pPr algn="ctr">
              <a:buNone/>
            </a:pPr>
            <a:r>
              <a:rPr lang="en-US" dirty="0"/>
              <a:t>	3.Bridal Make_up	........15000TK........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272</TotalTime>
  <Words>264</Words>
  <Application>Microsoft Office PowerPoint</Application>
  <PresentationFormat>On-screen Show (4:3)</PresentationFormat>
  <Paragraphs>122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Wingdings</vt:lpstr>
      <vt:lpstr>Wingdings 2</vt:lpstr>
      <vt:lpstr>Opulent</vt:lpstr>
      <vt:lpstr>PROJECT: BEAUTY PARLOUR</vt:lpstr>
      <vt:lpstr>1. JANNATUL FARDOUS - 2013-2-60-028  2. SYEDA MEHANAZ SADIKEN - 2013-2-60-036   3. MARIA YASMIN NILA – 2013-2-60-047               presenting you…………….</vt:lpstr>
      <vt:lpstr>JMB NATURAL BEAUTY PARLOUR</vt:lpstr>
      <vt:lpstr>EXLPANATION OF THE TOPIC OF OUR PRESENTATION..</vt:lpstr>
      <vt:lpstr>FACIAL NAME</vt:lpstr>
      <vt:lpstr>PowerPoint Presentation</vt:lpstr>
      <vt:lpstr>HAIR CUT</vt:lpstr>
      <vt:lpstr>PowerPoint Presentation</vt:lpstr>
      <vt:lpstr>MAKE UP</vt:lpstr>
      <vt:lpstr>PowerPoint Presentation</vt:lpstr>
      <vt:lpstr>OTHERS</vt:lpstr>
      <vt:lpstr>PowerPoint Presentation</vt:lpstr>
      <vt:lpstr>class</vt:lpstr>
      <vt:lpstr>FUNCTIONS</vt:lpstr>
      <vt:lpstr>cONTINUE</vt:lpstr>
      <vt:lpstr>      class</vt:lpstr>
      <vt:lpstr>functions</vt:lpstr>
      <vt:lpstr>   class</vt:lpstr>
      <vt:lpstr>   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User</dc:creator>
  <cp:lastModifiedBy>Nila</cp:lastModifiedBy>
  <cp:revision>41</cp:revision>
  <dcterms:created xsi:type="dcterms:W3CDTF">2014-04-17T02:46:05Z</dcterms:created>
  <dcterms:modified xsi:type="dcterms:W3CDTF">2016-12-11T19:13:01Z</dcterms:modified>
</cp:coreProperties>
</file>