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6" r:id="rId2"/>
    <p:sldId id="257" r:id="rId3"/>
    <p:sldId id="259" r:id="rId4"/>
    <p:sldId id="260" r:id="rId5"/>
    <p:sldId id="261" r:id="rId6"/>
    <p:sldId id="264" r:id="rId7"/>
    <p:sldId id="266"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AC204-4555-4226-8E54-1680A3654E1E}" type="datetimeFigureOut">
              <a:rPr lang="en-US" smtClean="0"/>
              <a:t>09-Aug-17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78079-B83D-47C6-A712-753A70B4C36C}" type="slidenum">
              <a:rPr lang="en-US" smtClean="0"/>
              <a:t>‹#›</a:t>
            </a:fld>
            <a:endParaRPr lang="en-US"/>
          </a:p>
        </p:txBody>
      </p:sp>
    </p:spTree>
    <p:extLst>
      <p:ext uri="{BB962C8B-B14F-4D97-AF65-F5344CB8AC3E}">
        <p14:creationId xmlns:p14="http://schemas.microsoft.com/office/powerpoint/2010/main" val="300296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a:effectLst/>
                <a:latin typeface="Segoe UI"/>
                <a:ea typeface="Calibri"/>
                <a:cs typeface="Times New Roman"/>
              </a:rPr>
              <a:t>Television (High Tech)</a:t>
            </a:r>
            <a:endParaRPr lang="en-US" sz="105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(Intermediate)</a:t>
            </a:r>
            <a:endParaRPr lang="en-US" sz="105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 </a:t>
            </a:r>
            <a:endParaRPr lang="en-US" sz="120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Home</a:t>
            </a:r>
            <a:r>
              <a:rPr lang="en-US" sz="1200" dirty="0">
                <a:effectLst/>
                <a:latin typeface="Segoe UI"/>
                <a:ea typeface="Calibri"/>
                <a:cs typeface="Times New Roman"/>
              </a:rPr>
              <a:t> tab, in the </a:t>
            </a:r>
            <a:r>
              <a:rPr lang="en-US" sz="1200" b="1" dirty="0">
                <a:effectLst/>
                <a:latin typeface="Segoe UI"/>
                <a:ea typeface="Calibri"/>
                <a:cs typeface="Times New Roman"/>
              </a:rPr>
              <a:t>Slides</a:t>
            </a:r>
            <a:r>
              <a:rPr lang="en-US" sz="1200" dirty="0">
                <a:effectLst/>
                <a:latin typeface="Segoe UI"/>
                <a:ea typeface="Calibri"/>
                <a:cs typeface="Times New Roman"/>
              </a:rPr>
              <a:t> group, click </a:t>
            </a:r>
            <a:r>
              <a:rPr lang="en-US" sz="1200" b="1" dirty="0">
                <a:effectLst/>
                <a:latin typeface="Segoe UI"/>
                <a:ea typeface="Calibri"/>
                <a:cs typeface="Times New Roman"/>
              </a:rPr>
              <a:t>Layout</a:t>
            </a:r>
            <a:r>
              <a:rPr lang="en-US" sz="1200" dirty="0">
                <a:effectLst/>
                <a:latin typeface="Segoe UI"/>
                <a:ea typeface="Calibri"/>
                <a:cs typeface="Times New Roman"/>
              </a:rPr>
              <a:t>, and then click </a:t>
            </a:r>
            <a:r>
              <a:rPr lang="en-US" sz="1200" b="1" dirty="0">
                <a:effectLst/>
                <a:latin typeface="Segoe UI"/>
                <a:ea typeface="Calibri"/>
                <a:cs typeface="Times New Roman"/>
              </a:rPr>
              <a:t>Blank</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Insert</a:t>
            </a:r>
            <a:r>
              <a:rPr lang="en-US" sz="1200" dirty="0">
                <a:effectLst/>
                <a:latin typeface="Segoe UI"/>
                <a:ea typeface="Calibri"/>
                <a:cs typeface="Times New Roman"/>
              </a:rPr>
              <a:t> tab, in the </a:t>
            </a:r>
            <a:r>
              <a:rPr lang="en-US" sz="1200" b="1" dirty="0">
                <a:effectLst/>
                <a:latin typeface="Segoe UI"/>
                <a:ea typeface="Calibri"/>
                <a:cs typeface="Times New Roman"/>
              </a:rPr>
              <a:t>Images</a:t>
            </a:r>
            <a:r>
              <a:rPr lang="en-US" sz="1200" dirty="0">
                <a:effectLst/>
                <a:latin typeface="Segoe UI"/>
                <a:ea typeface="Calibri"/>
                <a:cs typeface="Times New Roman"/>
              </a:rPr>
              <a:t> group, click </a:t>
            </a:r>
            <a:r>
              <a:rPr lang="en-US" sz="1200" b="1" dirty="0">
                <a:effectLst/>
                <a:latin typeface="Segoe UI"/>
                <a:ea typeface="Calibri"/>
                <a:cs typeface="Times New Roman"/>
              </a:rPr>
              <a:t>Picture</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left pane of the </a:t>
            </a:r>
            <a:r>
              <a:rPr lang="en-US" sz="1200" b="1" dirty="0">
                <a:effectLst/>
                <a:latin typeface="Segoe UI"/>
                <a:ea typeface="Calibri"/>
                <a:cs typeface="Times New Roman"/>
              </a:rPr>
              <a:t>Insert Picture</a:t>
            </a:r>
            <a:r>
              <a:rPr lang="en-US" sz="1200" dirty="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a:effectLst/>
                <a:latin typeface="Segoe UI"/>
                <a:ea typeface="Calibri"/>
                <a:cs typeface="Times New Roman"/>
              </a:rPr>
              <a:t>Insert</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Under </a:t>
            </a:r>
            <a:r>
              <a:rPr lang="en-US" sz="1200" b="1" dirty="0">
                <a:effectLst/>
                <a:latin typeface="Segoe UI"/>
                <a:ea typeface="Calibri"/>
                <a:cs typeface="Times New Roman"/>
              </a:rPr>
              <a:t>Picture Tools</a:t>
            </a:r>
            <a:r>
              <a:rPr lang="en-US" sz="1200" dirty="0">
                <a:effectLst/>
                <a:latin typeface="Segoe UI"/>
                <a:ea typeface="Calibri"/>
                <a:cs typeface="Times New Roman"/>
              </a:rPr>
              <a:t>, on the </a:t>
            </a:r>
            <a:r>
              <a:rPr lang="en-US" sz="1200" b="1" dirty="0">
                <a:effectLst/>
                <a:latin typeface="Segoe UI"/>
                <a:ea typeface="Calibri"/>
                <a:cs typeface="Times New Roman"/>
              </a:rPr>
              <a:t>Format</a:t>
            </a:r>
            <a:r>
              <a:rPr lang="en-US" sz="1200" dirty="0">
                <a:effectLst/>
                <a:latin typeface="Segoe UI"/>
                <a:ea typeface="Calibri"/>
                <a:cs typeface="Times New Roman"/>
              </a:rPr>
              <a:t> tab, in the </a:t>
            </a:r>
            <a:r>
              <a:rPr lang="en-US" sz="1200" b="1" dirty="0">
                <a:effectLst/>
                <a:latin typeface="Segoe UI"/>
                <a:ea typeface="Calibri"/>
                <a:cs typeface="Times New Roman"/>
              </a:rPr>
              <a:t>Adjust</a:t>
            </a:r>
            <a:r>
              <a:rPr lang="en-US" sz="1200" dirty="0">
                <a:effectLst/>
                <a:latin typeface="Segoe UI"/>
                <a:ea typeface="Calibri"/>
                <a:cs typeface="Times New Roman"/>
              </a:rPr>
              <a:t> group, click </a:t>
            </a:r>
            <a:r>
              <a:rPr lang="en-US" sz="1200" b="1" dirty="0">
                <a:effectLst/>
                <a:latin typeface="Segoe UI"/>
                <a:ea typeface="Calibri"/>
                <a:cs typeface="Times New Roman"/>
              </a:rPr>
              <a:t>Remove Background</a:t>
            </a:r>
            <a:r>
              <a:rPr lang="en-US" sz="1200" dirty="0">
                <a:effectLst/>
                <a:latin typeface="Segoe UI"/>
                <a:ea typeface="Calibri"/>
                <a:cs typeface="Times New Roman"/>
              </a:rPr>
              <a:t>, to remove background and television screen from image, do the following:</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On the</a:t>
            </a:r>
            <a:r>
              <a:rPr lang="en-US" sz="1200" b="1" dirty="0">
                <a:solidFill>
                  <a:srgbClr val="000000"/>
                </a:solidFill>
                <a:effectLst/>
                <a:latin typeface="Segoe UI"/>
                <a:ea typeface="Calibri"/>
                <a:cs typeface="Times New Roman"/>
              </a:rPr>
              <a:t> Background Removal</a:t>
            </a:r>
            <a:r>
              <a:rPr lang="en-US" sz="1200" dirty="0">
                <a:solidFill>
                  <a:srgbClr val="000000"/>
                </a:solidFill>
                <a:effectLst/>
                <a:latin typeface="Segoe UI"/>
                <a:ea typeface="Calibri"/>
                <a:cs typeface="Times New Roman"/>
              </a:rPr>
              <a:t> tab, in the </a:t>
            </a:r>
            <a:r>
              <a:rPr lang="en-US" sz="1200" b="1" dirty="0">
                <a:solidFill>
                  <a:srgbClr val="000000"/>
                </a:solidFill>
                <a:effectLst/>
                <a:latin typeface="Segoe UI"/>
                <a:ea typeface="Calibri"/>
                <a:cs typeface="Times New Roman"/>
              </a:rPr>
              <a:t>Refine</a:t>
            </a:r>
            <a:r>
              <a:rPr lang="en-US" sz="1200" dirty="0">
                <a:solidFill>
                  <a:srgbClr val="000000"/>
                </a:solidFill>
                <a:effectLst/>
                <a:latin typeface="Segoe UI"/>
                <a:ea typeface="Calibri"/>
                <a:cs typeface="Times New Roman"/>
              </a:rPr>
              <a:t> group, click </a:t>
            </a:r>
            <a:r>
              <a:rPr lang="en-US" sz="1200" b="1" dirty="0">
                <a:solidFill>
                  <a:srgbClr val="000000"/>
                </a:solidFill>
                <a:effectLst/>
                <a:latin typeface="Segoe UI"/>
                <a:ea typeface="Calibri"/>
                <a:cs typeface="Times New Roman"/>
              </a:rPr>
              <a:t>Mark areas to Remove</a:t>
            </a:r>
            <a:r>
              <a:rPr lang="en-US" sz="1200" dirty="0">
                <a:solidFill>
                  <a:srgbClr val="000000"/>
                </a:solidFill>
                <a:effectLst/>
                <a:latin typeface="Segoe UI"/>
                <a:ea typeface="Calibri"/>
                <a:cs typeface="Times New Roman"/>
              </a:rPr>
              <a:t>, then click in corner of TV monitor and drag selection in a diagonal line to other corner.</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Select </a:t>
            </a:r>
            <a:r>
              <a:rPr lang="en-US" sz="1200" b="1" dirty="0">
                <a:solidFill>
                  <a:srgbClr val="000000"/>
                </a:solidFill>
                <a:effectLst/>
                <a:latin typeface="Segoe UI"/>
                <a:ea typeface="Calibri"/>
                <a:cs typeface="Times New Roman"/>
              </a:rPr>
              <a:t>Mark Areas to Keep</a:t>
            </a:r>
            <a:r>
              <a:rPr lang="en-US" sz="1200" dirty="0">
                <a:solidFill>
                  <a:srgbClr val="000000"/>
                </a:solidFill>
                <a:effectLst/>
                <a:latin typeface="Segoe UI"/>
                <a:ea typeface="Calibri"/>
                <a:cs typeface="Times New Roman"/>
              </a:rPr>
              <a:t> and/or </a:t>
            </a:r>
            <a:r>
              <a:rPr lang="en-US" sz="1200" b="1" dirty="0">
                <a:solidFill>
                  <a:srgbClr val="000000"/>
                </a:solidFill>
                <a:effectLst/>
                <a:latin typeface="Segoe UI"/>
                <a:ea typeface="Calibri"/>
                <a:cs typeface="Times New Roman"/>
              </a:rPr>
              <a:t>Mark Areas to Remove</a:t>
            </a:r>
            <a:r>
              <a:rPr lang="en-US" sz="1200" dirty="0">
                <a:solidFill>
                  <a:srgbClr val="000000"/>
                </a:solidFill>
                <a:effectLst/>
                <a:latin typeface="Segoe UI"/>
                <a:ea typeface="Calibri"/>
                <a:cs typeface="Times New Roman"/>
              </a:rPr>
              <a:t> to refine selection. </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effectLst/>
                <a:latin typeface="Segoe UI"/>
                <a:ea typeface="Calibri"/>
                <a:cs typeface="Times New Roman"/>
              </a:rPr>
              <a:t>On the </a:t>
            </a:r>
            <a:r>
              <a:rPr lang="en-US" sz="1200" b="1" dirty="0">
                <a:effectLst/>
                <a:latin typeface="Segoe UI"/>
                <a:ea typeface="Calibri"/>
                <a:cs typeface="Times New Roman"/>
              </a:rPr>
              <a:t>Background Removal</a:t>
            </a:r>
            <a:r>
              <a:rPr lang="en-US" sz="1200" dirty="0">
                <a:effectLst/>
                <a:latin typeface="Segoe UI"/>
                <a:ea typeface="Calibri"/>
                <a:cs typeface="Times New Roman"/>
              </a:rPr>
              <a:t> tab, in the </a:t>
            </a:r>
            <a:r>
              <a:rPr lang="en-US" sz="1200" b="1" dirty="0">
                <a:effectLst/>
                <a:latin typeface="Segoe UI"/>
                <a:ea typeface="Calibri"/>
                <a:cs typeface="Times New Roman"/>
              </a:rPr>
              <a:t>Close</a:t>
            </a:r>
            <a:r>
              <a:rPr lang="en-US" sz="1200" dirty="0">
                <a:effectLst/>
                <a:latin typeface="Segoe UI"/>
                <a:ea typeface="Calibri"/>
                <a:cs typeface="Times New Roman"/>
              </a:rPr>
              <a:t> group, select </a:t>
            </a:r>
            <a:r>
              <a:rPr lang="en-US" sz="1200" b="1" dirty="0">
                <a:effectLst/>
                <a:latin typeface="Segoe UI"/>
                <a:ea typeface="Calibri"/>
                <a:cs typeface="Times New Roman"/>
              </a:rPr>
              <a:t>Keep Changes</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Home</a:t>
            </a:r>
            <a:r>
              <a:rPr lang="en-US" sz="1200" dirty="0">
                <a:effectLst/>
                <a:latin typeface="Segoe UI"/>
                <a:ea typeface="Calibri"/>
                <a:cs typeface="Times New Roman"/>
              </a:rPr>
              <a:t> tab, in the </a:t>
            </a:r>
            <a:r>
              <a:rPr lang="en-US" sz="1200" b="1" dirty="0">
                <a:effectLst/>
                <a:latin typeface="Segoe UI"/>
                <a:ea typeface="Calibri"/>
                <a:cs typeface="Times New Roman"/>
              </a:rPr>
              <a:t>Drawing</a:t>
            </a:r>
            <a:r>
              <a:rPr lang="en-US" sz="1200" dirty="0">
                <a:effectLst/>
                <a:latin typeface="Segoe UI"/>
                <a:ea typeface="Calibri"/>
                <a:cs typeface="Times New Roman"/>
              </a:rPr>
              <a:t> group, click </a:t>
            </a:r>
            <a:r>
              <a:rPr lang="en-US" sz="1200" b="1" dirty="0">
                <a:effectLst/>
                <a:latin typeface="Segoe UI"/>
                <a:ea typeface="Calibri"/>
                <a:cs typeface="Times New Roman"/>
              </a:rPr>
              <a:t>Arrange</a:t>
            </a:r>
            <a:r>
              <a:rPr lang="en-US" sz="1200" dirty="0">
                <a:effectLst/>
                <a:latin typeface="Segoe UI"/>
                <a:ea typeface="Calibri"/>
                <a:cs typeface="Times New Roman"/>
              </a:rPr>
              <a:t>, point to </a:t>
            </a:r>
            <a:r>
              <a:rPr lang="en-US" sz="1200" b="1" dirty="0">
                <a:effectLst/>
                <a:latin typeface="Segoe UI"/>
                <a:ea typeface="Calibri"/>
                <a:cs typeface="Times New Roman"/>
              </a:rPr>
              <a:t>Align</a:t>
            </a:r>
            <a:r>
              <a:rPr lang="en-US" sz="1200" dirty="0">
                <a:effectLst/>
                <a:latin typeface="Segoe UI"/>
                <a:ea typeface="Calibri"/>
                <a:cs typeface="Times New Roman"/>
              </a:rPr>
              <a:t> then do the following:</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effectLst/>
                <a:latin typeface="Segoe UI"/>
                <a:ea typeface="Calibri"/>
                <a:cs typeface="Times New Roman"/>
              </a:rPr>
              <a:t>Click </a:t>
            </a:r>
            <a:r>
              <a:rPr lang="en-US" sz="1200" b="1" dirty="0">
                <a:effectLst/>
                <a:latin typeface="Segoe UI"/>
                <a:ea typeface="Calibri"/>
                <a:cs typeface="Times New Roman"/>
              </a:rPr>
              <a:t>Align Middle</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Under </a:t>
            </a:r>
            <a:r>
              <a:rPr lang="en-US" sz="1200" b="1" dirty="0">
                <a:effectLst/>
                <a:latin typeface="Segoe UI"/>
                <a:ea typeface="Calibri"/>
                <a:cs typeface="Times New Roman"/>
              </a:rPr>
              <a:t>Picture Tools</a:t>
            </a:r>
            <a:r>
              <a:rPr lang="en-US" sz="1200" dirty="0">
                <a:effectLst/>
                <a:latin typeface="Segoe UI"/>
                <a:ea typeface="Calibri"/>
                <a:cs typeface="Times New Roman"/>
              </a:rPr>
              <a:t>, on the </a:t>
            </a:r>
            <a:r>
              <a:rPr lang="en-US" sz="1200" b="1" dirty="0">
                <a:effectLst/>
                <a:latin typeface="Segoe UI"/>
                <a:ea typeface="Calibri"/>
                <a:cs typeface="Times New Roman"/>
              </a:rPr>
              <a:t>Format</a:t>
            </a:r>
            <a:r>
              <a:rPr lang="en-US" sz="1200" dirty="0">
                <a:effectLst/>
                <a:latin typeface="Segoe UI"/>
                <a:ea typeface="Calibri"/>
                <a:cs typeface="Times New Roman"/>
              </a:rPr>
              <a:t> tab, in the </a:t>
            </a:r>
            <a:r>
              <a:rPr lang="en-US" sz="1200" b="1" dirty="0">
                <a:effectLst/>
                <a:latin typeface="Segoe UI"/>
                <a:ea typeface="Calibri"/>
                <a:cs typeface="Times New Roman"/>
              </a:rPr>
              <a:t>Picture Styles</a:t>
            </a:r>
            <a:r>
              <a:rPr lang="en-US" sz="1200" dirty="0">
                <a:effectLst/>
                <a:latin typeface="Segoe UI"/>
                <a:ea typeface="Calibri"/>
                <a:cs typeface="Times New Roman"/>
              </a:rPr>
              <a:t> group</a:t>
            </a:r>
            <a:r>
              <a:rPr lang="en-US" sz="1200" kern="1200" dirty="0">
                <a:solidFill>
                  <a:srgbClr val="000000"/>
                </a:solidFill>
                <a:effectLst/>
                <a:latin typeface="Segoe UI"/>
                <a:ea typeface="Times New Roman"/>
                <a:cs typeface="Times New Roman"/>
              </a:rPr>
              <a:t>, click the arrow at the bottom right launching the </a:t>
            </a:r>
            <a:r>
              <a:rPr lang="en-US" sz="1200" b="1" kern="1200" dirty="0">
                <a:solidFill>
                  <a:srgbClr val="000000"/>
                </a:solidFill>
                <a:effectLst/>
                <a:latin typeface="Segoe UI"/>
                <a:ea typeface="Times New Roman"/>
                <a:cs typeface="Times New Roman"/>
              </a:rPr>
              <a:t>Format Picture </a:t>
            </a:r>
            <a:r>
              <a:rPr lang="en-US" sz="1200" kern="1200" dirty="0">
                <a:solidFill>
                  <a:srgbClr val="000000"/>
                </a:solidFill>
                <a:effectLst/>
                <a:latin typeface="Segoe UI"/>
                <a:ea typeface="Times New Roman"/>
                <a:cs typeface="Times New Roman"/>
              </a:rPr>
              <a:t>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In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 select </a:t>
            </a:r>
            <a:r>
              <a:rPr lang="en-US" sz="1200" b="1" kern="1200" dirty="0">
                <a:effectLst/>
                <a:latin typeface="Segoe UI"/>
                <a:ea typeface="Times New Roman"/>
                <a:cs typeface="Times New Roman"/>
              </a:rPr>
              <a:t>Position</a:t>
            </a:r>
            <a:r>
              <a:rPr lang="en-US" sz="1200" kern="1200" dirty="0">
                <a:effectLst/>
                <a:latin typeface="Segoe UI"/>
                <a:ea typeface="Times New Roman"/>
                <a:cs typeface="Times New Roman"/>
              </a:rPr>
              <a:t> in the left pane, under </a:t>
            </a:r>
            <a:r>
              <a:rPr lang="en-US" sz="1200" b="1" kern="1200" dirty="0">
                <a:effectLst/>
                <a:latin typeface="Segoe UI"/>
                <a:ea typeface="Times New Roman"/>
                <a:cs typeface="Times New Roman"/>
              </a:rPr>
              <a:t>Position on slide</a:t>
            </a:r>
            <a:r>
              <a:rPr lang="en-US" sz="1200" kern="1200" dirty="0">
                <a:effectLst/>
                <a:latin typeface="Segoe UI"/>
                <a:ea typeface="Times New Roman"/>
                <a:cs typeface="Times New Roman"/>
              </a:rPr>
              <a:t> in the right pane set the </a:t>
            </a:r>
            <a:r>
              <a:rPr lang="en-US" sz="1200" b="1" kern="1200" dirty="0">
                <a:effectLst/>
                <a:latin typeface="Segoe UI"/>
                <a:ea typeface="Times New Roman"/>
                <a:cs typeface="Times New Roman"/>
              </a:rPr>
              <a:t>Horizontal</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.52”</a:t>
            </a:r>
            <a:r>
              <a:rPr lang="en-US" sz="1200" kern="1200" dirty="0">
                <a:effectLst/>
                <a:latin typeface="Segoe UI"/>
                <a:ea typeface="Times New Roman"/>
                <a:cs typeface="Times New Roman"/>
              </a:rPr>
              <a:t> and the </a:t>
            </a:r>
            <a:r>
              <a:rPr lang="en-US" sz="1200" b="1" kern="1200" dirty="0">
                <a:effectLst/>
                <a:latin typeface="Segoe UI"/>
                <a:ea typeface="Times New Roman"/>
                <a:cs typeface="Times New Roman"/>
              </a:rPr>
              <a:t>Vertical</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.74”</a:t>
            </a:r>
            <a:r>
              <a:rPr lang="en-US" sz="1200" kern="1200" dirty="0">
                <a:effectLst/>
                <a:latin typeface="Segoe UI"/>
                <a:ea typeface="Times New Roman"/>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In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 select </a:t>
            </a:r>
            <a:r>
              <a:rPr lang="en-US" sz="1200" b="1" kern="1200" dirty="0">
                <a:effectLst/>
                <a:latin typeface="Segoe UI"/>
                <a:ea typeface="Times New Roman"/>
                <a:cs typeface="Times New Roman"/>
              </a:rPr>
              <a:t>Size</a:t>
            </a:r>
            <a:r>
              <a:rPr lang="en-US" sz="1200" kern="1200" dirty="0">
                <a:effectLst/>
                <a:latin typeface="Segoe UI"/>
                <a:ea typeface="Times New Roman"/>
                <a:cs typeface="Times New Roman"/>
              </a:rPr>
              <a:t> in the left pane, under </a:t>
            </a:r>
            <a:r>
              <a:rPr lang="en-US" sz="1200" b="1" kern="1200" dirty="0">
                <a:effectLst/>
                <a:latin typeface="Segoe UI"/>
                <a:ea typeface="Times New Roman"/>
                <a:cs typeface="Times New Roman"/>
              </a:rPr>
              <a:t>Size and Rotate</a:t>
            </a:r>
            <a:r>
              <a:rPr lang="en-US" sz="1200" kern="1200" dirty="0">
                <a:effectLst/>
                <a:latin typeface="Segoe UI"/>
                <a:ea typeface="Times New Roman"/>
                <a:cs typeface="Times New Roman"/>
              </a:rPr>
              <a:t> in the right pane set the </a:t>
            </a:r>
            <a:r>
              <a:rPr lang="en-US" sz="1200" b="1" kern="1200" dirty="0">
                <a:effectLst/>
                <a:latin typeface="Segoe UI"/>
                <a:ea typeface="Times New Roman"/>
                <a:cs typeface="Times New Roman"/>
              </a:rPr>
              <a:t>Height</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6.5”</a:t>
            </a:r>
            <a:r>
              <a:rPr lang="en-US" sz="1200" kern="1200" dirty="0">
                <a:effectLst/>
                <a:latin typeface="Segoe UI"/>
                <a:ea typeface="Times New Roman"/>
                <a:cs typeface="Times New Roman"/>
              </a:rPr>
              <a:t> and the </a:t>
            </a:r>
            <a:r>
              <a:rPr lang="en-US" sz="1200" b="1" kern="1200" dirty="0">
                <a:effectLst/>
                <a:latin typeface="Segoe UI"/>
                <a:ea typeface="Times New Roman"/>
                <a:cs typeface="Times New Roman"/>
              </a:rPr>
              <a:t>Width</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8.96”</a:t>
            </a:r>
            <a:r>
              <a:rPr lang="en-US" sz="1200" kern="1200" dirty="0">
                <a:effectLst/>
                <a:latin typeface="Segoe UI"/>
                <a:ea typeface="Times New Roman"/>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Close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Insert</a:t>
            </a:r>
            <a:r>
              <a:rPr lang="en-US" sz="1200" dirty="0">
                <a:effectLst/>
                <a:latin typeface="Segoe UI"/>
                <a:ea typeface="Calibri"/>
                <a:cs typeface="Times New Roman"/>
              </a:rPr>
              <a:t> tab, in the </a:t>
            </a:r>
            <a:r>
              <a:rPr lang="en-US" sz="1200" b="1" dirty="0">
                <a:effectLst/>
                <a:latin typeface="Segoe UI"/>
                <a:ea typeface="Calibri"/>
                <a:cs typeface="Times New Roman"/>
              </a:rPr>
              <a:t>Media</a:t>
            </a:r>
            <a:r>
              <a:rPr lang="en-US" sz="1200" dirty="0">
                <a:effectLst/>
                <a:latin typeface="Segoe UI"/>
                <a:ea typeface="Calibri"/>
                <a:cs typeface="Times New Roman"/>
              </a:rPr>
              <a:t> group, click </a:t>
            </a:r>
            <a:r>
              <a:rPr lang="en-US" sz="1200" b="1" dirty="0">
                <a:effectLst/>
                <a:latin typeface="Segoe UI"/>
                <a:ea typeface="Calibri"/>
                <a:cs typeface="Times New Roman"/>
              </a:rPr>
              <a:t>Video</a:t>
            </a:r>
            <a:r>
              <a:rPr lang="en-US" sz="1200" dirty="0">
                <a:effectLst/>
                <a:latin typeface="Segoe UI"/>
                <a:ea typeface="Calibri"/>
                <a:cs typeface="Times New Roman"/>
              </a:rPr>
              <a:t>, and then click </a:t>
            </a:r>
            <a:r>
              <a:rPr lang="en-US" sz="1200" b="1" dirty="0">
                <a:effectLst/>
                <a:latin typeface="Segoe UI"/>
                <a:ea typeface="Calibri"/>
                <a:cs typeface="Times New Roman"/>
              </a:rPr>
              <a:t>Video from file</a:t>
            </a:r>
            <a:r>
              <a:rPr lang="en-US" sz="1200" dirty="0">
                <a:effectLst/>
                <a:latin typeface="Segoe UI"/>
                <a:ea typeface="Calibri"/>
                <a:cs typeface="Times New Roman"/>
              </a:rPr>
              <a:t>.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left pane of the </a:t>
            </a:r>
            <a:r>
              <a:rPr lang="en-US" sz="1200" b="1" dirty="0">
                <a:effectLst/>
                <a:latin typeface="Segoe UI"/>
                <a:ea typeface="Calibri"/>
                <a:cs typeface="Times New Roman"/>
              </a:rPr>
              <a:t>Insert Video</a:t>
            </a:r>
            <a:r>
              <a:rPr lang="en-US" sz="1200" dirty="0">
                <a:effectLst/>
                <a:latin typeface="Segoe UI"/>
                <a:ea typeface="Calibri"/>
                <a:cs typeface="Times New Roman"/>
              </a:rPr>
              <a:t> dialog box, click the drive or library that contains the video. In the right pane of the dialog box, click the video that you want and then click </a:t>
            </a:r>
            <a:r>
              <a:rPr lang="en-US" sz="1200" b="1" dirty="0">
                <a:effectLst/>
                <a:latin typeface="Segoe UI"/>
                <a:ea typeface="Calibri"/>
                <a:cs typeface="Times New Roman"/>
              </a:rPr>
              <a:t>Insert</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Animations</a:t>
            </a:r>
            <a:r>
              <a:rPr lang="en-US" sz="1200" dirty="0">
                <a:effectLst/>
                <a:latin typeface="Segoe UI"/>
                <a:ea typeface="Calibri"/>
                <a:cs typeface="Times New Roman"/>
              </a:rPr>
              <a:t> tab, in the </a:t>
            </a:r>
            <a:r>
              <a:rPr lang="en-US" sz="1200" b="1" dirty="0">
                <a:effectLst/>
                <a:latin typeface="Segoe UI"/>
                <a:ea typeface="Calibri"/>
                <a:cs typeface="Times New Roman"/>
              </a:rPr>
              <a:t>Animation</a:t>
            </a:r>
            <a:r>
              <a:rPr lang="en-US" sz="1200" dirty="0">
                <a:effectLst/>
                <a:latin typeface="Segoe UI"/>
                <a:ea typeface="Calibri"/>
                <a:cs typeface="Times New Roman"/>
              </a:rPr>
              <a:t> group, select </a:t>
            </a:r>
            <a:r>
              <a:rPr lang="en-US" sz="1200" b="1" dirty="0">
                <a:effectLst/>
                <a:latin typeface="Segoe UI"/>
                <a:ea typeface="Calibri"/>
                <a:cs typeface="Times New Roman"/>
              </a:rPr>
              <a:t>Play</a:t>
            </a:r>
            <a:r>
              <a:rPr lang="en-US" sz="1200" dirty="0">
                <a:effectLst/>
                <a:latin typeface="Segoe UI"/>
                <a:ea typeface="Calibri"/>
                <a:cs typeface="Times New Roman"/>
              </a:rPr>
              <a:t>.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Also on the </a:t>
            </a:r>
            <a:r>
              <a:rPr lang="en-US" sz="1200" b="1" dirty="0">
                <a:effectLst/>
                <a:latin typeface="Segoe UI"/>
                <a:ea typeface="Calibri"/>
                <a:cs typeface="Times New Roman"/>
              </a:rPr>
              <a:t>Animations</a:t>
            </a:r>
            <a:r>
              <a:rPr lang="en-US" sz="1200" dirty="0">
                <a:effectLst/>
                <a:latin typeface="Segoe UI"/>
                <a:ea typeface="Calibri"/>
                <a:cs typeface="Times New Roman"/>
              </a:rPr>
              <a:t> tab, in the </a:t>
            </a:r>
            <a:r>
              <a:rPr lang="en-US" sz="1200" b="1" dirty="0">
                <a:effectLst/>
                <a:latin typeface="Segoe UI"/>
                <a:ea typeface="Calibri"/>
                <a:cs typeface="Times New Roman"/>
              </a:rPr>
              <a:t>Timing</a:t>
            </a:r>
            <a:r>
              <a:rPr lang="en-US" sz="1200" dirty="0">
                <a:effectLst/>
                <a:latin typeface="Segoe UI"/>
                <a:ea typeface="Calibri"/>
                <a:cs typeface="Times New Roman"/>
              </a:rPr>
              <a:t> group, click the arrow to the right of </a:t>
            </a:r>
            <a:r>
              <a:rPr lang="en-US" sz="1200" b="1" dirty="0">
                <a:effectLst/>
                <a:latin typeface="Segoe UI"/>
                <a:ea typeface="Calibri"/>
                <a:cs typeface="Times New Roman"/>
              </a:rPr>
              <a:t>Start</a:t>
            </a:r>
            <a:r>
              <a:rPr lang="en-US" sz="1200" dirty="0">
                <a:effectLst/>
                <a:latin typeface="Segoe UI"/>
                <a:ea typeface="Calibri"/>
                <a:cs typeface="Times New Roman"/>
              </a:rPr>
              <a:t> and select </a:t>
            </a:r>
            <a:r>
              <a:rPr lang="en-US" sz="1200" b="1" dirty="0">
                <a:effectLst/>
                <a:latin typeface="Segoe UI"/>
                <a:ea typeface="Calibri"/>
                <a:cs typeface="Times New Roman"/>
              </a:rPr>
              <a:t>With Previous</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a:solidFill>
                  <a:srgbClr val="000000"/>
                </a:solidFill>
                <a:effectLst/>
                <a:latin typeface="Segoe UI"/>
                <a:ea typeface="Times New Roman"/>
                <a:cs typeface="Times New Roman"/>
              </a:rPr>
              <a:t>With the video selected, under </a:t>
            </a:r>
            <a:r>
              <a:rPr lang="en-US" sz="1200" b="1" kern="1200" dirty="0">
                <a:solidFill>
                  <a:srgbClr val="000000"/>
                </a:solidFill>
                <a:effectLst/>
                <a:latin typeface="Segoe UI"/>
                <a:ea typeface="Times New Roman"/>
                <a:cs typeface="Times New Roman"/>
              </a:rPr>
              <a:t>Video Tools</a:t>
            </a:r>
            <a:r>
              <a:rPr lang="en-US" sz="1200" kern="1200" dirty="0">
                <a:solidFill>
                  <a:srgbClr val="000000"/>
                </a:solidFill>
                <a:effectLst/>
                <a:latin typeface="Segoe UI"/>
                <a:ea typeface="Times New Roman"/>
                <a:cs typeface="Times New Roman"/>
              </a:rPr>
              <a:t>, in the </a:t>
            </a:r>
            <a:r>
              <a:rPr lang="en-US" sz="1200" b="1" kern="1200" dirty="0">
                <a:solidFill>
                  <a:srgbClr val="000000"/>
                </a:solidFill>
                <a:effectLst/>
                <a:latin typeface="Segoe UI"/>
                <a:ea typeface="Times New Roman"/>
                <a:cs typeface="Times New Roman"/>
              </a:rPr>
              <a:t>Format</a:t>
            </a:r>
            <a:r>
              <a:rPr lang="en-US" sz="1200" kern="1200" dirty="0">
                <a:solidFill>
                  <a:srgbClr val="000000"/>
                </a:solidFill>
                <a:effectLst/>
                <a:latin typeface="Segoe UI"/>
                <a:ea typeface="Times New Roman"/>
                <a:cs typeface="Times New Roman"/>
              </a:rPr>
              <a:t> tab, in the bottom right corner of the </a:t>
            </a:r>
            <a:r>
              <a:rPr lang="en-US" sz="1200" b="1" kern="1200" dirty="0">
                <a:solidFill>
                  <a:srgbClr val="000000"/>
                </a:solidFill>
                <a:effectLst/>
                <a:latin typeface="Segoe UI"/>
                <a:ea typeface="Times New Roman"/>
                <a:cs typeface="Times New Roman"/>
              </a:rPr>
              <a:t>Video Styles</a:t>
            </a:r>
            <a:r>
              <a:rPr lang="en-US" sz="1200" kern="1200" dirty="0">
                <a:solidFill>
                  <a:srgbClr val="000000"/>
                </a:solidFill>
                <a:effectLst/>
                <a:latin typeface="Segoe UI"/>
                <a:ea typeface="Times New Roman"/>
                <a:cs typeface="Times New Roman"/>
              </a:rPr>
              <a:t> group, click the arrow opening the </a:t>
            </a:r>
            <a:r>
              <a:rPr lang="en-US" sz="1200" b="1" kern="1200" dirty="0">
                <a:solidFill>
                  <a:srgbClr val="000000"/>
                </a:solidFill>
                <a:effectLst/>
                <a:latin typeface="Segoe UI"/>
                <a:ea typeface="Times New Roman"/>
                <a:cs typeface="Times New Roman"/>
              </a:rPr>
              <a:t>Format Video </a:t>
            </a:r>
            <a:r>
              <a:rPr lang="en-US" sz="1200" kern="1200" dirty="0">
                <a:solidFill>
                  <a:srgbClr val="000000"/>
                </a:solidFill>
                <a:effectLst/>
                <a:latin typeface="Segoe UI"/>
                <a:ea typeface="Times New Roman"/>
                <a:cs typeface="Times New Roman"/>
              </a:rPr>
              <a:t>dialog box.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 click </a:t>
            </a:r>
            <a:r>
              <a:rPr lang="en-US" sz="1200" b="1" dirty="0">
                <a:effectLst/>
                <a:latin typeface="Segoe UI"/>
                <a:ea typeface="Calibri"/>
                <a:cs typeface="Times New Roman"/>
              </a:rPr>
              <a:t>Size</a:t>
            </a:r>
            <a:r>
              <a:rPr lang="en-US" sz="1200" dirty="0">
                <a:effectLst/>
                <a:latin typeface="Segoe UI"/>
                <a:ea typeface="Calibri"/>
                <a:cs typeface="Times New Roman"/>
              </a:rPr>
              <a:t> in the left pane, under </a:t>
            </a:r>
            <a:r>
              <a:rPr lang="en-US" sz="1200" b="1" dirty="0">
                <a:effectLst/>
                <a:latin typeface="Segoe UI"/>
                <a:ea typeface="Calibri"/>
                <a:cs typeface="Times New Roman"/>
              </a:rPr>
              <a:t>Size and Rotate</a:t>
            </a:r>
            <a:r>
              <a:rPr lang="en-US" sz="1200" dirty="0">
                <a:effectLst/>
                <a:latin typeface="Segoe UI"/>
                <a:ea typeface="Calibri"/>
                <a:cs typeface="Times New Roman"/>
              </a:rPr>
              <a:t> in the right pane set the </a:t>
            </a:r>
            <a:r>
              <a:rPr lang="en-US" sz="1200" b="1" dirty="0">
                <a:effectLst/>
                <a:latin typeface="Segoe UI"/>
                <a:ea typeface="Calibri"/>
                <a:cs typeface="Times New Roman"/>
              </a:rPr>
              <a:t>height</a:t>
            </a:r>
            <a:r>
              <a:rPr lang="en-US" sz="1200" dirty="0">
                <a:effectLst/>
                <a:latin typeface="Segoe UI"/>
                <a:ea typeface="Calibri"/>
                <a:cs typeface="Times New Roman"/>
              </a:rPr>
              <a:t> to </a:t>
            </a:r>
            <a:r>
              <a:rPr lang="en-US" sz="1200" b="1" dirty="0">
                <a:effectLst/>
                <a:latin typeface="Segoe UI"/>
                <a:ea typeface="Calibri"/>
                <a:cs typeface="Times New Roman"/>
              </a:rPr>
              <a:t>4.45”</a:t>
            </a:r>
            <a:r>
              <a:rPr lang="en-US" sz="1200" dirty="0">
                <a:effectLst/>
                <a:latin typeface="Segoe UI"/>
                <a:ea typeface="Calibri"/>
                <a:cs typeface="Times New Roman"/>
              </a:rPr>
              <a:t> and the </a:t>
            </a:r>
            <a:r>
              <a:rPr lang="en-US" sz="1200" b="1" dirty="0">
                <a:effectLst/>
                <a:latin typeface="Segoe UI"/>
                <a:ea typeface="Calibri"/>
                <a:cs typeface="Times New Roman"/>
              </a:rPr>
              <a:t>Width</a:t>
            </a:r>
            <a:r>
              <a:rPr lang="en-US" sz="1200" dirty="0">
                <a:effectLst/>
                <a:latin typeface="Segoe UI"/>
                <a:ea typeface="Calibri"/>
                <a:cs typeface="Times New Roman"/>
              </a:rPr>
              <a:t> to </a:t>
            </a:r>
            <a:r>
              <a:rPr lang="en-US" sz="1200" b="1" dirty="0">
                <a:effectLst/>
                <a:latin typeface="Segoe UI"/>
                <a:ea typeface="Calibri"/>
                <a:cs typeface="Times New Roman"/>
              </a:rPr>
              <a:t>7.91”</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 click </a:t>
            </a:r>
            <a:r>
              <a:rPr lang="en-US" sz="1200" b="1" dirty="0">
                <a:effectLst/>
                <a:latin typeface="Segoe UI"/>
                <a:ea typeface="Calibri"/>
                <a:cs typeface="Times New Roman"/>
              </a:rPr>
              <a:t>Position </a:t>
            </a:r>
            <a:r>
              <a:rPr lang="en-US" sz="1200" dirty="0">
                <a:effectLst/>
                <a:latin typeface="Segoe UI"/>
                <a:ea typeface="Calibri"/>
                <a:cs typeface="Times New Roman"/>
              </a:rPr>
              <a:t>in the left pane, under </a:t>
            </a:r>
            <a:r>
              <a:rPr lang="en-US" sz="1200" b="1" dirty="0">
                <a:effectLst/>
                <a:latin typeface="Segoe UI"/>
                <a:ea typeface="Calibri"/>
                <a:cs typeface="Times New Roman"/>
              </a:rPr>
              <a:t>Position on Slide</a:t>
            </a:r>
            <a:r>
              <a:rPr lang="en-US" sz="1200" dirty="0">
                <a:effectLst/>
                <a:latin typeface="Segoe UI"/>
                <a:ea typeface="Calibri"/>
                <a:cs typeface="Times New Roman"/>
              </a:rPr>
              <a:t> in the right pane set </a:t>
            </a:r>
            <a:r>
              <a:rPr lang="en-US" sz="1200" b="1" dirty="0">
                <a:effectLst/>
                <a:latin typeface="Segoe UI"/>
                <a:ea typeface="Calibri"/>
                <a:cs typeface="Times New Roman"/>
              </a:rPr>
              <a:t>Horizontal</a:t>
            </a:r>
            <a:r>
              <a:rPr lang="en-US" sz="1200" dirty="0">
                <a:effectLst/>
                <a:latin typeface="Segoe UI"/>
                <a:ea typeface="Calibri"/>
                <a:cs typeface="Times New Roman"/>
              </a:rPr>
              <a:t> to </a:t>
            </a:r>
            <a:r>
              <a:rPr lang="en-US" sz="1200" b="1" dirty="0">
                <a:effectLst/>
                <a:latin typeface="Segoe UI"/>
                <a:ea typeface="Calibri"/>
                <a:cs typeface="Times New Roman"/>
              </a:rPr>
              <a:t>1.04”</a:t>
            </a:r>
            <a:r>
              <a:rPr lang="en-US" sz="1200" dirty="0">
                <a:effectLst/>
                <a:latin typeface="Segoe UI"/>
                <a:ea typeface="Calibri"/>
                <a:cs typeface="Times New Roman"/>
              </a:rPr>
              <a:t> and the </a:t>
            </a:r>
            <a:r>
              <a:rPr lang="en-US" sz="1200" b="1" dirty="0">
                <a:effectLst/>
                <a:latin typeface="Segoe UI"/>
                <a:ea typeface="Calibri"/>
                <a:cs typeface="Times New Roman"/>
              </a:rPr>
              <a:t>Vertical</a:t>
            </a:r>
            <a:r>
              <a:rPr lang="en-US" sz="1200" dirty="0">
                <a:effectLst/>
                <a:latin typeface="Segoe UI"/>
                <a:ea typeface="Calibri"/>
                <a:cs typeface="Times New Roman"/>
              </a:rPr>
              <a:t> to </a:t>
            </a:r>
            <a:r>
              <a:rPr lang="en-US" sz="1200" b="1" dirty="0">
                <a:effectLst/>
                <a:latin typeface="Segoe UI"/>
                <a:ea typeface="Calibri"/>
                <a:cs typeface="Times New Roman"/>
              </a:rPr>
              <a:t>1.27”</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Close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solidFill>
                  <a:srgbClr val="000000"/>
                </a:solidFill>
                <a:effectLst/>
                <a:latin typeface="Segoe UI"/>
                <a:ea typeface="Calibri"/>
                <a:cs typeface="Times New Roman"/>
              </a:rPr>
              <a:t>Select the video and under </a:t>
            </a:r>
            <a:r>
              <a:rPr lang="en-US" sz="1200" b="1" dirty="0">
                <a:solidFill>
                  <a:srgbClr val="000000"/>
                </a:solidFill>
                <a:effectLst/>
                <a:latin typeface="Segoe UI"/>
                <a:ea typeface="Calibri"/>
                <a:cs typeface="Times New Roman"/>
              </a:rPr>
              <a:t>Video Tools</a:t>
            </a:r>
            <a:r>
              <a:rPr lang="en-US" sz="1200" dirty="0">
                <a:solidFill>
                  <a:srgbClr val="000000"/>
                </a:solidFill>
                <a:effectLst/>
                <a:latin typeface="Segoe UI"/>
                <a:ea typeface="Calibri"/>
                <a:cs typeface="Times New Roman"/>
              </a:rPr>
              <a:t>, on the </a:t>
            </a:r>
            <a:r>
              <a:rPr lang="en-US" sz="1200" b="1" dirty="0">
                <a:solidFill>
                  <a:srgbClr val="000000"/>
                </a:solidFill>
                <a:effectLst/>
                <a:latin typeface="Segoe UI"/>
                <a:ea typeface="Calibri"/>
                <a:cs typeface="Times New Roman"/>
              </a:rPr>
              <a:t>Format</a:t>
            </a:r>
            <a:r>
              <a:rPr lang="en-US" sz="1200" dirty="0">
                <a:solidFill>
                  <a:srgbClr val="000000"/>
                </a:solidFill>
                <a:effectLst/>
                <a:latin typeface="Segoe UI"/>
                <a:ea typeface="Calibri"/>
                <a:cs typeface="Times New Roman"/>
              </a:rPr>
              <a:t> tab, in the </a:t>
            </a:r>
            <a:r>
              <a:rPr lang="en-US" sz="1200" b="1" dirty="0">
                <a:solidFill>
                  <a:srgbClr val="000000"/>
                </a:solidFill>
                <a:effectLst/>
                <a:latin typeface="Segoe UI"/>
                <a:ea typeface="Calibri"/>
                <a:cs typeface="Times New Roman"/>
              </a:rPr>
              <a:t>Arrange</a:t>
            </a:r>
            <a:r>
              <a:rPr lang="en-US" sz="1200" dirty="0">
                <a:solidFill>
                  <a:srgbClr val="000000"/>
                </a:solidFill>
                <a:effectLst/>
                <a:latin typeface="Segoe UI"/>
                <a:ea typeface="Calibri"/>
                <a:cs typeface="Times New Roman"/>
              </a:rPr>
              <a:t> group, click </a:t>
            </a:r>
            <a:r>
              <a:rPr lang="en-US" sz="1200" b="1" dirty="0">
                <a:solidFill>
                  <a:srgbClr val="000000"/>
                </a:solidFill>
                <a:effectLst/>
                <a:latin typeface="Segoe UI"/>
                <a:ea typeface="Calibri"/>
                <a:cs typeface="Times New Roman"/>
              </a:rPr>
              <a:t>Send Backward</a:t>
            </a:r>
            <a:r>
              <a:rPr lang="en-US" sz="1200" dirty="0">
                <a:solidFill>
                  <a:srgbClr val="000000"/>
                </a:solidFill>
                <a:effectLst/>
                <a:latin typeface="Segoe UI"/>
                <a:ea typeface="Calibri"/>
                <a:cs typeface="Times New Roman"/>
              </a:rPr>
              <a:t>, and then select </a:t>
            </a:r>
            <a:r>
              <a:rPr lang="en-US" sz="1200" b="1" dirty="0">
                <a:solidFill>
                  <a:srgbClr val="000000"/>
                </a:solidFill>
                <a:effectLst/>
                <a:latin typeface="Segoe UI"/>
                <a:ea typeface="Calibri"/>
                <a:cs typeface="Times New Roman"/>
              </a:rPr>
              <a:t>Send to Back</a:t>
            </a:r>
            <a:r>
              <a:rPr lang="en-US" sz="1200" dirty="0">
                <a:solidFill>
                  <a:srgbClr val="000000"/>
                </a:solidFill>
                <a:effectLst/>
                <a:latin typeface="Segoe UI"/>
                <a:ea typeface="Calibri"/>
                <a:cs typeface="Times New Roman"/>
              </a:rPr>
              <a:t>.</a:t>
            </a:r>
            <a:endParaRPr lang="en-US" sz="1200" dirty="0">
              <a:effectLst/>
              <a:latin typeface="+mn-lt"/>
              <a:ea typeface="Calibri"/>
              <a:cs typeface="Times New Roman"/>
            </a:endParaRPr>
          </a:p>
          <a:p>
            <a:pPr marL="514350" marR="0">
              <a:spcBef>
                <a:spcPts val="600"/>
              </a:spcBef>
              <a:spcAft>
                <a:spcPts val="0"/>
              </a:spcAft>
            </a:pPr>
            <a:r>
              <a:rPr lang="en-US" sz="1200" dirty="0">
                <a:effectLst/>
                <a:latin typeface="Segoe UI"/>
                <a:ea typeface="Calibri"/>
                <a:cs typeface="Times New Roman"/>
              </a:rPr>
              <a:t> </a:t>
            </a:r>
            <a:endParaRPr lang="en-US" sz="120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a:solidFill>
                  <a:srgbClr val="000000"/>
                </a:solidFill>
                <a:effectLst/>
                <a:latin typeface="Segoe UI"/>
                <a:ea typeface="Times New Roman"/>
                <a:cs typeface="Times New Roman"/>
              </a:rPr>
              <a:t>On the </a:t>
            </a:r>
            <a:r>
              <a:rPr lang="en-US" sz="1200" b="1" kern="1200" dirty="0">
                <a:solidFill>
                  <a:srgbClr val="000000"/>
                </a:solidFill>
                <a:effectLst/>
                <a:latin typeface="Segoe UI"/>
                <a:ea typeface="Times New Roman"/>
                <a:cs typeface="Times New Roman"/>
              </a:rPr>
              <a:t>Design</a:t>
            </a:r>
            <a:r>
              <a:rPr lang="en-US" sz="1200" kern="1200" dirty="0">
                <a:solidFill>
                  <a:srgbClr val="000000"/>
                </a:solidFill>
                <a:effectLst/>
                <a:latin typeface="Segoe UI"/>
                <a:ea typeface="Times New Roman"/>
                <a:cs typeface="Times New Roman"/>
              </a:rPr>
              <a:t> tab, in the bottom right corner of the </a:t>
            </a:r>
            <a:r>
              <a:rPr lang="en-US" sz="1200" b="1" kern="1200" dirty="0">
                <a:solidFill>
                  <a:srgbClr val="000000"/>
                </a:solidFill>
                <a:effectLst/>
                <a:latin typeface="Segoe UI"/>
                <a:ea typeface="Times New Roman"/>
                <a:cs typeface="Times New Roman"/>
              </a:rPr>
              <a:t>Background</a:t>
            </a:r>
            <a:r>
              <a:rPr lang="en-US" sz="1200" kern="1200" dirty="0">
                <a:solidFill>
                  <a:srgbClr val="000000"/>
                </a:solidFill>
                <a:effectLst/>
                <a:latin typeface="Segoe UI"/>
                <a:ea typeface="Times New Roman"/>
                <a:cs typeface="Times New Roman"/>
              </a:rPr>
              <a:t> group, click the arrow at the bottom right launching the </a:t>
            </a:r>
            <a:r>
              <a:rPr lang="en-US" sz="1200" b="1" kern="1200" dirty="0">
                <a:solidFill>
                  <a:srgbClr val="000000"/>
                </a:solidFill>
                <a:effectLst/>
                <a:latin typeface="Segoe UI"/>
                <a:ea typeface="Times New Roman"/>
                <a:cs typeface="Times New Roman"/>
              </a:rPr>
              <a:t>Format Background </a:t>
            </a:r>
            <a:r>
              <a:rPr lang="en-US" sz="1200" kern="1200" dirty="0">
                <a:solidFill>
                  <a:srgbClr val="000000"/>
                </a:solidFill>
                <a:effectLst/>
                <a:latin typeface="Segoe UI"/>
                <a:ea typeface="Times New Roman"/>
                <a:cs typeface="Times New Roman"/>
              </a:rPr>
              <a:t>dialog box. </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a:effectLst/>
                <a:latin typeface="Segoe UI"/>
                <a:ea typeface="Times New Roman"/>
                <a:cs typeface="Times New Roman"/>
              </a:rPr>
              <a:t>In the </a:t>
            </a:r>
            <a:r>
              <a:rPr lang="en-US" sz="1200" b="1" dirty="0">
                <a:effectLst/>
                <a:latin typeface="Segoe UI"/>
                <a:ea typeface="Times New Roman"/>
                <a:cs typeface="Times New Roman"/>
              </a:rPr>
              <a:t>Format Background</a:t>
            </a:r>
            <a:r>
              <a:rPr lang="en-US" sz="1200" dirty="0">
                <a:effectLst/>
                <a:latin typeface="Segoe UI"/>
                <a:ea typeface="Times New Roman"/>
                <a:cs typeface="Times New Roman"/>
              </a:rPr>
              <a:t> dialog box, select </a:t>
            </a:r>
            <a:r>
              <a:rPr lang="en-US" sz="1200" b="1" dirty="0">
                <a:effectLst/>
                <a:latin typeface="Segoe UI"/>
                <a:ea typeface="Times New Roman"/>
                <a:cs typeface="Times New Roman"/>
              </a:rPr>
              <a:t>Fill </a:t>
            </a:r>
            <a:r>
              <a:rPr lang="en-US" sz="1200" dirty="0">
                <a:effectLst/>
                <a:latin typeface="Segoe UI"/>
                <a:ea typeface="Times New Roman"/>
                <a:cs typeface="Times New Roman"/>
              </a:rPr>
              <a:t>in the left pane, under </a:t>
            </a:r>
            <a:r>
              <a:rPr lang="en-US" sz="1200" b="1" dirty="0">
                <a:effectLst/>
                <a:latin typeface="Segoe UI"/>
                <a:ea typeface="Times New Roman"/>
                <a:cs typeface="Times New Roman"/>
              </a:rPr>
              <a:t>Fill</a:t>
            </a:r>
            <a:r>
              <a:rPr lang="en-US" sz="1200" dirty="0">
                <a:effectLst/>
                <a:latin typeface="Segoe UI"/>
                <a:ea typeface="Times New Roman"/>
                <a:cs typeface="Times New Roman"/>
              </a:rPr>
              <a:t> on the right pane select </a:t>
            </a:r>
            <a:r>
              <a:rPr lang="en-US" sz="1200" b="1" dirty="0">
                <a:effectLst/>
                <a:latin typeface="Segoe UI"/>
                <a:ea typeface="Times New Roman"/>
                <a:cs typeface="Times New Roman"/>
              </a:rPr>
              <a:t>Gradient Fill</a:t>
            </a:r>
            <a:r>
              <a:rPr lang="en-US" sz="1200" dirty="0">
                <a:effectLst/>
                <a:latin typeface="Segoe UI"/>
                <a:ea typeface="Times New Roman"/>
                <a:cs typeface="Times New Roman"/>
              </a:rPr>
              <a:t>. </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a:solidFill>
                  <a:srgbClr val="000000"/>
                </a:solidFill>
                <a:effectLst/>
                <a:latin typeface="Segoe UI"/>
                <a:ea typeface="Times New Roman"/>
                <a:cs typeface="Times New Roman"/>
              </a:rPr>
              <a:t>Under </a:t>
            </a:r>
            <a:r>
              <a:rPr lang="en-US" sz="1200" b="1" kern="1200" dirty="0">
                <a:solidFill>
                  <a:srgbClr val="000000"/>
                </a:solidFill>
                <a:effectLst/>
                <a:latin typeface="Segoe UI"/>
                <a:ea typeface="Times New Roman"/>
                <a:cs typeface="Times New Roman"/>
              </a:rPr>
              <a:t>Gradient stops</a:t>
            </a:r>
            <a:r>
              <a:rPr lang="en-US" sz="1200" kern="1200" dirty="0">
                <a:solidFill>
                  <a:srgbClr val="000000"/>
                </a:solidFill>
                <a:effectLst/>
                <a:latin typeface="Segoe UI"/>
                <a:ea typeface="Times New Roman"/>
                <a:cs typeface="Times New Roman"/>
              </a:rPr>
              <a:t>, click </a:t>
            </a:r>
            <a:r>
              <a:rPr lang="en-US" sz="1200" b="1" kern="1200" dirty="0">
                <a:solidFill>
                  <a:srgbClr val="000000"/>
                </a:solidFill>
                <a:effectLst/>
                <a:latin typeface="Segoe UI"/>
                <a:ea typeface="Times New Roman"/>
                <a:cs typeface="Times New Roman"/>
              </a:rPr>
              <a:t>Add gradient stop</a:t>
            </a:r>
            <a:r>
              <a:rPr lang="en-US" sz="1200" kern="1200" dirty="0">
                <a:solidFill>
                  <a:srgbClr val="000000"/>
                </a:solidFill>
                <a:effectLst/>
                <a:latin typeface="Segoe UI"/>
                <a:ea typeface="Times New Roman"/>
                <a:cs typeface="Times New Roman"/>
              </a:rPr>
              <a:t> or </a:t>
            </a:r>
            <a:r>
              <a:rPr lang="en-US" sz="1200" b="1" kern="1200" dirty="0">
                <a:solidFill>
                  <a:srgbClr val="000000"/>
                </a:solidFill>
                <a:effectLst/>
                <a:latin typeface="Segoe UI"/>
                <a:ea typeface="Times New Roman"/>
                <a:cs typeface="Times New Roman"/>
              </a:rPr>
              <a:t>Remove gradient stop</a:t>
            </a:r>
            <a:r>
              <a:rPr lang="en-US" sz="1200" kern="1200" dirty="0">
                <a:solidFill>
                  <a:srgbClr val="000000"/>
                </a:solidFill>
                <a:effectLst/>
                <a:latin typeface="Segoe UI"/>
                <a:ea typeface="Times New Roman"/>
                <a:cs typeface="Times New Roman"/>
              </a:rPr>
              <a:t> until four stops appear on the slider. Customize the gradient stops as follows:</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first stop on the slider, and then do the following:</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35%</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a:t>
            </a:r>
            <a:r>
              <a:rPr lang="en-US" sz="1200" b="1" kern="1200" dirty="0">
                <a:solidFill>
                  <a:srgbClr val="000000"/>
                </a:solidFill>
                <a:effectLst/>
                <a:latin typeface="Segoe UI"/>
                <a:ea typeface="Times New Roman"/>
                <a:cs typeface="Times New Roman"/>
              </a:rPr>
              <a:t> Blue, Accent 1, Lighter 80% </a:t>
            </a:r>
            <a:r>
              <a:rPr lang="en-US" sz="1200" kern="1200" dirty="0">
                <a:solidFill>
                  <a:srgbClr val="000000"/>
                </a:solidFill>
                <a:effectLst/>
                <a:latin typeface="Segoe UI"/>
                <a:ea typeface="Times New Roman"/>
                <a:cs typeface="Times New Roman"/>
              </a:rPr>
              <a:t>(second row, fifth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second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91%</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Blue, Text 2, Lighter 60% </a:t>
            </a:r>
            <a:r>
              <a:rPr lang="en-US" sz="1200" kern="1200" dirty="0">
                <a:solidFill>
                  <a:srgbClr val="000000"/>
                </a:solidFill>
                <a:effectLst/>
                <a:latin typeface="Segoe UI"/>
                <a:ea typeface="Times New Roman"/>
                <a:cs typeface="Times New Roman"/>
              </a:rPr>
              <a:t>(third row, fourth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third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94%</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Dark</a:t>
            </a:r>
            <a:r>
              <a:rPr lang="en-US" sz="1200" kern="1200" dirty="0">
                <a:solidFill>
                  <a:srgbClr val="000000"/>
                </a:solidFill>
                <a:effectLst/>
                <a:latin typeface="Segoe UI"/>
                <a:ea typeface="Times New Roman"/>
                <a:cs typeface="Times New Roman"/>
              </a:rPr>
              <a:t> </a:t>
            </a:r>
            <a:r>
              <a:rPr lang="en-US" sz="1200" b="1" kern="1200" dirty="0">
                <a:solidFill>
                  <a:srgbClr val="000000"/>
                </a:solidFill>
                <a:effectLst/>
                <a:latin typeface="Segoe UI"/>
                <a:ea typeface="Times New Roman"/>
                <a:cs typeface="Times New Roman"/>
              </a:rPr>
              <a:t>Blue, Text 2, Darker 25% </a:t>
            </a:r>
            <a:r>
              <a:rPr lang="en-US" sz="1200" kern="1200" dirty="0">
                <a:solidFill>
                  <a:srgbClr val="000000"/>
                </a:solidFill>
                <a:effectLst/>
                <a:latin typeface="Segoe UI"/>
                <a:ea typeface="Times New Roman"/>
                <a:cs typeface="Times New Roman"/>
              </a:rPr>
              <a:t>(fifth row, fourth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last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97%</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Dark Blue, Text 2, Lighter 40% </a:t>
            </a:r>
            <a:r>
              <a:rPr lang="en-US" sz="1200" kern="1200" dirty="0">
                <a:solidFill>
                  <a:srgbClr val="000000"/>
                </a:solidFill>
                <a:effectLst/>
                <a:latin typeface="Segoe UI"/>
                <a:ea typeface="Times New Roman"/>
                <a:cs typeface="Times New Roman"/>
              </a:rPr>
              <a:t>(fourth row, fourth option from the left).</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a:effectLst/>
                <a:latin typeface="Segoe UI"/>
                <a:ea typeface="Times New Roman"/>
                <a:cs typeface="Times New Roman"/>
              </a:rPr>
              <a:t>Close the </a:t>
            </a:r>
            <a:r>
              <a:rPr lang="en-US" sz="1200" b="1" dirty="0">
                <a:effectLst/>
                <a:latin typeface="Segoe UI"/>
                <a:ea typeface="Times New Roman"/>
                <a:cs typeface="Times New Roman"/>
              </a:rPr>
              <a:t>Format Background</a:t>
            </a:r>
            <a:r>
              <a:rPr lang="en-US" sz="1200" dirty="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pPr/>
              <a:t>9</a:t>
            </a:fld>
            <a:endParaRPr lang="en-US" dirty="0"/>
          </a:p>
        </p:txBody>
      </p:sp>
    </p:spTree>
    <p:extLst>
      <p:ext uri="{BB962C8B-B14F-4D97-AF65-F5344CB8AC3E}">
        <p14:creationId xmlns:p14="http://schemas.microsoft.com/office/powerpoint/2010/main" val="426832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A557A3F-1C61-4DC0-8137-A83708FCE4F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850352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394001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232442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245327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101264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FCD77E1-58DF-4551-9281-18F6800518B0}" type="datetimeFigureOut">
              <a:rPr lang="en-US" smtClean="0"/>
              <a:t>09-Aug-17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A557A3F-1C61-4DC0-8137-A83708FCE4F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37994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D77E1-58DF-4551-9281-18F6800518B0}" type="datetimeFigureOut">
              <a:rPr lang="en-US" smtClean="0"/>
              <a:t>09-Aug-17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251632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D77E1-58DF-4551-9281-18F6800518B0}" type="datetimeFigureOut">
              <a:rPr lang="en-US" smtClean="0"/>
              <a:t>09-Aug-17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394008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D77E1-58DF-4551-9281-18F6800518B0}" type="datetimeFigureOut">
              <a:rPr lang="en-US" smtClean="0"/>
              <a:t>09-Aug-17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237628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D77E1-58DF-4551-9281-18F6800518B0}" type="datetimeFigureOut">
              <a:rPr lang="en-US" smtClean="0"/>
              <a:t>09-Aug-17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57A3F-1C61-4DC0-8137-A83708FCE4F5}" type="slidenum">
              <a:rPr lang="en-US" smtClean="0"/>
              <a:t>‹#›</a:t>
            </a:fld>
            <a:endParaRPr lang="en-US"/>
          </a:p>
        </p:txBody>
      </p:sp>
    </p:spTree>
    <p:extLst>
      <p:ext uri="{BB962C8B-B14F-4D97-AF65-F5344CB8AC3E}">
        <p14:creationId xmlns:p14="http://schemas.microsoft.com/office/powerpoint/2010/main" val="342186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CD77E1-58DF-4551-9281-18F6800518B0}" type="datetimeFigureOut">
              <a:rPr lang="en-US" smtClean="0"/>
              <a:t>09-Aug-17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557A3F-1C61-4DC0-8137-A83708FCE4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7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CD77E1-58DF-4551-9281-18F6800518B0}" type="datetimeFigureOut">
              <a:rPr lang="en-US" smtClean="0"/>
              <a:t>09-Aug-17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557A3F-1C61-4DC0-8137-A83708FCE4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669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FCD77E1-58DF-4551-9281-18F6800518B0}" type="datetimeFigureOut">
              <a:rPr lang="en-US" smtClean="0"/>
              <a:t>09-Aug-17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A557A3F-1C61-4DC0-8137-A83708FCE4F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85243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68C9-050C-4342-82F1-D4CB974AE761}"/>
              </a:ext>
            </a:extLst>
          </p:cNvPr>
          <p:cNvSpPr>
            <a:spLocks noGrp="1"/>
          </p:cNvSpPr>
          <p:nvPr>
            <p:ph type="ctrTitle"/>
          </p:nvPr>
        </p:nvSpPr>
        <p:spPr>
          <a:xfrm>
            <a:off x="1777806" y="1961320"/>
            <a:ext cx="8825658" cy="2915480"/>
          </a:xfrm>
        </p:spPr>
        <p:txBody>
          <a:bodyPr/>
          <a:lstStyle/>
          <a:p>
            <a:pPr algn="ctr"/>
            <a:r>
              <a:rPr lang="en-US" sz="4800" b="1" dirty="0"/>
              <a:t>Smart home using motion sensor</a:t>
            </a:r>
            <a:br>
              <a:rPr lang="en-US" sz="4800" b="1" dirty="0"/>
            </a:br>
            <a:endParaRPr lang="en-US" dirty="0"/>
          </a:p>
        </p:txBody>
      </p:sp>
    </p:spTree>
    <p:extLst>
      <p:ext uri="{BB962C8B-B14F-4D97-AF65-F5344CB8AC3E}">
        <p14:creationId xmlns:p14="http://schemas.microsoft.com/office/powerpoint/2010/main" val="99783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B406-66E2-4846-A0AD-4289E9812B22}"/>
              </a:ext>
            </a:extLst>
          </p:cNvPr>
          <p:cNvSpPr>
            <a:spLocks noGrp="1"/>
          </p:cNvSpPr>
          <p:nvPr>
            <p:ph type="title"/>
          </p:nvPr>
        </p:nvSpPr>
        <p:spPr>
          <a:xfrm>
            <a:off x="-951597" y="291576"/>
            <a:ext cx="8825659" cy="1189382"/>
          </a:xfrm>
        </p:spPr>
        <p:txBody>
          <a:bodyPr>
            <a:normAutofit/>
          </a:bodyPr>
          <a:lstStyle/>
          <a:p>
            <a:r>
              <a:rPr lang="en-US" sz="4400" dirty="0">
                <a:solidFill>
                  <a:srgbClr val="0070C0"/>
                </a:solidFill>
              </a:rPr>
              <a:t>Presented By</a:t>
            </a:r>
          </a:p>
        </p:txBody>
      </p:sp>
      <p:sp>
        <p:nvSpPr>
          <p:cNvPr id="6" name="Text Placeholder 5">
            <a:extLst>
              <a:ext uri="{FF2B5EF4-FFF2-40B4-BE49-F238E27FC236}">
                <a16:creationId xmlns:a16="http://schemas.microsoft.com/office/drawing/2014/main" id="{80F753C9-3A82-4755-972A-09D994C8D6EC}"/>
              </a:ext>
            </a:extLst>
          </p:cNvPr>
          <p:cNvSpPr txBox="1">
            <a:spLocks noGrp="1"/>
          </p:cNvSpPr>
          <p:nvPr>
            <p:ph type="body" idx="1"/>
          </p:nvPr>
        </p:nvSpPr>
        <p:spPr>
          <a:xfrm>
            <a:off x="2573338" y="1480958"/>
            <a:ext cx="3946525" cy="1082348"/>
          </a:xfrm>
          <a:prstGeom prst="rect">
            <a:avLst/>
          </a:prstGeom>
          <a:noFill/>
        </p:spPr>
        <p:txBody>
          <a:bodyPr wrap="square" rtlCol="0">
            <a:spAutoFit/>
          </a:bodyPr>
          <a:lstStyle/>
          <a:p>
            <a:pPr marL="342900" indent="-342900">
              <a:buFont typeface="Wingdings" panose="05000000000000000000" pitchFamily="2" charset="2"/>
              <a:buChar char="v"/>
            </a:pPr>
            <a:r>
              <a:rPr lang="en-US" sz="2800" dirty="0"/>
              <a:t>Maria Yasmin Nila </a:t>
            </a:r>
          </a:p>
          <a:p>
            <a:r>
              <a:rPr lang="en-US" sz="2800" dirty="0"/>
              <a:t>2013-2-60-047</a:t>
            </a:r>
          </a:p>
        </p:txBody>
      </p:sp>
      <p:sp>
        <p:nvSpPr>
          <p:cNvPr id="7" name="TextBox 6">
            <a:extLst>
              <a:ext uri="{FF2B5EF4-FFF2-40B4-BE49-F238E27FC236}">
                <a16:creationId xmlns:a16="http://schemas.microsoft.com/office/drawing/2014/main" id="{023CF03F-9524-4AB6-BE4D-92DC79FADCAD}"/>
              </a:ext>
            </a:extLst>
          </p:cNvPr>
          <p:cNvSpPr txBox="1"/>
          <p:nvPr/>
        </p:nvSpPr>
        <p:spPr>
          <a:xfrm>
            <a:off x="2957652" y="2670340"/>
            <a:ext cx="3946525"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Farhana Sultana</a:t>
            </a:r>
          </a:p>
          <a:p>
            <a:r>
              <a:rPr lang="en-US" sz="2800" dirty="0"/>
              <a:t>2013-2-60-046</a:t>
            </a:r>
          </a:p>
        </p:txBody>
      </p:sp>
      <p:sp>
        <p:nvSpPr>
          <p:cNvPr id="8" name="TextBox 7">
            <a:extLst>
              <a:ext uri="{FF2B5EF4-FFF2-40B4-BE49-F238E27FC236}">
                <a16:creationId xmlns:a16="http://schemas.microsoft.com/office/drawing/2014/main" id="{D07DFCF6-CD1E-421B-B86A-25885B4A758F}"/>
              </a:ext>
            </a:extLst>
          </p:cNvPr>
          <p:cNvSpPr txBox="1"/>
          <p:nvPr/>
        </p:nvSpPr>
        <p:spPr>
          <a:xfrm>
            <a:off x="3090172" y="3752353"/>
            <a:ext cx="4225027"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Jannatul Ferdous</a:t>
            </a:r>
          </a:p>
          <a:p>
            <a:r>
              <a:rPr lang="en-US" sz="2800" dirty="0"/>
              <a:t>2013-3-60-001</a:t>
            </a:r>
          </a:p>
        </p:txBody>
      </p:sp>
    </p:spTree>
    <p:extLst>
      <p:ext uri="{BB962C8B-B14F-4D97-AF65-F5344CB8AC3E}">
        <p14:creationId xmlns:p14="http://schemas.microsoft.com/office/powerpoint/2010/main" val="35039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559B-38E9-4809-86F1-678C04EAC8F1}"/>
              </a:ext>
            </a:extLst>
          </p:cNvPr>
          <p:cNvSpPr>
            <a:spLocks noGrp="1"/>
          </p:cNvSpPr>
          <p:nvPr>
            <p:ph type="title"/>
          </p:nvPr>
        </p:nvSpPr>
        <p:spPr>
          <a:xfrm>
            <a:off x="1473007" y="612913"/>
            <a:ext cx="8825659" cy="1017104"/>
          </a:xfrm>
        </p:spPr>
        <p:txBody>
          <a:bodyPr>
            <a:normAutofit/>
          </a:bodyPr>
          <a:lstStyle/>
          <a:p>
            <a:pPr algn="ctr"/>
            <a:r>
              <a:rPr lang="en-US" sz="6600" dirty="0">
                <a:solidFill>
                  <a:schemeClr val="accent4"/>
                </a:solidFill>
              </a:rPr>
              <a:t>Introduction</a:t>
            </a:r>
          </a:p>
        </p:txBody>
      </p:sp>
      <p:sp>
        <p:nvSpPr>
          <p:cNvPr id="5" name="TextShape 2">
            <a:extLst>
              <a:ext uri="{FF2B5EF4-FFF2-40B4-BE49-F238E27FC236}">
                <a16:creationId xmlns:a16="http://schemas.microsoft.com/office/drawing/2014/main" id="{094AA0C0-E072-4823-882D-356C73CB6294}"/>
              </a:ext>
            </a:extLst>
          </p:cNvPr>
          <p:cNvSpPr txBox="1"/>
          <p:nvPr/>
        </p:nvSpPr>
        <p:spPr>
          <a:xfrm>
            <a:off x="1890096" y="1775791"/>
            <a:ext cx="9071640" cy="2240362"/>
          </a:xfrm>
          <a:prstGeom prst="rect">
            <a:avLst/>
          </a:prstGeom>
          <a:noFill/>
          <a:ln>
            <a:noFill/>
          </a:ln>
        </p:spPr>
        <p:txBody>
          <a:bodyPr lIns="0" tIns="0" rIns="0" bIns="0" anchor="ctr"/>
          <a:lstStyle/>
          <a:p>
            <a:pPr algn="just">
              <a:buClr>
                <a:srgbClr val="000000"/>
              </a:buClr>
              <a:buSzPct val="45000"/>
            </a:pPr>
            <a:r>
              <a:rPr lang="en-US" sz="2800" dirty="0"/>
              <a:t>Detecting Human motion we will design a smart energy saving light’s switch which will be ON with a wave of hand and It can be turned OFF by waving hand again and use LDR to change the light intensity that fall upon it</a:t>
            </a:r>
            <a:endParaRPr lang="en-US" sz="2800" spc="-1" dirty="0">
              <a:solidFill>
                <a:srgbClr val="000000"/>
              </a:solidFill>
              <a:uFill>
                <a:solidFill>
                  <a:srgbClr val="FFFFFF"/>
                </a:solidFill>
              </a:uFill>
              <a:latin typeface="Arial"/>
              <a:ea typeface="WenQuanYi Micro Hei"/>
            </a:endParaRPr>
          </a:p>
        </p:txBody>
      </p:sp>
    </p:spTree>
    <p:extLst>
      <p:ext uri="{BB962C8B-B14F-4D97-AF65-F5344CB8AC3E}">
        <p14:creationId xmlns:p14="http://schemas.microsoft.com/office/powerpoint/2010/main" val="405034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9429-657D-47F0-9534-03F19E1FC1D4}"/>
              </a:ext>
            </a:extLst>
          </p:cNvPr>
          <p:cNvSpPr>
            <a:spLocks noGrp="1"/>
          </p:cNvSpPr>
          <p:nvPr>
            <p:ph type="title"/>
          </p:nvPr>
        </p:nvSpPr>
        <p:spPr>
          <a:xfrm>
            <a:off x="1154953" y="546652"/>
            <a:ext cx="4212177" cy="844826"/>
          </a:xfrm>
        </p:spPr>
        <p:txBody>
          <a:bodyPr/>
          <a:lstStyle/>
          <a:p>
            <a:r>
              <a:rPr lang="en-US" sz="3200" b="1" dirty="0"/>
              <a:t>Using Components</a:t>
            </a:r>
            <a:endParaRPr lang="en-US" sz="3200" dirty="0"/>
          </a:p>
        </p:txBody>
      </p:sp>
      <p:sp>
        <p:nvSpPr>
          <p:cNvPr id="4" name="Text Placeholder 5">
            <a:extLst>
              <a:ext uri="{FF2B5EF4-FFF2-40B4-BE49-F238E27FC236}">
                <a16:creationId xmlns:a16="http://schemas.microsoft.com/office/drawing/2014/main" id="{BDDD9AB2-562C-4867-A1FD-D2A133E37483}"/>
              </a:ext>
            </a:extLst>
          </p:cNvPr>
          <p:cNvSpPr txBox="1">
            <a:spLocks noGrp="1"/>
          </p:cNvSpPr>
          <p:nvPr>
            <p:ph type="body" idx="1"/>
          </p:nvPr>
        </p:nvSpPr>
        <p:spPr>
          <a:xfrm>
            <a:off x="1978406" y="1445465"/>
            <a:ext cx="3946525" cy="523220"/>
          </a:xfrm>
          <a:prstGeom prst="rect">
            <a:avLst/>
          </a:prstGeom>
          <a:noFill/>
        </p:spPr>
        <p:txBody>
          <a:bodyPr wrap="square" rtlCol="0">
            <a:spAutoFit/>
          </a:bodyPr>
          <a:lstStyle/>
          <a:p>
            <a:r>
              <a:rPr lang="en-US" sz="2800" dirty="0"/>
              <a:t>Breadboard</a:t>
            </a:r>
          </a:p>
        </p:txBody>
      </p:sp>
      <p:sp>
        <p:nvSpPr>
          <p:cNvPr id="5" name="Text Placeholder 5">
            <a:extLst>
              <a:ext uri="{FF2B5EF4-FFF2-40B4-BE49-F238E27FC236}">
                <a16:creationId xmlns:a16="http://schemas.microsoft.com/office/drawing/2014/main" id="{8F3B673B-8E59-4804-BBF8-10F724F5215D}"/>
              </a:ext>
            </a:extLst>
          </p:cNvPr>
          <p:cNvSpPr txBox="1">
            <a:spLocks/>
          </p:cNvSpPr>
          <p:nvPr/>
        </p:nvSpPr>
        <p:spPr>
          <a:xfrm>
            <a:off x="2984154" y="1914698"/>
            <a:ext cx="3946525" cy="523220"/>
          </a:xfrm>
          <a:prstGeom prst="rect">
            <a:avLst/>
          </a:prstGeom>
          <a:noFill/>
        </p:spPr>
        <p:txBody>
          <a:bodyPr vert="horz" wrap="square" lIns="91440" tIns="45720" rIns="91440" bIns="45720" rtlCol="0" anchor="ctr">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800" dirty="0"/>
              <a:t>Arduino Uno</a:t>
            </a:r>
          </a:p>
        </p:txBody>
      </p:sp>
      <p:sp>
        <p:nvSpPr>
          <p:cNvPr id="6" name="Text Placeholder 5">
            <a:extLst>
              <a:ext uri="{FF2B5EF4-FFF2-40B4-BE49-F238E27FC236}">
                <a16:creationId xmlns:a16="http://schemas.microsoft.com/office/drawing/2014/main" id="{0A0716B5-7E44-4038-B6E4-42B281833BB2}"/>
              </a:ext>
            </a:extLst>
          </p:cNvPr>
          <p:cNvSpPr txBox="1">
            <a:spLocks/>
          </p:cNvSpPr>
          <p:nvPr/>
        </p:nvSpPr>
        <p:spPr>
          <a:xfrm>
            <a:off x="2984154" y="2476057"/>
            <a:ext cx="6703186" cy="1082348"/>
          </a:xfrm>
          <a:prstGeom prst="rect">
            <a:avLst/>
          </a:prstGeom>
          <a:noFill/>
        </p:spPr>
        <p:txBody>
          <a:bodyPr vert="horz" wrap="square" lIns="91440" tIns="45720" rIns="91440" bIns="45720" rtlCol="0" anchor="ctr">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800" dirty="0"/>
              <a:t>PIR human motion detector sensor</a:t>
            </a:r>
          </a:p>
          <a:p>
            <a:pPr marL="342900" indent="-342900">
              <a:buFont typeface="Wingdings" panose="05000000000000000000" pitchFamily="2" charset="2"/>
              <a:buChar char="v"/>
            </a:pPr>
            <a:endParaRPr lang="en-US" sz="2800" dirty="0"/>
          </a:p>
        </p:txBody>
      </p:sp>
      <p:sp>
        <p:nvSpPr>
          <p:cNvPr id="7" name="Text Placeholder 5">
            <a:extLst>
              <a:ext uri="{FF2B5EF4-FFF2-40B4-BE49-F238E27FC236}">
                <a16:creationId xmlns:a16="http://schemas.microsoft.com/office/drawing/2014/main" id="{9453FFB4-B2C5-4202-9FEB-D08A2CC28DC2}"/>
              </a:ext>
            </a:extLst>
          </p:cNvPr>
          <p:cNvSpPr txBox="1">
            <a:spLocks/>
          </p:cNvSpPr>
          <p:nvPr/>
        </p:nvSpPr>
        <p:spPr>
          <a:xfrm>
            <a:off x="2958656" y="3073324"/>
            <a:ext cx="3946525" cy="523220"/>
          </a:xfrm>
          <a:prstGeom prst="rect">
            <a:avLst/>
          </a:prstGeom>
          <a:noFill/>
        </p:spPr>
        <p:txBody>
          <a:bodyPr vert="horz" wrap="square" lIns="91440" tIns="45720" rIns="91440" bIns="45720" rtlCol="0" anchor="ctr">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800" dirty="0"/>
              <a:t>Resistor</a:t>
            </a:r>
          </a:p>
        </p:txBody>
      </p:sp>
      <p:sp>
        <p:nvSpPr>
          <p:cNvPr id="8" name="Text Placeholder 5">
            <a:extLst>
              <a:ext uri="{FF2B5EF4-FFF2-40B4-BE49-F238E27FC236}">
                <a16:creationId xmlns:a16="http://schemas.microsoft.com/office/drawing/2014/main" id="{A9F3E3C8-7C9B-4A6A-AF95-DB9C6185E83C}"/>
              </a:ext>
            </a:extLst>
          </p:cNvPr>
          <p:cNvSpPr txBox="1">
            <a:spLocks/>
          </p:cNvSpPr>
          <p:nvPr/>
        </p:nvSpPr>
        <p:spPr>
          <a:xfrm>
            <a:off x="2984154" y="3601083"/>
            <a:ext cx="3946525" cy="523220"/>
          </a:xfrm>
          <a:prstGeom prst="rect">
            <a:avLst/>
          </a:prstGeom>
          <a:noFill/>
        </p:spPr>
        <p:txBody>
          <a:bodyPr vert="horz" wrap="square" lIns="91440" tIns="45720" rIns="91440" bIns="45720" rtlCol="0" anchor="ctr">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800" dirty="0"/>
              <a:t>LDR</a:t>
            </a:r>
          </a:p>
        </p:txBody>
      </p:sp>
      <p:sp>
        <p:nvSpPr>
          <p:cNvPr id="9" name="Text Placeholder 5">
            <a:extLst>
              <a:ext uri="{FF2B5EF4-FFF2-40B4-BE49-F238E27FC236}">
                <a16:creationId xmlns:a16="http://schemas.microsoft.com/office/drawing/2014/main" id="{04A00CE0-5DBD-42D5-B83F-2DB04D3420F2}"/>
              </a:ext>
            </a:extLst>
          </p:cNvPr>
          <p:cNvSpPr txBox="1">
            <a:spLocks/>
          </p:cNvSpPr>
          <p:nvPr/>
        </p:nvSpPr>
        <p:spPr>
          <a:xfrm>
            <a:off x="2984154" y="4124303"/>
            <a:ext cx="6146594" cy="1513235"/>
          </a:xfrm>
          <a:prstGeom prst="rect">
            <a:avLst/>
          </a:prstGeom>
          <a:noFill/>
        </p:spPr>
        <p:txBody>
          <a:bodyPr vert="horz" wrap="square" lIns="91440" tIns="45720" rIns="91440" bIns="45720" rtlCol="0" anchor="ctr">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800" dirty="0"/>
              <a:t>Male to Male, Male to Female jumper wire</a:t>
            </a:r>
          </a:p>
          <a:p>
            <a:pPr marL="342900" indent="-342900">
              <a:buFont typeface="Wingdings" panose="05000000000000000000" pitchFamily="2" charset="2"/>
              <a:buChar char="v"/>
            </a:pPr>
            <a:endParaRPr lang="en-US" sz="2800" dirty="0"/>
          </a:p>
        </p:txBody>
      </p:sp>
    </p:spTree>
    <p:extLst>
      <p:ext uri="{BB962C8B-B14F-4D97-AF65-F5344CB8AC3E}">
        <p14:creationId xmlns:p14="http://schemas.microsoft.com/office/powerpoint/2010/main" val="197425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F28EB-8C56-46AC-9529-1362D3063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974" y="1021035"/>
            <a:ext cx="3248025" cy="2695575"/>
          </a:xfrm>
          <a:prstGeom prst="rect">
            <a:avLst/>
          </a:prstGeom>
        </p:spPr>
      </p:pic>
      <p:pic>
        <p:nvPicPr>
          <p:cNvPr id="5" name="Picture 4">
            <a:extLst>
              <a:ext uri="{FF2B5EF4-FFF2-40B4-BE49-F238E27FC236}">
                <a16:creationId xmlns:a16="http://schemas.microsoft.com/office/drawing/2014/main" id="{D3002DB0-EC75-470F-BF91-03A86B568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40" y="1021035"/>
            <a:ext cx="3141662" cy="2695575"/>
          </a:xfrm>
          <a:prstGeom prst="rect">
            <a:avLst/>
          </a:prstGeom>
        </p:spPr>
      </p:pic>
      <p:sp>
        <p:nvSpPr>
          <p:cNvPr id="6" name="Text Placeholder 2">
            <a:extLst>
              <a:ext uri="{FF2B5EF4-FFF2-40B4-BE49-F238E27FC236}">
                <a16:creationId xmlns:a16="http://schemas.microsoft.com/office/drawing/2014/main" id="{CBA1F4E6-3B73-4ED2-B175-66517D54A23F}"/>
              </a:ext>
            </a:extLst>
          </p:cNvPr>
          <p:cNvSpPr txBox="1">
            <a:spLocks/>
          </p:cNvSpPr>
          <p:nvPr/>
        </p:nvSpPr>
        <p:spPr>
          <a:xfrm>
            <a:off x="1869329" y="4348756"/>
            <a:ext cx="8825658" cy="860400"/>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dirty="0">
                <a:solidFill>
                  <a:schemeClr val="accent4"/>
                </a:solidFill>
              </a:rPr>
              <a:t>Arduino Uno &amp; PIR motion sensor</a:t>
            </a:r>
          </a:p>
        </p:txBody>
      </p:sp>
    </p:spTree>
    <p:extLst>
      <p:ext uri="{BB962C8B-B14F-4D97-AF65-F5344CB8AC3E}">
        <p14:creationId xmlns:p14="http://schemas.microsoft.com/office/powerpoint/2010/main" val="31675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2F88E9-E105-45CD-A3C8-665EEBD6416A}"/>
              </a:ext>
            </a:extLst>
          </p:cNvPr>
          <p:cNvSpPr>
            <a:spLocks noGrp="1"/>
          </p:cNvSpPr>
          <p:nvPr>
            <p:ph type="body" idx="1"/>
          </p:nvPr>
        </p:nvSpPr>
        <p:spPr>
          <a:xfrm>
            <a:off x="1869329" y="4348756"/>
            <a:ext cx="8825658" cy="860400"/>
          </a:xfrm>
        </p:spPr>
        <p:txBody>
          <a:bodyPr>
            <a:normAutofit/>
          </a:bodyPr>
          <a:lstStyle/>
          <a:p>
            <a:pPr algn="ctr"/>
            <a:r>
              <a:rPr lang="en-US" sz="2800" dirty="0">
                <a:solidFill>
                  <a:schemeClr val="accent4"/>
                </a:solidFill>
              </a:rPr>
              <a:t>LED Bulb and Bread Board</a:t>
            </a:r>
          </a:p>
        </p:txBody>
      </p:sp>
      <p:pic>
        <p:nvPicPr>
          <p:cNvPr id="4" name="Picture 3" descr="C:\Users\Admin.DSL-08\Desktop\Breadboard_breadboard.jpg">
            <a:extLst>
              <a:ext uri="{FF2B5EF4-FFF2-40B4-BE49-F238E27FC236}">
                <a16:creationId xmlns:a16="http://schemas.microsoft.com/office/drawing/2014/main" id="{110013DD-5D8F-49F4-BE82-B0556A48DE77}"/>
              </a:ext>
            </a:extLst>
          </p:cNvPr>
          <p:cNvPicPr>
            <a:picLocks noChangeAspect="1" noChangeArrowheads="1"/>
          </p:cNvPicPr>
          <p:nvPr/>
        </p:nvPicPr>
        <p:blipFill>
          <a:blip r:embed="rId2"/>
          <a:srcRect/>
          <a:stretch>
            <a:fillRect/>
          </a:stretch>
        </p:blipFill>
        <p:spPr bwMode="auto">
          <a:xfrm>
            <a:off x="8137523" y="894472"/>
            <a:ext cx="2557464" cy="2807183"/>
          </a:xfrm>
          <a:prstGeom prst="rect">
            <a:avLst/>
          </a:prstGeom>
          <a:noFill/>
        </p:spPr>
      </p:pic>
      <p:pic>
        <p:nvPicPr>
          <p:cNvPr id="5" name="Picture 4" descr="C:\Users\Admin.DSL-08\Desktop\led-light-mini.jpg">
            <a:extLst>
              <a:ext uri="{FF2B5EF4-FFF2-40B4-BE49-F238E27FC236}">
                <a16:creationId xmlns:a16="http://schemas.microsoft.com/office/drawing/2014/main" id="{A891CE56-8972-4C3F-93C6-F2FD1CD58098}"/>
              </a:ext>
            </a:extLst>
          </p:cNvPr>
          <p:cNvPicPr>
            <a:picLocks noChangeAspect="1" noChangeArrowheads="1"/>
          </p:cNvPicPr>
          <p:nvPr/>
        </p:nvPicPr>
        <p:blipFill>
          <a:blip r:embed="rId3"/>
          <a:srcRect/>
          <a:stretch>
            <a:fillRect/>
          </a:stretch>
        </p:blipFill>
        <p:spPr bwMode="auto">
          <a:xfrm>
            <a:off x="1492896" y="894472"/>
            <a:ext cx="2136549" cy="2805991"/>
          </a:xfrm>
          <a:prstGeom prst="rect">
            <a:avLst/>
          </a:prstGeom>
          <a:noFill/>
        </p:spPr>
      </p:pic>
      <p:pic>
        <p:nvPicPr>
          <p:cNvPr id="6" name="Picture 5">
            <a:extLst>
              <a:ext uri="{FF2B5EF4-FFF2-40B4-BE49-F238E27FC236}">
                <a16:creationId xmlns:a16="http://schemas.microsoft.com/office/drawing/2014/main" id="{E2353D9F-7A6B-428C-A6AA-727A1D76E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720" y="894472"/>
            <a:ext cx="2524125" cy="2805991"/>
          </a:xfrm>
          <a:prstGeom prst="rect">
            <a:avLst/>
          </a:prstGeom>
        </p:spPr>
      </p:pic>
    </p:spTree>
    <p:extLst>
      <p:ext uri="{BB962C8B-B14F-4D97-AF65-F5344CB8AC3E}">
        <p14:creationId xmlns:p14="http://schemas.microsoft.com/office/powerpoint/2010/main" val="12879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D19056-34E8-4065-B599-DB94B1842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521" y="1253779"/>
            <a:ext cx="3397407" cy="3339962"/>
          </a:xfrm>
          <a:prstGeom prst="rect">
            <a:avLst/>
          </a:prstGeom>
        </p:spPr>
      </p:pic>
      <p:pic>
        <p:nvPicPr>
          <p:cNvPr id="7" name="Picture 6">
            <a:extLst>
              <a:ext uri="{FF2B5EF4-FFF2-40B4-BE49-F238E27FC236}">
                <a16:creationId xmlns:a16="http://schemas.microsoft.com/office/drawing/2014/main" id="{AFD270D9-50CB-4446-BDF6-3006829D9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967" y="1253779"/>
            <a:ext cx="3654464" cy="3339962"/>
          </a:xfrm>
          <a:prstGeom prst="rect">
            <a:avLst/>
          </a:prstGeom>
        </p:spPr>
      </p:pic>
    </p:spTree>
    <p:extLst>
      <p:ext uri="{BB962C8B-B14F-4D97-AF65-F5344CB8AC3E}">
        <p14:creationId xmlns:p14="http://schemas.microsoft.com/office/powerpoint/2010/main" val="32251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722863" y="0"/>
            <a:ext cx="8229627" cy="702989"/>
          </a:xfrm>
          <a:prstGeom prst="rect">
            <a:avLst/>
          </a:prstGeom>
          <a:noFill/>
          <a:ln>
            <a:noFill/>
          </a:ln>
        </p:spPr>
        <p:txBody>
          <a:bodyPr lIns="0" tIns="0" rIns="0" bIns="0" anchor="ctr"/>
          <a:lstStyle/>
          <a:p>
            <a:pPr algn="ctr"/>
            <a:r>
              <a:rPr lang="en-US" sz="3992" spc="-1" dirty="0">
                <a:solidFill>
                  <a:srgbClr val="000000"/>
                </a:solidFill>
                <a:uFill>
                  <a:solidFill>
                    <a:srgbClr val="FFFFFF"/>
                  </a:solidFill>
                </a:uFill>
                <a:latin typeface="Arial"/>
              </a:rPr>
              <a:t>Source Code</a:t>
            </a:r>
          </a:p>
        </p:txBody>
      </p:sp>
      <p:sp>
        <p:nvSpPr>
          <p:cNvPr id="45" name="TextShape 2"/>
          <p:cNvSpPr txBox="1"/>
          <p:nvPr/>
        </p:nvSpPr>
        <p:spPr>
          <a:xfrm>
            <a:off x="4378952" y="982079"/>
            <a:ext cx="3433204" cy="5206688"/>
          </a:xfrm>
          <a:prstGeom prst="rect">
            <a:avLst/>
          </a:prstGeom>
          <a:noFill/>
          <a:ln>
            <a:noFill/>
          </a:ln>
        </p:spPr>
        <p:txBody>
          <a:bodyPr lIns="0" tIns="0" rIns="0" bIns="0" anchor="ctr"/>
          <a:lstStyle/>
          <a:p>
            <a:r>
              <a:rPr lang="en-US" sz="1600" dirty="0" err="1"/>
              <a:t>int</a:t>
            </a:r>
            <a:r>
              <a:rPr lang="en-US" sz="1600" dirty="0"/>
              <a:t> </a:t>
            </a:r>
            <a:r>
              <a:rPr lang="en-US" sz="1600" dirty="0" err="1"/>
              <a:t>sensorPin</a:t>
            </a:r>
            <a:r>
              <a:rPr lang="en-US" sz="1600" dirty="0"/>
              <a:t> = A0;</a:t>
            </a:r>
          </a:p>
          <a:p>
            <a:r>
              <a:rPr lang="en-US" sz="1600" dirty="0" err="1"/>
              <a:t>int</a:t>
            </a:r>
            <a:r>
              <a:rPr lang="en-US" sz="1600" dirty="0"/>
              <a:t> </a:t>
            </a:r>
            <a:r>
              <a:rPr lang="en-US" sz="1600" dirty="0" err="1"/>
              <a:t>sensorValue</a:t>
            </a:r>
            <a:r>
              <a:rPr lang="en-US" sz="1600" dirty="0"/>
              <a:t> = 0; </a:t>
            </a:r>
          </a:p>
          <a:p>
            <a:r>
              <a:rPr lang="en-US" sz="1600" dirty="0" err="1"/>
              <a:t>int</a:t>
            </a:r>
            <a:r>
              <a:rPr lang="en-US" sz="1600" dirty="0"/>
              <a:t> </a:t>
            </a:r>
            <a:r>
              <a:rPr lang="en-US" sz="1600" dirty="0" err="1"/>
              <a:t>outValue</a:t>
            </a:r>
            <a:r>
              <a:rPr lang="en-US" sz="1600" dirty="0"/>
              <a:t>=0;</a:t>
            </a:r>
          </a:p>
          <a:p>
            <a:r>
              <a:rPr lang="en-US" sz="1600" dirty="0" err="1"/>
              <a:t>int</a:t>
            </a:r>
            <a:r>
              <a:rPr lang="en-US" sz="1600" dirty="0"/>
              <a:t> </a:t>
            </a:r>
            <a:r>
              <a:rPr lang="en-US" sz="1600" dirty="0" err="1"/>
              <a:t>pirPin</a:t>
            </a:r>
            <a:r>
              <a:rPr lang="en-US" sz="1600" dirty="0"/>
              <a:t>=4;</a:t>
            </a:r>
          </a:p>
          <a:p>
            <a:r>
              <a:rPr lang="en-US" sz="1600" dirty="0" err="1"/>
              <a:t>int</a:t>
            </a:r>
            <a:r>
              <a:rPr lang="en-US" sz="1600" dirty="0"/>
              <a:t> </a:t>
            </a:r>
            <a:r>
              <a:rPr lang="en-US" sz="1600" dirty="0" err="1"/>
              <a:t>ledPin</a:t>
            </a:r>
            <a:r>
              <a:rPr lang="en-US" sz="1600" dirty="0"/>
              <a:t>=3;</a:t>
            </a:r>
          </a:p>
          <a:p>
            <a:r>
              <a:rPr lang="en-US" sz="1600" dirty="0"/>
              <a:t>void setup()</a:t>
            </a:r>
          </a:p>
          <a:p>
            <a:r>
              <a:rPr lang="en-US" sz="1600" dirty="0"/>
              <a:t>{</a:t>
            </a:r>
          </a:p>
          <a:p>
            <a:r>
              <a:rPr lang="en-US" sz="1600" dirty="0"/>
              <a:t> </a:t>
            </a:r>
          </a:p>
          <a:p>
            <a:r>
              <a:rPr lang="en-US" sz="1600" dirty="0"/>
              <a:t> </a:t>
            </a:r>
            <a:r>
              <a:rPr lang="en-US" sz="1600" dirty="0" err="1"/>
              <a:t>pinMode</a:t>
            </a:r>
            <a:r>
              <a:rPr lang="en-US" sz="1600" dirty="0"/>
              <a:t>(</a:t>
            </a:r>
            <a:r>
              <a:rPr lang="en-US" sz="1600" dirty="0" err="1"/>
              <a:t>pirPin,INPUT</a:t>
            </a:r>
            <a:r>
              <a:rPr lang="en-US" sz="1600" dirty="0"/>
              <a:t>);</a:t>
            </a:r>
          </a:p>
          <a:p>
            <a:r>
              <a:rPr lang="en-US" sz="1600" dirty="0"/>
              <a:t> </a:t>
            </a:r>
            <a:r>
              <a:rPr lang="en-US" sz="1600" dirty="0" err="1"/>
              <a:t>pinMode</a:t>
            </a:r>
            <a:r>
              <a:rPr lang="en-US" sz="1600" dirty="0"/>
              <a:t>(</a:t>
            </a:r>
            <a:r>
              <a:rPr lang="en-US" sz="1600" dirty="0" err="1"/>
              <a:t>ledPin,OUTPUT</a:t>
            </a:r>
            <a:r>
              <a:rPr lang="en-US" sz="1600" dirty="0"/>
              <a:t>);</a:t>
            </a:r>
          </a:p>
          <a:p>
            <a:r>
              <a:rPr lang="en-US" sz="1600" dirty="0"/>
              <a:t>// Turn on the </a:t>
            </a:r>
            <a:r>
              <a:rPr lang="en-US" sz="1600" dirty="0" err="1"/>
              <a:t>blacklight</a:t>
            </a:r>
            <a:r>
              <a:rPr lang="en-US" sz="1600" dirty="0"/>
              <a:t> and print a message.</a:t>
            </a:r>
          </a:p>
          <a:p>
            <a:r>
              <a:rPr lang="en-US" sz="1600" dirty="0" err="1"/>
              <a:t>Serial.begin</a:t>
            </a:r>
            <a:r>
              <a:rPr lang="en-US" sz="1600" dirty="0"/>
              <a:t>(9600);</a:t>
            </a:r>
          </a:p>
          <a:p>
            <a:r>
              <a:rPr lang="en-US" sz="1600" dirty="0"/>
              <a:t>}</a:t>
            </a:r>
          </a:p>
          <a:p>
            <a:r>
              <a:rPr lang="en-US" sz="1600" dirty="0"/>
              <a:t> </a:t>
            </a:r>
            <a:r>
              <a:rPr lang="en-US" sz="1600" spc="-1" dirty="0">
                <a:solidFill>
                  <a:srgbClr val="000000"/>
                </a:solidFill>
                <a:uFill>
                  <a:solidFill>
                    <a:srgbClr val="FFFFFF"/>
                  </a:solidFill>
                </a:uFill>
                <a:latin typeface="Ubuntu"/>
              </a:rPr>
              <a:t> </a:t>
            </a:r>
            <a:r>
              <a:rPr lang="en-US" sz="1600" dirty="0"/>
              <a:t>void loop()</a:t>
            </a:r>
          </a:p>
          <a:p>
            <a:r>
              <a:rPr lang="en-US" sz="1600" dirty="0"/>
              <a:t>{</a:t>
            </a:r>
          </a:p>
          <a:p>
            <a:r>
              <a:rPr lang="en-US" sz="1600" dirty="0"/>
              <a:t>  static bool toggle=0;</a:t>
            </a:r>
          </a:p>
          <a:p>
            <a:r>
              <a:rPr lang="en-US" sz="1600" dirty="0"/>
              <a:t>  static </a:t>
            </a:r>
            <a:r>
              <a:rPr lang="en-US" sz="1600" dirty="0" err="1"/>
              <a:t>int</a:t>
            </a:r>
            <a:r>
              <a:rPr lang="en-US" sz="1600" dirty="0"/>
              <a:t> </a:t>
            </a:r>
            <a:r>
              <a:rPr lang="en-US" sz="1600" dirty="0" err="1"/>
              <a:t>pirValue</a:t>
            </a:r>
            <a:r>
              <a:rPr lang="en-US" sz="1600" dirty="0"/>
              <a:t>;</a:t>
            </a:r>
          </a:p>
          <a:p>
            <a:r>
              <a:rPr lang="en-US" sz="1600" dirty="0"/>
              <a:t>  </a:t>
            </a:r>
            <a:r>
              <a:rPr lang="en-US" sz="1600" dirty="0" err="1"/>
              <a:t>pirValue</a:t>
            </a:r>
            <a:r>
              <a:rPr lang="en-US" sz="1600" dirty="0"/>
              <a:t>=</a:t>
            </a:r>
            <a:r>
              <a:rPr lang="en-US" sz="1600" dirty="0" err="1"/>
              <a:t>digitalRead</a:t>
            </a:r>
            <a:r>
              <a:rPr lang="en-US" sz="1600" dirty="0"/>
              <a:t>(</a:t>
            </a:r>
            <a:r>
              <a:rPr lang="en-US" sz="1600" dirty="0" err="1"/>
              <a:t>pirPin</a:t>
            </a:r>
            <a:r>
              <a:rPr lang="en-US" sz="1600" dirty="0"/>
              <a:t>);</a:t>
            </a:r>
          </a:p>
          <a:p>
            <a:r>
              <a:rPr lang="en-US" sz="1600" dirty="0"/>
              <a:t>  </a:t>
            </a:r>
            <a:r>
              <a:rPr lang="en-US" sz="1600" dirty="0" err="1"/>
              <a:t>Serial.print</a:t>
            </a:r>
            <a:r>
              <a:rPr lang="en-US" sz="1600" dirty="0"/>
              <a:t>("</a:t>
            </a:r>
            <a:r>
              <a:rPr lang="en-US" sz="1600" dirty="0" err="1"/>
              <a:t>Pir</a:t>
            </a:r>
            <a:r>
              <a:rPr lang="en-US" sz="1600" dirty="0"/>
              <a:t> Status.");</a:t>
            </a:r>
          </a:p>
          <a:p>
            <a:endParaRPr lang="en-US" sz="1600" dirty="0"/>
          </a:p>
        </p:txBody>
      </p:sp>
      <p:sp>
        <p:nvSpPr>
          <p:cNvPr id="6" name="TextShape 2">
            <a:extLst>
              <a:ext uri="{FF2B5EF4-FFF2-40B4-BE49-F238E27FC236}">
                <a16:creationId xmlns:a16="http://schemas.microsoft.com/office/drawing/2014/main" id="{622A4193-4168-4C0A-B9B6-95CB38EBADEF}"/>
              </a:ext>
            </a:extLst>
          </p:cNvPr>
          <p:cNvSpPr txBox="1"/>
          <p:nvPr/>
        </p:nvSpPr>
        <p:spPr>
          <a:xfrm>
            <a:off x="7924354" y="783296"/>
            <a:ext cx="3433204" cy="5021156"/>
          </a:xfrm>
          <a:prstGeom prst="rect">
            <a:avLst/>
          </a:prstGeom>
          <a:noFill/>
          <a:ln>
            <a:noFill/>
          </a:ln>
        </p:spPr>
        <p:txBody>
          <a:bodyPr lIns="0" tIns="0" rIns="0" bIns="0" anchor="ctr"/>
          <a:lstStyle/>
          <a:p>
            <a:r>
              <a:rPr lang="en-US" sz="1600" dirty="0" err="1"/>
              <a:t>Serial.println</a:t>
            </a:r>
            <a:r>
              <a:rPr lang="en-US" sz="1600" dirty="0"/>
              <a:t>(</a:t>
            </a:r>
            <a:r>
              <a:rPr lang="en-US" sz="1600" dirty="0" err="1"/>
              <a:t>pirValue</a:t>
            </a:r>
            <a:r>
              <a:rPr lang="en-US" sz="1600" dirty="0"/>
              <a:t>);</a:t>
            </a:r>
          </a:p>
          <a:p>
            <a:r>
              <a:rPr lang="en-US" sz="1600" dirty="0"/>
              <a:t>  </a:t>
            </a:r>
            <a:r>
              <a:rPr lang="en-US" sz="1600" dirty="0" err="1"/>
              <a:t>sensorValue</a:t>
            </a:r>
            <a:r>
              <a:rPr lang="en-US" sz="1600" dirty="0"/>
              <a:t> = </a:t>
            </a:r>
            <a:r>
              <a:rPr lang="en-US" sz="1600" dirty="0" err="1"/>
              <a:t>analogRead</a:t>
            </a:r>
            <a:r>
              <a:rPr lang="en-US" sz="1600" dirty="0"/>
              <a:t>(</a:t>
            </a:r>
            <a:r>
              <a:rPr lang="en-US" sz="1600" dirty="0" err="1"/>
              <a:t>sensorPin</a:t>
            </a:r>
            <a:r>
              <a:rPr lang="en-US" sz="1600" dirty="0"/>
              <a:t>);</a:t>
            </a:r>
          </a:p>
          <a:p>
            <a:r>
              <a:rPr lang="en-US" sz="1600" dirty="0"/>
              <a:t>  </a:t>
            </a:r>
            <a:r>
              <a:rPr lang="en-US" sz="1600" dirty="0" err="1"/>
              <a:t>outValue</a:t>
            </a:r>
            <a:r>
              <a:rPr lang="en-US" sz="1600" dirty="0"/>
              <a:t>= 255-map(sensorValue,0,1023,0,255);</a:t>
            </a:r>
          </a:p>
          <a:p>
            <a:r>
              <a:rPr lang="en-US" sz="1600" dirty="0"/>
              <a:t>  if(</a:t>
            </a:r>
            <a:r>
              <a:rPr lang="en-US" sz="1600" dirty="0" err="1"/>
              <a:t>pirValue</a:t>
            </a:r>
            <a:r>
              <a:rPr lang="en-US" sz="1600" dirty="0"/>
              <a:t>==1){</a:t>
            </a:r>
          </a:p>
          <a:p>
            <a:r>
              <a:rPr lang="en-US" sz="1600" dirty="0"/>
              <a:t>    toggle=!toggle;</a:t>
            </a:r>
          </a:p>
          <a:p>
            <a:r>
              <a:rPr lang="en-US" sz="1600" dirty="0"/>
              <a:t>    if(toggle==1){</a:t>
            </a:r>
          </a:p>
          <a:p>
            <a:r>
              <a:rPr lang="en-US" sz="1600" dirty="0"/>
              <a:t>       </a:t>
            </a:r>
            <a:r>
              <a:rPr lang="en-US" sz="1600" dirty="0" err="1"/>
              <a:t>analogWrite</a:t>
            </a:r>
            <a:r>
              <a:rPr lang="en-US" sz="1600" dirty="0"/>
              <a:t>(</a:t>
            </a:r>
            <a:r>
              <a:rPr lang="en-US" sz="1600" dirty="0" err="1"/>
              <a:t>ledPin,outValue</a:t>
            </a:r>
            <a:r>
              <a:rPr lang="en-US" sz="1600" dirty="0"/>
              <a:t>);</a:t>
            </a:r>
          </a:p>
          <a:p>
            <a:r>
              <a:rPr lang="en-US" sz="1600" dirty="0"/>
              <a:t>    }</a:t>
            </a:r>
          </a:p>
          <a:p>
            <a:r>
              <a:rPr lang="en-US" sz="1600" dirty="0"/>
              <a:t>    else{</a:t>
            </a:r>
          </a:p>
          <a:p>
            <a:r>
              <a:rPr lang="en-US" sz="1600" dirty="0"/>
              <a:t>      </a:t>
            </a:r>
            <a:r>
              <a:rPr lang="en-US" sz="1600" dirty="0" err="1"/>
              <a:t>analogWrite</a:t>
            </a:r>
            <a:r>
              <a:rPr lang="en-US" sz="1600" dirty="0"/>
              <a:t>(ledPin,0);</a:t>
            </a:r>
          </a:p>
          <a:p>
            <a:r>
              <a:rPr lang="en-US" sz="1600" dirty="0"/>
              <a:t>    }</a:t>
            </a:r>
          </a:p>
          <a:p>
            <a:r>
              <a:rPr lang="en-US" sz="1600" dirty="0"/>
              <a:t>    while(</a:t>
            </a:r>
            <a:r>
              <a:rPr lang="en-US" sz="1600" dirty="0" err="1"/>
              <a:t>digitalRead</a:t>
            </a:r>
            <a:r>
              <a:rPr lang="en-US" sz="1600" dirty="0"/>
              <a:t>(</a:t>
            </a:r>
            <a:r>
              <a:rPr lang="en-US" sz="1600" dirty="0" err="1"/>
              <a:t>pirPin</a:t>
            </a:r>
            <a:r>
              <a:rPr lang="en-US" sz="1600" dirty="0"/>
              <a:t>)==1);</a:t>
            </a:r>
          </a:p>
          <a:p>
            <a:r>
              <a:rPr lang="en-US" sz="1600" dirty="0"/>
              <a:t>  }</a:t>
            </a:r>
          </a:p>
          <a:p>
            <a:r>
              <a:rPr lang="en-US" sz="1600" dirty="0"/>
              <a:t>   if(toggle==1){</a:t>
            </a:r>
          </a:p>
          <a:p>
            <a:r>
              <a:rPr lang="en-US" sz="1600" dirty="0"/>
              <a:t>       </a:t>
            </a:r>
            <a:r>
              <a:rPr lang="en-US" sz="1600" dirty="0" err="1"/>
              <a:t>analogWrite</a:t>
            </a:r>
            <a:r>
              <a:rPr lang="en-US" sz="1600" dirty="0"/>
              <a:t>(</a:t>
            </a:r>
            <a:r>
              <a:rPr lang="en-US" sz="1600" dirty="0" err="1"/>
              <a:t>ledPin,outValue</a:t>
            </a:r>
            <a:r>
              <a:rPr lang="en-US" sz="1600" dirty="0"/>
              <a:t>);</a:t>
            </a:r>
          </a:p>
          <a:p>
            <a:r>
              <a:rPr lang="en-US" sz="1600" dirty="0"/>
              <a:t>   }</a:t>
            </a:r>
          </a:p>
          <a:p>
            <a:r>
              <a:rPr lang="en-US" sz="1600" dirty="0"/>
              <a:t>  delay(500);</a:t>
            </a:r>
          </a:p>
          <a:p>
            <a:r>
              <a:rPr lang="en-US" sz="1600" dirty="0"/>
              <a:t>}</a:t>
            </a:r>
          </a:p>
        </p:txBody>
      </p:sp>
    </p:spTree>
    <p:extLst>
      <p:ext uri="{BB962C8B-B14F-4D97-AF65-F5344CB8AC3E}">
        <p14:creationId xmlns:p14="http://schemas.microsoft.com/office/powerpoint/2010/main" val="167241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6866073" y="2574524"/>
            <a:ext cx="57540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miley Face 16"/>
          <p:cNvSpPr/>
          <p:nvPr/>
        </p:nvSpPr>
        <p:spPr>
          <a:xfrm>
            <a:off x="5350449" y="1811196"/>
            <a:ext cx="1487488" cy="1473200"/>
          </a:xfrm>
          <a:prstGeom prst="smileyFace">
            <a:avLst/>
          </a:prstGeom>
          <a:solidFill>
            <a:schemeClr val="accent5">
              <a:lumMod val="75000"/>
            </a:schemeClr>
          </a:solidFill>
        </p:spPr>
        <p:style>
          <a:lnRef idx="3">
            <a:schemeClr val="lt1"/>
          </a:lnRef>
          <a:fillRef idx="1">
            <a:schemeClr val="accent6"/>
          </a:fillRef>
          <a:effectRef idx="1">
            <a:schemeClr val="accent6"/>
          </a:effectRef>
          <a:fontRef idx="minor">
            <a:schemeClr val="lt1"/>
          </a:fontRef>
        </p:style>
        <p:txBody>
          <a:bodyPr anchor="ctr"/>
          <a:lstStyle/>
          <a:p>
            <a:pPr algn="ctr">
              <a:defRPr/>
            </a:pPr>
            <a:endParaRPr lang="en-US" dirty="0"/>
          </a:p>
        </p:txBody>
      </p:sp>
      <p:grpSp>
        <p:nvGrpSpPr>
          <p:cNvPr id="19" name="Group 18"/>
          <p:cNvGrpSpPr/>
          <p:nvPr/>
        </p:nvGrpSpPr>
        <p:grpSpPr>
          <a:xfrm rot="21425714">
            <a:off x="4878052" y="1526801"/>
            <a:ext cx="4343596" cy="2436167"/>
            <a:chOff x="2123678" y="162691"/>
            <a:chExt cx="3351821" cy="1945928"/>
          </a:xfrm>
          <a:scene3d>
            <a:camera prst="orthographicFront"/>
            <a:lightRig rig="flat" dir="t"/>
          </a:scene3d>
        </p:grpSpPr>
        <p:sp>
          <p:nvSpPr>
            <p:cNvPr id="20" name="Oval 19"/>
            <p:cNvSpPr/>
            <p:nvPr/>
          </p:nvSpPr>
          <p:spPr>
            <a:xfrm>
              <a:off x="4090089" y="162691"/>
              <a:ext cx="1385410" cy="1945928"/>
            </a:xfrm>
            <a:prstGeom prst="ellipse">
              <a:avLst/>
            </a:prstGeom>
            <a:solidFill>
              <a:schemeClr val="accent5">
                <a:lumMod val="75000"/>
              </a:schemeClr>
            </a:solid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Oval 4"/>
            <p:cNvSpPr txBox="1"/>
            <p:nvPr/>
          </p:nvSpPr>
          <p:spPr>
            <a:xfrm>
              <a:off x="2123678" y="473353"/>
              <a:ext cx="1293262" cy="153024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955" tIns="20955" rIns="20955" bIns="20955" numCol="1" spcCol="1270" anchor="ctr" anchorCtr="0">
              <a:noAutofit/>
            </a:bodyPr>
            <a:lstStyle/>
            <a:p>
              <a:pPr algn="r" defTabSz="1466850">
                <a:lnSpc>
                  <a:spcPct val="90000"/>
                </a:lnSpc>
                <a:spcBef>
                  <a:spcPct val="0"/>
                </a:spcBef>
                <a:spcAft>
                  <a:spcPct val="35000"/>
                </a:spcAft>
              </a:pPr>
              <a:endParaRPr lang="en-US" sz="3300" b="1" i="1" dirty="0"/>
            </a:p>
          </p:txBody>
        </p:sp>
      </p:grpSp>
      <p:sp>
        <p:nvSpPr>
          <p:cNvPr id="22" name="Rectangle 21"/>
          <p:cNvSpPr/>
          <p:nvPr/>
        </p:nvSpPr>
        <p:spPr>
          <a:xfrm>
            <a:off x="7405406" y="2421284"/>
            <a:ext cx="1568827" cy="424732"/>
          </a:xfrm>
          <a:prstGeom prst="rect">
            <a:avLst/>
          </a:prstGeom>
        </p:spPr>
        <p:txBody>
          <a:bodyPr wrap="none">
            <a:spAutoFit/>
          </a:bodyPr>
          <a:lstStyle/>
          <a:p>
            <a:pPr algn="ctr" defTabSz="1466850">
              <a:lnSpc>
                <a:spcPct val="90000"/>
              </a:lnSpc>
              <a:spcBef>
                <a:spcPct val="0"/>
              </a:spcBef>
              <a:spcAft>
                <a:spcPct val="35000"/>
              </a:spcAft>
            </a:pPr>
            <a:r>
              <a:rPr lang="en-US" altLang="zh-CN" sz="2400" b="1" i="1" dirty="0">
                <a:solidFill>
                  <a:schemeClr val="bg1"/>
                </a:solidFill>
              </a:rPr>
              <a:t>Thank You </a:t>
            </a:r>
            <a:endParaRPr lang="en-US" sz="2400" b="1" i="1" dirty="0">
              <a:solidFill>
                <a:schemeClr val="bg1"/>
              </a:solidFill>
            </a:endParaRPr>
          </a:p>
        </p:txBody>
      </p:sp>
    </p:spTree>
    <p:extLst>
      <p:ext uri="{BB962C8B-B14F-4D97-AF65-F5344CB8AC3E}">
        <p14:creationId xmlns:p14="http://schemas.microsoft.com/office/powerpoint/2010/main" val="31791297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58</TotalTime>
  <Words>232</Words>
  <Application>Microsoft Office PowerPoint</Application>
  <PresentationFormat>Widescreen</PresentationFormat>
  <Paragraphs>106</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华文楷体</vt:lpstr>
      <vt:lpstr>Arial</vt:lpstr>
      <vt:lpstr>Calibri</vt:lpstr>
      <vt:lpstr>Franklin Gothic Book</vt:lpstr>
      <vt:lpstr>Segoe UI</vt:lpstr>
      <vt:lpstr>Times New Roman</vt:lpstr>
      <vt:lpstr>Ubuntu</vt:lpstr>
      <vt:lpstr>WenQuanYi Micro Hei</vt:lpstr>
      <vt:lpstr>Wingdings</vt:lpstr>
      <vt:lpstr>Wingdings 3</vt:lpstr>
      <vt:lpstr>Crop</vt:lpstr>
      <vt:lpstr>Smart home using motion sensor </vt:lpstr>
      <vt:lpstr>Presented By</vt:lpstr>
      <vt:lpstr>Introduction</vt:lpstr>
      <vt:lpstr>Using Components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using motion sensor </dc:title>
  <dc:creator>Nila</dc:creator>
  <cp:lastModifiedBy>Nila</cp:lastModifiedBy>
  <cp:revision>18</cp:revision>
  <dcterms:created xsi:type="dcterms:W3CDTF">2017-08-08T18:29:06Z</dcterms:created>
  <dcterms:modified xsi:type="dcterms:W3CDTF">2017-08-08T19:32:44Z</dcterms:modified>
</cp:coreProperties>
</file>