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C55F9-7692-46E0-AFD4-FD4655F14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ADMINISTRADOR DE DISPOSITIVOS DE WINDOWS 10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0522E7-67B7-4120-B6EB-E7B10CE6F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910667"/>
            <a:ext cx="6400800" cy="1947333"/>
          </a:xfrm>
        </p:spPr>
        <p:txBody>
          <a:bodyPr/>
          <a:lstStyle/>
          <a:p>
            <a:r>
              <a:rPr lang="es-ES" dirty="0"/>
              <a:t>DE: MARÍA ORTIZ NUERO </a:t>
            </a:r>
          </a:p>
        </p:txBody>
      </p:sp>
    </p:spTree>
    <p:extLst>
      <p:ext uri="{BB962C8B-B14F-4D97-AF65-F5344CB8AC3E}">
        <p14:creationId xmlns:p14="http://schemas.microsoft.com/office/powerpoint/2010/main" val="7251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141A6-3FA8-43F9-B417-EE5E030E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B2AD9-EF9E-43B0-BAEE-E5EA5D7EF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00233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11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Sector</vt:lpstr>
      <vt:lpstr>ADMINISTRADOR DE DISPOSITIVOS DE WINDOWS 10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ADMINISTRADOR DE DISPOSITIVOS DE WINDOWS 10 </dc:title>
  <dc:creator>María Ortiz Nuero</dc:creator>
  <cp:lastModifiedBy>María Ortiz Nuero</cp:lastModifiedBy>
  <cp:revision>3</cp:revision>
  <dcterms:created xsi:type="dcterms:W3CDTF">2020-01-17T16:37:58Z</dcterms:created>
  <dcterms:modified xsi:type="dcterms:W3CDTF">2020-01-17T17:20:34Z</dcterms:modified>
</cp:coreProperties>
</file>