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0BCD-B253-4A17-A893-7B7509456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1300785"/>
            <a:ext cx="11171583" cy="2509213"/>
          </a:xfrm>
        </p:spPr>
        <p:txBody>
          <a:bodyPr>
            <a:normAutofit/>
          </a:bodyPr>
          <a:lstStyle/>
          <a:p>
            <a:r>
              <a:rPr lang="es-ES" sz="5400" dirty="0"/>
              <a:t>Algoritmos de planificación del procesador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C3779-BF7D-40C3-92FE-4A3F0350F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27443"/>
            <a:ext cx="8689976" cy="1030356"/>
          </a:xfrm>
        </p:spPr>
        <p:txBody>
          <a:bodyPr/>
          <a:lstStyle/>
          <a:p>
            <a:r>
              <a:rPr lang="es-ES" dirty="0"/>
              <a:t>De: maría Ortiz nuero.</a:t>
            </a:r>
          </a:p>
        </p:txBody>
      </p:sp>
    </p:spTree>
    <p:extLst>
      <p:ext uri="{BB962C8B-B14F-4D97-AF65-F5344CB8AC3E}">
        <p14:creationId xmlns:p14="http://schemas.microsoft.com/office/powerpoint/2010/main" val="40621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899D9-66B5-4558-BBB3-665FE95A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989529" cy="1091013"/>
          </a:xfrm>
        </p:spPr>
        <p:txBody>
          <a:bodyPr>
            <a:normAutofit fontScale="90000"/>
          </a:bodyPr>
          <a:lstStyle/>
          <a:p>
            <a:r>
              <a:rPr lang="es-ES" sz="7500" dirty="0"/>
              <a:t>FIFO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B6CCEA3-AE0D-4FA9-BDE4-641FAB4FDCB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47960524"/>
              </p:ext>
            </p:extLst>
          </p:nvPr>
        </p:nvGraphicFramePr>
        <p:xfrm>
          <a:off x="4558748" y="430695"/>
          <a:ext cx="5115338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98504">
                  <a:extLst>
                    <a:ext uri="{9D8B030D-6E8A-4147-A177-3AD203B41FA5}">
                      <a16:colId xmlns:a16="http://schemas.microsoft.com/office/drawing/2014/main" val="1350373369"/>
                    </a:ext>
                  </a:extLst>
                </a:gridCol>
                <a:gridCol w="1708417">
                  <a:extLst>
                    <a:ext uri="{9D8B030D-6E8A-4147-A177-3AD203B41FA5}">
                      <a16:colId xmlns:a16="http://schemas.microsoft.com/office/drawing/2014/main" val="1238157335"/>
                    </a:ext>
                  </a:extLst>
                </a:gridCol>
                <a:gridCol w="1708417">
                  <a:extLst>
                    <a:ext uri="{9D8B030D-6E8A-4147-A177-3AD203B41FA5}">
                      <a16:colId xmlns:a16="http://schemas.microsoft.com/office/drawing/2014/main" val="4029803619"/>
                    </a:ext>
                  </a:extLst>
                </a:gridCol>
              </a:tblGrid>
              <a:tr h="368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 EJECUTACIÓN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 LLEGADA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0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3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2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6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1103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1FE9BCC-8899-4216-BA51-B39592D1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47617"/>
              </p:ext>
            </p:extLst>
          </p:nvPr>
        </p:nvGraphicFramePr>
        <p:xfrm>
          <a:off x="393144" y="2741957"/>
          <a:ext cx="7346125" cy="3291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2125">
                  <a:extLst>
                    <a:ext uri="{9D8B030D-6E8A-4147-A177-3AD203B41FA5}">
                      <a16:colId xmlns:a16="http://schemas.microsoft.com/office/drawing/2014/main" val="3173760541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270593396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781340167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3375777112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949678139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3723317741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393891078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685582582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2053369514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3259787215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333621012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4022972450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627721624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296334371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3566354158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1766642048"/>
                    </a:ext>
                  </a:extLst>
                </a:gridCol>
                <a:gridCol w="432125">
                  <a:extLst>
                    <a:ext uri="{9D8B030D-6E8A-4147-A177-3AD203B41FA5}">
                      <a16:colId xmlns:a16="http://schemas.microsoft.com/office/drawing/2014/main" val="436367110"/>
                    </a:ext>
                  </a:extLst>
                </a:gridCol>
              </a:tblGrid>
              <a:tr h="311384">
                <a:tc>
                  <a:txBody>
                    <a:bodyPr/>
                    <a:lstStyle/>
                    <a:p>
                      <a:r>
                        <a:rPr lang="es-E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14985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4283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r>
                        <a:rPr lang="es-E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49572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853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r>
                        <a:rPr lang="es-E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7604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34805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r>
                        <a:rPr lang="es-E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75477"/>
                  </a:ext>
                </a:extLst>
              </a:tr>
              <a:tr h="311384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80332"/>
                  </a:ext>
                </a:extLst>
              </a:tr>
              <a:tr h="361702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1143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E4A6011-9903-48EE-BBB3-D03FF7BD6AEB}"/>
              </a:ext>
            </a:extLst>
          </p:cNvPr>
          <p:cNvSpPr txBox="1"/>
          <p:nvPr/>
        </p:nvSpPr>
        <p:spPr>
          <a:xfrm>
            <a:off x="8428381" y="2898624"/>
            <a:ext cx="2491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-Este algoritmo consiste en que los procesos se van ejecutando según su orden de llegada y cuando el proceso anterior termina.</a:t>
            </a:r>
          </a:p>
        </p:txBody>
      </p:sp>
    </p:spTree>
    <p:extLst>
      <p:ext uri="{BB962C8B-B14F-4D97-AF65-F5344CB8AC3E}">
        <p14:creationId xmlns:p14="http://schemas.microsoft.com/office/powerpoint/2010/main" val="33034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4D3D0-8229-4736-B7C3-2E928F70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082295" cy="1316300"/>
          </a:xfrm>
        </p:spPr>
        <p:txBody>
          <a:bodyPr>
            <a:normAutofit/>
          </a:bodyPr>
          <a:lstStyle/>
          <a:p>
            <a:r>
              <a:rPr lang="es-ES" sz="6800" dirty="0"/>
              <a:t>SJF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91E4114E-F3A1-489A-B356-4ED8B014E9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54662078"/>
              </p:ext>
            </p:extLst>
          </p:nvPr>
        </p:nvGraphicFramePr>
        <p:xfrm>
          <a:off x="4373218" y="379137"/>
          <a:ext cx="5645427" cy="22888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809">
                  <a:extLst>
                    <a:ext uri="{9D8B030D-6E8A-4147-A177-3AD203B41FA5}">
                      <a16:colId xmlns:a16="http://schemas.microsoft.com/office/drawing/2014/main" val="2245239870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545447104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432655861"/>
                    </a:ext>
                  </a:extLst>
                </a:gridCol>
              </a:tblGrid>
              <a:tr h="60925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 EJECUTACIÓN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 LLEGADA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24997"/>
                  </a:ext>
                </a:extLst>
              </a:tr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32728"/>
                  </a:ext>
                </a:extLst>
              </a:tr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63580"/>
                  </a:ext>
                </a:extLst>
              </a:tr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31407"/>
                  </a:ext>
                </a:extLst>
              </a:tr>
              <a:tr h="4121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141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02FFAA8-797F-44B4-8BBF-5DC541F4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0288"/>
              </p:ext>
            </p:extLst>
          </p:nvPr>
        </p:nvGraphicFramePr>
        <p:xfrm>
          <a:off x="339517" y="2809383"/>
          <a:ext cx="7413003" cy="33416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6059">
                  <a:extLst>
                    <a:ext uri="{9D8B030D-6E8A-4147-A177-3AD203B41FA5}">
                      <a16:colId xmlns:a16="http://schemas.microsoft.com/office/drawing/2014/main" val="731843979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2994333021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3261102791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2230352269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4136021333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1295521818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1296571422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1126913699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1670068596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4096723808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246067097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3533363618"/>
                    </a:ext>
                  </a:extLst>
                </a:gridCol>
                <a:gridCol w="443707">
                  <a:extLst>
                    <a:ext uri="{9D8B030D-6E8A-4147-A177-3AD203B41FA5}">
                      <a16:colId xmlns:a16="http://schemas.microsoft.com/office/drawing/2014/main" val="2704773900"/>
                    </a:ext>
                  </a:extLst>
                </a:gridCol>
                <a:gridCol w="428411">
                  <a:extLst>
                    <a:ext uri="{9D8B030D-6E8A-4147-A177-3AD203B41FA5}">
                      <a16:colId xmlns:a16="http://schemas.microsoft.com/office/drawing/2014/main" val="771685747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4272540246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4243653766"/>
                    </a:ext>
                  </a:extLst>
                </a:gridCol>
                <a:gridCol w="436059">
                  <a:extLst>
                    <a:ext uri="{9D8B030D-6E8A-4147-A177-3AD203B41FA5}">
                      <a16:colId xmlns:a16="http://schemas.microsoft.com/office/drawing/2014/main" val="184926632"/>
                    </a:ext>
                  </a:extLst>
                </a:gridCol>
              </a:tblGrid>
              <a:tr h="327037">
                <a:tc>
                  <a:txBody>
                    <a:bodyPr/>
                    <a:lstStyle/>
                    <a:p>
                      <a:r>
                        <a:rPr lang="es-E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14861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960064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r>
                        <a:rPr lang="es-E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53257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85256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r>
                        <a:rPr lang="es-E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69396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78425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r>
                        <a:rPr lang="es-E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67527"/>
                  </a:ext>
                </a:extLst>
              </a:tr>
              <a:tr h="327037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76354"/>
                  </a:ext>
                </a:extLst>
              </a:tr>
              <a:tr h="415580"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5179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2FB311B-5E11-4345-98F7-DA7F2B9BA127}"/>
              </a:ext>
            </a:extLst>
          </p:cNvPr>
          <p:cNvSpPr txBox="1"/>
          <p:nvPr/>
        </p:nvSpPr>
        <p:spPr>
          <a:xfrm>
            <a:off x="8627165" y="2915478"/>
            <a:ext cx="23588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-En este algoritmo se ejecuta primero el proceso más corto, pero si hay uno más largo que está en espera entra primero el de espera.</a:t>
            </a:r>
          </a:p>
        </p:txBody>
      </p:sp>
    </p:spTree>
    <p:extLst>
      <p:ext uri="{BB962C8B-B14F-4D97-AF65-F5344CB8AC3E}">
        <p14:creationId xmlns:p14="http://schemas.microsoft.com/office/powerpoint/2010/main" val="3496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DBDD9-29CA-42B1-87FF-D8BCFE88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4479860" cy="1422318"/>
          </a:xfrm>
        </p:spPr>
        <p:txBody>
          <a:bodyPr>
            <a:normAutofit/>
          </a:bodyPr>
          <a:lstStyle/>
          <a:p>
            <a:r>
              <a:rPr lang="es-ES" sz="6800" dirty="0"/>
              <a:t>SRTF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BC5D87-0A43-4ECF-A625-A9709B2D7D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8424319"/>
              </p:ext>
            </p:extLst>
          </p:nvPr>
        </p:nvGraphicFramePr>
        <p:xfrm>
          <a:off x="4346713" y="95237"/>
          <a:ext cx="4903305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34435">
                  <a:extLst>
                    <a:ext uri="{9D8B030D-6E8A-4147-A177-3AD203B41FA5}">
                      <a16:colId xmlns:a16="http://schemas.microsoft.com/office/drawing/2014/main" val="1594388503"/>
                    </a:ext>
                  </a:extLst>
                </a:gridCol>
                <a:gridCol w="1634435">
                  <a:extLst>
                    <a:ext uri="{9D8B030D-6E8A-4147-A177-3AD203B41FA5}">
                      <a16:colId xmlns:a16="http://schemas.microsoft.com/office/drawing/2014/main" val="2921341767"/>
                    </a:ext>
                  </a:extLst>
                </a:gridCol>
                <a:gridCol w="1634435">
                  <a:extLst>
                    <a:ext uri="{9D8B030D-6E8A-4147-A177-3AD203B41FA5}">
                      <a16:colId xmlns:a16="http://schemas.microsoft.com/office/drawing/2014/main" val="1186576986"/>
                    </a:ext>
                  </a:extLst>
                </a:gridCol>
              </a:tblGrid>
              <a:tr h="546400">
                <a:tc>
                  <a:txBody>
                    <a:bodyPr/>
                    <a:lstStyle/>
                    <a:p>
                      <a:r>
                        <a:rPr lang="es-ES" dirty="0"/>
                        <a:t>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     LLEGADA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83491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32488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70604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30467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47870"/>
                  </a:ext>
                </a:extLst>
              </a:tr>
              <a:tr h="338643"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4060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F700A59-F5E5-4C62-B056-61A089A8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21495"/>
              </p:ext>
            </p:extLst>
          </p:nvPr>
        </p:nvGraphicFramePr>
        <p:xfrm>
          <a:off x="97180" y="2693683"/>
          <a:ext cx="9417859" cy="406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60187">
                  <a:extLst>
                    <a:ext uri="{9D8B030D-6E8A-4147-A177-3AD203B41FA5}">
                      <a16:colId xmlns:a16="http://schemas.microsoft.com/office/drawing/2014/main" val="234646885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024985855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246618647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691669715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067467332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458399506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715371984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667253010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3270347216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72678908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614430368"/>
                    </a:ext>
                  </a:extLst>
                </a:gridCol>
                <a:gridCol w="473007">
                  <a:extLst>
                    <a:ext uri="{9D8B030D-6E8A-4147-A177-3AD203B41FA5}">
                      <a16:colId xmlns:a16="http://schemas.microsoft.com/office/drawing/2014/main" val="3000358431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3545508951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237237900"/>
                    </a:ext>
                  </a:extLst>
                </a:gridCol>
                <a:gridCol w="384313">
                  <a:extLst>
                    <a:ext uri="{9D8B030D-6E8A-4147-A177-3AD203B41FA5}">
                      <a16:colId xmlns:a16="http://schemas.microsoft.com/office/drawing/2014/main" val="1561646613"/>
                    </a:ext>
                  </a:extLst>
                </a:gridCol>
                <a:gridCol w="410817">
                  <a:extLst>
                    <a:ext uri="{9D8B030D-6E8A-4147-A177-3AD203B41FA5}">
                      <a16:colId xmlns:a16="http://schemas.microsoft.com/office/drawing/2014/main" val="3071944443"/>
                    </a:ext>
                  </a:extLst>
                </a:gridCol>
                <a:gridCol w="463826">
                  <a:extLst>
                    <a:ext uri="{9D8B030D-6E8A-4147-A177-3AD203B41FA5}">
                      <a16:colId xmlns:a16="http://schemas.microsoft.com/office/drawing/2014/main" val="1820235025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2809607443"/>
                    </a:ext>
                  </a:extLst>
                </a:gridCol>
                <a:gridCol w="265044">
                  <a:extLst>
                    <a:ext uri="{9D8B030D-6E8A-4147-A177-3AD203B41FA5}">
                      <a16:colId xmlns:a16="http://schemas.microsoft.com/office/drawing/2014/main" val="3992613299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1841074027"/>
                    </a:ext>
                  </a:extLst>
                </a:gridCol>
                <a:gridCol w="279634">
                  <a:extLst>
                    <a:ext uri="{9D8B030D-6E8A-4147-A177-3AD203B41FA5}">
                      <a16:colId xmlns:a16="http://schemas.microsoft.com/office/drawing/2014/main" val="3983715427"/>
                    </a:ext>
                  </a:extLst>
                </a:gridCol>
                <a:gridCol w="462476">
                  <a:extLst>
                    <a:ext uri="{9D8B030D-6E8A-4147-A177-3AD203B41FA5}">
                      <a16:colId xmlns:a16="http://schemas.microsoft.com/office/drawing/2014/main" val="172579599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73717309"/>
                    </a:ext>
                  </a:extLst>
                </a:gridCol>
                <a:gridCol w="313285">
                  <a:extLst>
                    <a:ext uri="{9D8B030D-6E8A-4147-A177-3AD203B41FA5}">
                      <a16:colId xmlns:a16="http://schemas.microsoft.com/office/drawing/2014/main" val="1493867297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1085378673"/>
                    </a:ext>
                  </a:extLst>
                </a:gridCol>
                <a:gridCol w="360187">
                  <a:extLst>
                    <a:ext uri="{9D8B030D-6E8A-4147-A177-3AD203B41FA5}">
                      <a16:colId xmlns:a16="http://schemas.microsoft.com/office/drawing/2014/main" val="465239033"/>
                    </a:ext>
                  </a:extLst>
                </a:gridCol>
              </a:tblGrid>
              <a:tr h="260626">
                <a:tc>
                  <a:txBody>
                    <a:bodyPr/>
                    <a:lstStyle/>
                    <a:p>
                      <a:r>
                        <a:rPr lang="es-E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3855"/>
                  </a:ext>
                </a:extLst>
              </a:tr>
              <a:tr h="280326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8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4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224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576D768-C54B-42BC-A8BE-A8B0C8E5E07C}"/>
              </a:ext>
            </a:extLst>
          </p:cNvPr>
          <p:cNvSpPr txBox="1"/>
          <p:nvPr/>
        </p:nvSpPr>
        <p:spPr>
          <a:xfrm>
            <a:off x="9499586" y="1074509"/>
            <a:ext cx="26924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-En este algoritmo los procesos se van ejecutando según su tiempo de ejecución, por ejemplo si hay un proceso largo ejecutándose y entra uno más corto que lo que le queda al primero se va a empezar a ejecutar el segundo  y luego continuará con el primero o con otro proceso que entre, si este  es más corto.</a:t>
            </a:r>
          </a:p>
        </p:txBody>
      </p:sp>
    </p:spTree>
    <p:extLst>
      <p:ext uri="{BB962C8B-B14F-4D97-AF65-F5344CB8AC3E}">
        <p14:creationId xmlns:p14="http://schemas.microsoft.com/office/powerpoint/2010/main" val="392810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9D9C-ECB3-4107-BF35-DB825028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23" y="830551"/>
            <a:ext cx="3883511" cy="1329553"/>
          </a:xfrm>
        </p:spPr>
        <p:txBody>
          <a:bodyPr>
            <a:normAutofit fontScale="90000"/>
          </a:bodyPr>
          <a:lstStyle/>
          <a:p>
            <a:r>
              <a:rPr lang="es-ES" sz="6800" dirty="0"/>
              <a:t>ROUND </a:t>
            </a:r>
            <a:br>
              <a:rPr lang="es-ES" sz="6800" dirty="0"/>
            </a:br>
            <a:r>
              <a:rPr lang="es-ES" sz="6800" dirty="0"/>
              <a:t>ROBIN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A6C37C0-EF47-4757-BA4A-AFA41217D4C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91481156"/>
              </p:ext>
            </p:extLst>
          </p:nvPr>
        </p:nvGraphicFramePr>
        <p:xfrm>
          <a:off x="3882555" y="0"/>
          <a:ext cx="5603796" cy="2468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67932">
                  <a:extLst>
                    <a:ext uri="{9D8B030D-6E8A-4147-A177-3AD203B41FA5}">
                      <a16:colId xmlns:a16="http://schemas.microsoft.com/office/drawing/2014/main" val="3289317019"/>
                    </a:ext>
                  </a:extLst>
                </a:gridCol>
                <a:gridCol w="1867932">
                  <a:extLst>
                    <a:ext uri="{9D8B030D-6E8A-4147-A177-3AD203B41FA5}">
                      <a16:colId xmlns:a16="http://schemas.microsoft.com/office/drawing/2014/main" val="1779184435"/>
                    </a:ext>
                  </a:extLst>
                </a:gridCol>
                <a:gridCol w="1867932">
                  <a:extLst>
                    <a:ext uri="{9D8B030D-6E8A-4147-A177-3AD203B41FA5}">
                      <a16:colId xmlns:a16="http://schemas.microsoft.com/office/drawing/2014/main" val="285416674"/>
                    </a:ext>
                  </a:extLst>
                </a:gridCol>
              </a:tblGrid>
              <a:tr h="519899">
                <a:tc>
                  <a:txBody>
                    <a:bodyPr/>
                    <a:lstStyle/>
                    <a:p>
                      <a:r>
                        <a:rPr lang="es-ES" dirty="0"/>
                        <a:t>PROCESOS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EJECUCIÓN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LLEGADA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22609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9195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53195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530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92734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7532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1ED545-CC1F-42C8-B9C9-E1E137C2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26720"/>
              </p:ext>
            </p:extLst>
          </p:nvPr>
        </p:nvGraphicFramePr>
        <p:xfrm>
          <a:off x="108223" y="2670837"/>
          <a:ext cx="9378128" cy="40233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4933">
                  <a:extLst>
                    <a:ext uri="{9D8B030D-6E8A-4147-A177-3AD203B41FA5}">
                      <a16:colId xmlns:a16="http://schemas.microsoft.com/office/drawing/2014/main" val="2837394105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1012513627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1632267065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410328062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595349788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013839797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160287036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793010594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1103067329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3151235284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1825300547"/>
                    </a:ext>
                  </a:extLst>
                </a:gridCol>
                <a:gridCol w="454084">
                  <a:extLst>
                    <a:ext uri="{9D8B030D-6E8A-4147-A177-3AD203B41FA5}">
                      <a16:colId xmlns:a16="http://schemas.microsoft.com/office/drawing/2014/main" val="1393833645"/>
                    </a:ext>
                  </a:extLst>
                </a:gridCol>
                <a:gridCol w="305443">
                  <a:extLst>
                    <a:ext uri="{9D8B030D-6E8A-4147-A177-3AD203B41FA5}">
                      <a16:colId xmlns:a16="http://schemas.microsoft.com/office/drawing/2014/main" val="2381172836"/>
                    </a:ext>
                  </a:extLst>
                </a:gridCol>
                <a:gridCol w="245274">
                  <a:extLst>
                    <a:ext uri="{9D8B030D-6E8A-4147-A177-3AD203B41FA5}">
                      <a16:colId xmlns:a16="http://schemas.microsoft.com/office/drawing/2014/main" val="2633280898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4020055485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3487726358"/>
                    </a:ext>
                  </a:extLst>
                </a:gridCol>
                <a:gridCol w="454084">
                  <a:extLst>
                    <a:ext uri="{9D8B030D-6E8A-4147-A177-3AD203B41FA5}">
                      <a16:colId xmlns:a16="http://schemas.microsoft.com/office/drawing/2014/main" val="2680346231"/>
                    </a:ext>
                  </a:extLst>
                </a:gridCol>
                <a:gridCol w="305779">
                  <a:extLst>
                    <a:ext uri="{9D8B030D-6E8A-4147-A177-3AD203B41FA5}">
                      <a16:colId xmlns:a16="http://schemas.microsoft.com/office/drawing/2014/main" val="1339073082"/>
                    </a:ext>
                  </a:extLst>
                </a:gridCol>
                <a:gridCol w="244936">
                  <a:extLst>
                    <a:ext uri="{9D8B030D-6E8A-4147-A177-3AD203B41FA5}">
                      <a16:colId xmlns:a16="http://schemas.microsoft.com/office/drawing/2014/main" val="2012651695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3006513554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3895369553"/>
                    </a:ext>
                  </a:extLst>
                </a:gridCol>
                <a:gridCol w="454084">
                  <a:extLst>
                    <a:ext uri="{9D8B030D-6E8A-4147-A177-3AD203B41FA5}">
                      <a16:colId xmlns:a16="http://schemas.microsoft.com/office/drawing/2014/main" val="416684142"/>
                    </a:ext>
                  </a:extLst>
                </a:gridCol>
                <a:gridCol w="292387">
                  <a:extLst>
                    <a:ext uri="{9D8B030D-6E8A-4147-A177-3AD203B41FA5}">
                      <a16:colId xmlns:a16="http://schemas.microsoft.com/office/drawing/2014/main" val="3218481590"/>
                    </a:ext>
                  </a:extLst>
                </a:gridCol>
                <a:gridCol w="258330">
                  <a:extLst>
                    <a:ext uri="{9D8B030D-6E8A-4147-A177-3AD203B41FA5}">
                      <a16:colId xmlns:a16="http://schemas.microsoft.com/office/drawing/2014/main" val="1703942198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311811708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483101879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443958251"/>
                    </a:ext>
                  </a:extLst>
                </a:gridCol>
                <a:gridCol w="334933">
                  <a:extLst>
                    <a:ext uri="{9D8B030D-6E8A-4147-A177-3AD203B41FA5}">
                      <a16:colId xmlns:a16="http://schemas.microsoft.com/office/drawing/2014/main" val="2147917542"/>
                    </a:ext>
                  </a:extLst>
                </a:gridCol>
              </a:tblGrid>
              <a:tr h="361804">
                <a:tc>
                  <a:txBody>
                    <a:bodyPr/>
                    <a:lstStyle/>
                    <a:p>
                      <a:r>
                        <a:rPr lang="es-E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68138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4515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33764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64840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20658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31295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1515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75459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83420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00081"/>
                  </a:ext>
                </a:extLst>
              </a:tr>
              <a:tr h="361804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861967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EBD0008-6CD5-43F4-8617-5F6471DCF400}"/>
              </a:ext>
            </a:extLst>
          </p:cNvPr>
          <p:cNvSpPr txBox="1"/>
          <p:nvPr/>
        </p:nvSpPr>
        <p:spPr>
          <a:xfrm>
            <a:off x="9886122" y="1219200"/>
            <a:ext cx="177579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-En este los procesos se van desarrollando según una estructura circular y según un intervalo de tiempo de ejecución que se llama quantum.</a:t>
            </a:r>
          </a:p>
        </p:txBody>
      </p:sp>
    </p:spTree>
    <p:extLst>
      <p:ext uri="{BB962C8B-B14F-4D97-AF65-F5344CB8AC3E}">
        <p14:creationId xmlns:p14="http://schemas.microsoft.com/office/powerpoint/2010/main" val="372874998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103</TotalTime>
  <Words>413</Words>
  <Application>Microsoft Office PowerPoint</Application>
  <PresentationFormat>Panorámica</PresentationFormat>
  <Paragraphs>262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Algoritmos de planificación del procesador</vt:lpstr>
      <vt:lpstr>FIFO</vt:lpstr>
      <vt:lpstr>SJF</vt:lpstr>
      <vt:lpstr>SRTF</vt:lpstr>
      <vt:lpstr>ROUND  ROBIN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planificación del procesador</dc:title>
  <dc:creator>María Ortiz Nuero</dc:creator>
  <cp:lastModifiedBy>María Ortiz Nuero</cp:lastModifiedBy>
  <cp:revision>12</cp:revision>
  <dcterms:created xsi:type="dcterms:W3CDTF">2019-12-13T15:52:33Z</dcterms:created>
  <dcterms:modified xsi:type="dcterms:W3CDTF">2019-12-18T19:22:30Z</dcterms:modified>
</cp:coreProperties>
</file>