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7117D-18FA-46AF-B015-F7C6F8FD3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2185599"/>
            <a:ext cx="8361229" cy="2098226"/>
          </a:xfrm>
        </p:spPr>
        <p:txBody>
          <a:bodyPr/>
          <a:lstStyle/>
          <a:p>
            <a:r>
              <a:rPr lang="es-ES" sz="6000" dirty="0"/>
              <a:t>CÓMO MODIFICAR LA LONGITUD DE UNA CONTRASEÑA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415096-9503-4063-8A80-FE4E1E9D1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645392"/>
            <a:ext cx="6831673" cy="1086237"/>
          </a:xfrm>
        </p:spPr>
        <p:txBody>
          <a:bodyPr/>
          <a:lstStyle/>
          <a:p>
            <a:r>
              <a:rPr lang="es-ES" dirty="0"/>
              <a:t>DE: MARÍA ORTIZ NUERO.</a:t>
            </a:r>
          </a:p>
        </p:txBody>
      </p:sp>
    </p:spTree>
    <p:extLst>
      <p:ext uri="{BB962C8B-B14F-4D97-AF65-F5344CB8AC3E}">
        <p14:creationId xmlns:p14="http://schemas.microsoft.com/office/powerpoint/2010/main" val="248798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BC102D8-D298-4410-AE79-9EA723521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E6AAA9-D18E-47F5-89F7-C571ED377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590843"/>
            <a:ext cx="4010296" cy="5646671"/>
          </a:xfrm>
        </p:spPr>
        <p:txBody>
          <a:bodyPr>
            <a:normAutofit/>
          </a:bodyPr>
          <a:lstStyle/>
          <a:p>
            <a:r>
              <a:rPr lang="en-US" sz="3200" dirty="0"/>
              <a:t>Primero: nos dirigimos a las </a:t>
            </a:r>
            <a:r>
              <a:rPr lang="en-US" sz="3200" dirty="0" err="1"/>
              <a:t>herramientas</a:t>
            </a:r>
            <a:r>
              <a:rPr lang="en-US" sz="3200" dirty="0"/>
              <a:t> </a:t>
            </a:r>
            <a:r>
              <a:rPr lang="en-US" sz="3200" dirty="0" err="1"/>
              <a:t>administrativas</a:t>
            </a:r>
            <a:r>
              <a:rPr lang="en-US" sz="3200" dirty="0"/>
              <a:t> y </a:t>
            </a:r>
            <a:r>
              <a:rPr lang="en-US" sz="3200" dirty="0" err="1"/>
              <a:t>vamos</a:t>
            </a:r>
            <a:r>
              <a:rPr lang="en-US" sz="3200" dirty="0"/>
              <a:t> a </a:t>
            </a:r>
            <a:r>
              <a:rPr lang="en-US" sz="3200" dirty="0" err="1"/>
              <a:t>directiva</a:t>
            </a:r>
            <a:r>
              <a:rPr lang="en-US" sz="3200" dirty="0"/>
              <a:t> de </a:t>
            </a:r>
            <a:r>
              <a:rPr lang="en-US" sz="3200" dirty="0" err="1"/>
              <a:t>seguridad</a:t>
            </a:r>
            <a:r>
              <a:rPr lang="en-US" sz="3200" dirty="0"/>
              <a:t> local.</a:t>
            </a:r>
          </a:p>
          <a:p>
            <a:r>
              <a:rPr lang="en-US" sz="3200" dirty="0" err="1"/>
              <a:t>Tras</a:t>
            </a:r>
            <a:r>
              <a:rPr lang="en-US" sz="3200" dirty="0"/>
              <a:t> </a:t>
            </a:r>
            <a:r>
              <a:rPr lang="en-US" sz="3200" dirty="0" err="1"/>
              <a:t>esto</a:t>
            </a:r>
            <a:r>
              <a:rPr lang="en-US" sz="3200" dirty="0"/>
              <a:t> </a:t>
            </a:r>
            <a:r>
              <a:rPr lang="en-US" sz="3200" dirty="0" err="1"/>
              <a:t>hacemos</a:t>
            </a:r>
            <a:r>
              <a:rPr lang="en-US" sz="3200" dirty="0"/>
              <a:t> </a:t>
            </a:r>
            <a:r>
              <a:rPr lang="en-US" sz="3200" dirty="0" err="1"/>
              <a:t>clik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directivas</a:t>
            </a:r>
            <a:r>
              <a:rPr lang="en-US" sz="3200" dirty="0"/>
              <a:t> de </a:t>
            </a:r>
            <a:r>
              <a:rPr lang="en-US" sz="3200" dirty="0" err="1"/>
              <a:t>cuenta</a:t>
            </a:r>
            <a:r>
              <a:rPr lang="en-US" sz="3200" dirty="0"/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71251E-2FA0-480E-B56E-393872797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ACE794F-945A-4471-9BB5-7CD1436B7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246" y="109911"/>
            <a:ext cx="5523590" cy="39631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2C5C1FA-DC8C-466F-BEDE-75C91D2E4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263" y="2067339"/>
            <a:ext cx="5771099" cy="4160216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8F0862D-1048-4466-BF38-12FCD29177D5}"/>
              </a:ext>
            </a:extLst>
          </p:cNvPr>
          <p:cNvCxnSpPr>
            <a:cxnSpLocks/>
          </p:cNvCxnSpPr>
          <p:nvPr/>
        </p:nvCxnSpPr>
        <p:spPr>
          <a:xfrm>
            <a:off x="8136835" y="1550504"/>
            <a:ext cx="1563756" cy="10336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0EF4AC3-2048-4DD4-8FD4-8C77C4EEF6B3}"/>
              </a:ext>
            </a:extLst>
          </p:cNvPr>
          <p:cNvCxnSpPr>
            <a:cxnSpLocks/>
          </p:cNvCxnSpPr>
          <p:nvPr/>
        </p:nvCxnSpPr>
        <p:spPr>
          <a:xfrm>
            <a:off x="6745357" y="3127513"/>
            <a:ext cx="7818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70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CBDE8F5-1984-4CFB-BECE-7DCDD2FFA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F17F68A-F53D-471B-86A8-04F3DFCDF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450575"/>
            <a:ext cx="4010296" cy="5786940"/>
          </a:xfrm>
        </p:spPr>
        <p:txBody>
          <a:bodyPr>
            <a:normAutofit/>
          </a:bodyPr>
          <a:lstStyle/>
          <a:p>
            <a:r>
              <a:rPr lang="en-US" sz="2800" dirty="0"/>
              <a:t>Dentro de </a:t>
            </a:r>
            <a:r>
              <a:rPr lang="en-US" sz="2800" dirty="0" err="1"/>
              <a:t>directivas</a:t>
            </a:r>
            <a:r>
              <a:rPr lang="en-US" sz="2800" dirty="0"/>
              <a:t> de </a:t>
            </a:r>
            <a:r>
              <a:rPr lang="en-US" sz="2800" dirty="0" err="1"/>
              <a:t>cuenta</a:t>
            </a:r>
            <a:r>
              <a:rPr lang="en-US" sz="2800" dirty="0"/>
              <a:t> </a:t>
            </a:r>
            <a:r>
              <a:rPr lang="en-US" sz="2800" dirty="0" err="1"/>
              <a:t>entramos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directiva</a:t>
            </a:r>
            <a:r>
              <a:rPr lang="en-US" sz="2800" dirty="0"/>
              <a:t> de </a:t>
            </a:r>
            <a:r>
              <a:rPr lang="en-US" sz="2800" dirty="0" err="1"/>
              <a:t>contraseñas</a:t>
            </a:r>
            <a:r>
              <a:rPr lang="en-US" sz="2800" dirty="0"/>
              <a:t> y </a:t>
            </a:r>
            <a:r>
              <a:rPr lang="en-US" sz="2800" dirty="0" err="1"/>
              <a:t>después</a:t>
            </a:r>
            <a:r>
              <a:rPr lang="en-US" sz="2800" dirty="0"/>
              <a:t> a </a:t>
            </a:r>
            <a:r>
              <a:rPr lang="en-US" sz="2800" dirty="0" err="1"/>
              <a:t>longitud</a:t>
            </a:r>
            <a:r>
              <a:rPr lang="en-US" sz="2800" dirty="0"/>
              <a:t> </a:t>
            </a:r>
            <a:r>
              <a:rPr lang="en-US" sz="2800" dirty="0" err="1"/>
              <a:t>mímina</a:t>
            </a:r>
            <a:r>
              <a:rPr lang="en-US" sz="2800" dirty="0"/>
              <a:t> de la </a:t>
            </a:r>
            <a:r>
              <a:rPr lang="en-US" sz="2800" dirty="0" err="1"/>
              <a:t>contraseña</a:t>
            </a:r>
            <a:r>
              <a:rPr lang="en-US" sz="2800" dirty="0"/>
              <a:t> y </a:t>
            </a:r>
            <a:r>
              <a:rPr lang="en-US" sz="2800" dirty="0" err="1"/>
              <a:t>ahí</a:t>
            </a:r>
            <a:r>
              <a:rPr lang="en-US" sz="2800" dirty="0"/>
              <a:t> </a:t>
            </a:r>
            <a:r>
              <a:rPr lang="en-US" sz="2800" dirty="0" err="1"/>
              <a:t>ya</a:t>
            </a:r>
            <a:r>
              <a:rPr lang="en-US" sz="2800" dirty="0"/>
              <a:t> </a:t>
            </a:r>
            <a:r>
              <a:rPr lang="en-US" sz="2800" dirty="0" err="1"/>
              <a:t>podemos</a:t>
            </a:r>
            <a:r>
              <a:rPr lang="en-US" sz="2800" dirty="0"/>
              <a:t>  </a:t>
            </a:r>
            <a:r>
              <a:rPr lang="en-US" sz="2800" dirty="0" err="1"/>
              <a:t>cambiar</a:t>
            </a:r>
            <a:r>
              <a:rPr lang="en-US" sz="2800" dirty="0"/>
              <a:t> el </a:t>
            </a:r>
            <a:r>
              <a:rPr lang="en-US" sz="2800" dirty="0" err="1"/>
              <a:t>número</a:t>
            </a:r>
            <a:r>
              <a:rPr lang="en-US" sz="2800" dirty="0"/>
              <a:t> </a:t>
            </a:r>
            <a:r>
              <a:rPr lang="en-US" sz="2800" dirty="0" err="1"/>
              <a:t>mínimo</a:t>
            </a:r>
            <a:r>
              <a:rPr lang="en-US" sz="2800" dirty="0"/>
              <a:t> de </a:t>
            </a:r>
            <a:r>
              <a:rPr lang="en-US" sz="2800" dirty="0" err="1"/>
              <a:t>caracteres</a:t>
            </a:r>
            <a:r>
              <a:rPr lang="en-US" sz="2800" dirty="0"/>
              <a:t> </a:t>
            </a:r>
            <a:r>
              <a:rPr lang="en-US" sz="2800" dirty="0" err="1"/>
              <a:t>qu</a:t>
            </a:r>
            <a:r>
              <a:rPr lang="en-US" sz="2800" dirty="0"/>
              <a:t> </a:t>
            </a:r>
            <a:r>
              <a:rPr lang="en-US" sz="2800" dirty="0" err="1"/>
              <a:t>epuede</a:t>
            </a:r>
            <a:r>
              <a:rPr lang="en-US" sz="2800" dirty="0"/>
              <a:t> </a:t>
            </a:r>
            <a:r>
              <a:rPr lang="en-US" sz="2800" dirty="0" err="1"/>
              <a:t>tener</a:t>
            </a:r>
            <a:r>
              <a:rPr lang="en-US" sz="2800" dirty="0"/>
              <a:t> la </a:t>
            </a:r>
            <a:r>
              <a:rPr lang="en-US" sz="2800" dirty="0" err="1"/>
              <a:t>contraseña</a:t>
            </a:r>
            <a:r>
              <a:rPr lang="en-US" sz="2800" dirty="0"/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B75312-484D-4A8E-81F7-188BAC415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754C381-0FE2-4616-9664-7258F6A7A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77" y="175127"/>
            <a:ext cx="5731555" cy="392611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209C090-31D4-40F2-8C1A-3CAC36563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355" y="2524423"/>
            <a:ext cx="3263319" cy="3953637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DD89055-B125-4140-9CC1-DF35E356B3D4}"/>
              </a:ext>
            </a:extLst>
          </p:cNvPr>
          <p:cNvCxnSpPr/>
          <p:nvPr/>
        </p:nvCxnSpPr>
        <p:spPr>
          <a:xfrm>
            <a:off x="9037983" y="1404730"/>
            <a:ext cx="132521" cy="11196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4406685-2D2B-45D4-B87A-CEC86D727A3E}"/>
              </a:ext>
            </a:extLst>
          </p:cNvPr>
          <p:cNvCxnSpPr>
            <a:cxnSpLocks/>
          </p:cNvCxnSpPr>
          <p:nvPr/>
        </p:nvCxnSpPr>
        <p:spPr>
          <a:xfrm>
            <a:off x="7606748" y="1497496"/>
            <a:ext cx="13252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BB814EB5-6958-45F3-8E9A-EF1DE0870600}"/>
              </a:ext>
            </a:extLst>
          </p:cNvPr>
          <p:cNvCxnSpPr/>
          <p:nvPr/>
        </p:nvCxnSpPr>
        <p:spPr>
          <a:xfrm>
            <a:off x="8772939" y="4101242"/>
            <a:ext cx="156375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A058E92-B7C7-447D-AA6B-923E722844D3}"/>
              </a:ext>
            </a:extLst>
          </p:cNvPr>
          <p:cNvCxnSpPr>
            <a:cxnSpLocks/>
          </p:cNvCxnSpPr>
          <p:nvPr/>
        </p:nvCxnSpPr>
        <p:spPr>
          <a:xfrm>
            <a:off x="10058400" y="1497496"/>
            <a:ext cx="5168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570679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72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5" baseType="lpstr">
      <vt:lpstr>Franklin Gothic Book</vt:lpstr>
      <vt:lpstr>Recorte</vt:lpstr>
      <vt:lpstr>CÓMO MODIFICAR LA LONGITUD DE UNA CONTRASEÑA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CÓMO MODIFICAR LA LONGITUD DE UNA CONTRASEÑA</dc:title>
  <dc:creator>María Ortiz Nuero</dc:creator>
  <cp:lastModifiedBy>María Ortiz Nuero</cp:lastModifiedBy>
  <cp:revision>2</cp:revision>
  <dcterms:created xsi:type="dcterms:W3CDTF">2020-01-22T19:06:55Z</dcterms:created>
  <dcterms:modified xsi:type="dcterms:W3CDTF">2020-01-22T19:16:25Z</dcterms:modified>
</cp:coreProperties>
</file>