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5068C-BA44-4726-9D6B-43718527A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238" y="695948"/>
            <a:ext cx="10099523" cy="4054470"/>
          </a:xfrm>
        </p:spPr>
        <p:txBody>
          <a:bodyPr>
            <a:normAutofit fontScale="90000"/>
          </a:bodyPr>
          <a:lstStyle/>
          <a:p>
            <a:r>
              <a:rPr lang="es-ES" dirty="0"/>
              <a:t>Herramientas avanzadas en Windows (II).Visor de eventos.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26CFC2-53AB-4AF4-B6AB-A590F5591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5184431"/>
            <a:ext cx="8637072" cy="977621"/>
          </a:xfrm>
        </p:spPr>
        <p:txBody>
          <a:bodyPr/>
          <a:lstStyle/>
          <a:p>
            <a:r>
              <a:rPr lang="es-ES" dirty="0"/>
              <a:t>DE: MARÍA ORTIZ NUERO.</a:t>
            </a:r>
          </a:p>
        </p:txBody>
      </p:sp>
    </p:spTree>
    <p:extLst>
      <p:ext uri="{BB962C8B-B14F-4D97-AF65-F5344CB8AC3E}">
        <p14:creationId xmlns:p14="http://schemas.microsoft.com/office/powerpoint/2010/main" val="383118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9D1216E9-8F23-42F3-902D-C41A05CF3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4790" y="844062"/>
            <a:ext cx="6297610" cy="440993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1885A2-9367-4174-AB09-007CD3A692D0}"/>
              </a:ext>
            </a:extLst>
          </p:cNvPr>
          <p:cNvSpPr txBox="1"/>
          <p:nvPr/>
        </p:nvSpPr>
        <p:spPr>
          <a:xfrm>
            <a:off x="1012874" y="844062"/>
            <a:ext cx="3305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-Este es el panel inicial que te encuentras al entrar en el visor de eventos.</a:t>
            </a:r>
          </a:p>
        </p:txBody>
      </p:sp>
    </p:spTree>
    <p:extLst>
      <p:ext uri="{BB962C8B-B14F-4D97-AF65-F5344CB8AC3E}">
        <p14:creationId xmlns:p14="http://schemas.microsoft.com/office/powerpoint/2010/main" val="122184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1FBD3BE8-586D-48DB-A4D4-F98A2C8A0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785" y="102920"/>
            <a:ext cx="5424695" cy="3793832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9A35068-D184-4DCB-8406-D8F916989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618" y="102920"/>
            <a:ext cx="5442741" cy="379383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217DF41-82FC-4D92-8A78-A18659A5A45D}"/>
              </a:ext>
            </a:extLst>
          </p:cNvPr>
          <p:cNvSpPr txBox="1"/>
          <p:nvPr/>
        </p:nvSpPr>
        <p:spPr>
          <a:xfrm>
            <a:off x="2716696" y="4134678"/>
            <a:ext cx="698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824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7A0BE56-E3B5-4B6F-9EA9-222910905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86" y="109459"/>
            <a:ext cx="5326404" cy="3731120"/>
          </a:xfrm>
          <a:prstGeom prst="rect">
            <a:avLst/>
          </a:prstGeom>
        </p:spPr>
      </p:pic>
      <p:pic>
        <p:nvPicPr>
          <p:cNvPr id="9" name="Imagen 8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BC057293-5D56-4023-A8B1-4616D440A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037" y="109459"/>
            <a:ext cx="5566125" cy="40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FA4AE-38A4-4D9C-A51E-99EC3813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AF9AC1-BEAC-4AB7-A20C-CB628D66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5755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35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Rockwell</vt:lpstr>
      <vt:lpstr>Galería</vt:lpstr>
      <vt:lpstr>Herramientas avanzadas en Windows (II).Visor de eventos.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avanzadas en Windows (II).Visor de eventos. </dc:title>
  <dc:creator>María Ortiz Nuero</dc:creator>
  <cp:lastModifiedBy>María Ortiz Nuero</cp:lastModifiedBy>
  <cp:revision>5</cp:revision>
  <dcterms:created xsi:type="dcterms:W3CDTF">2020-02-07T15:32:53Z</dcterms:created>
  <dcterms:modified xsi:type="dcterms:W3CDTF">2020-02-07T16:52:03Z</dcterms:modified>
</cp:coreProperties>
</file>