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3603D-70C0-4CB7-9704-0C7D4DED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289403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 DE WINDOWS 7 </a:t>
            </a:r>
            <a:br>
              <a:rPr lang="es-ES" dirty="0"/>
            </a:br>
            <a:r>
              <a:rPr lang="es-ES" dirty="0"/>
              <a:t>Y WINDOWS 10 EN UN MISMO DISCO.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41F8E-DCD7-45D6-9EF2-0449A1A4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5" y="4303831"/>
            <a:ext cx="8673427" cy="1322587"/>
          </a:xfrm>
        </p:spPr>
        <p:txBody>
          <a:bodyPr>
            <a:normAutofit/>
          </a:bodyPr>
          <a:lstStyle/>
          <a:p>
            <a:r>
              <a:rPr lang="es-ES" sz="2000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32244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0B318-D366-45FB-A3DA-6DEB6AFC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s-ES" sz="2400" dirty="0"/>
              <a:t>-Primero instalamos el Windows 7, como lo hacíamos previamente , después lo eliminamos en la unidad óptica y añadimos Windows 10 y lo instalamos como si no hubiera otro previamente.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631A3B-6C4A-4168-878E-441CF0E2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357" y="851452"/>
            <a:ext cx="7160439" cy="5155095"/>
          </a:xfr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33DDC66-B074-4E78-AAFE-C0AD8B18ACA2}"/>
              </a:ext>
            </a:extLst>
          </p:cNvPr>
          <p:cNvCxnSpPr/>
          <p:nvPr/>
        </p:nvCxnSpPr>
        <p:spPr>
          <a:xfrm>
            <a:off x="6997148" y="2623930"/>
            <a:ext cx="15505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B143ECA-F4A4-4519-BDA0-0D2C22A2148B}"/>
              </a:ext>
            </a:extLst>
          </p:cNvPr>
          <p:cNvCxnSpPr/>
          <p:nvPr/>
        </p:nvCxnSpPr>
        <p:spPr>
          <a:xfrm>
            <a:off x="8097078" y="1868557"/>
            <a:ext cx="0" cy="251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A66F36A-0B75-4F59-90C5-0E6556A979AC}"/>
              </a:ext>
            </a:extLst>
          </p:cNvPr>
          <p:cNvCxnSpPr/>
          <p:nvPr/>
        </p:nvCxnSpPr>
        <p:spPr>
          <a:xfrm>
            <a:off x="8097078" y="2120348"/>
            <a:ext cx="2385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95E2C55-5DC3-48E6-84C1-5B05BD667E9D}"/>
              </a:ext>
            </a:extLst>
          </p:cNvPr>
          <p:cNvCxnSpPr/>
          <p:nvPr/>
        </p:nvCxnSpPr>
        <p:spPr>
          <a:xfrm>
            <a:off x="8097078" y="1868557"/>
            <a:ext cx="2385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51A806D-B2BE-447D-913A-B7C122C422FE}"/>
              </a:ext>
            </a:extLst>
          </p:cNvPr>
          <p:cNvCxnSpPr/>
          <p:nvPr/>
        </p:nvCxnSpPr>
        <p:spPr>
          <a:xfrm>
            <a:off x="8335617" y="1868557"/>
            <a:ext cx="0" cy="251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48B49-DAAC-48B8-BFDA-AF67EC98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-Tras haber instalado los dos Windows al iniciar la máquina virtual aparecerá esta opción, la cual te permite elegir con que sistema quieres arrancar.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3B1AEA-DA09-4C32-B678-A125DC8A3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056" y="1229739"/>
            <a:ext cx="6845870" cy="4398521"/>
          </a:xfrm>
        </p:spPr>
      </p:pic>
    </p:spTree>
    <p:extLst>
      <p:ext uri="{BB962C8B-B14F-4D97-AF65-F5344CB8AC3E}">
        <p14:creationId xmlns:p14="http://schemas.microsoft.com/office/powerpoint/2010/main" val="20517930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28</TotalTime>
  <Words>70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INSTALACIÓN DE WINDOWS 7  Y WINDOWS 10 EN UN MISMO DISCO. </vt:lpstr>
      <vt:lpstr>-Primero instalamos el Windows 7, como lo hacíamos previamente , después lo eliminamos en la unidad óptica y añadimos Windows 10 y lo instalamos como si no hubiera otro previamente.</vt:lpstr>
      <vt:lpstr>-Tras haber instalado los dos Windows al iniciar la máquina virtual aparecerá esta opción, la cual te permite elegir con que sistema quieres arrancar.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2 WINDOWS </dc:title>
  <dc:creator>María Ortiz Nuero</dc:creator>
  <cp:lastModifiedBy>María Ortiz Nuero</cp:lastModifiedBy>
  <cp:revision>7</cp:revision>
  <dcterms:created xsi:type="dcterms:W3CDTF">2020-01-15T19:48:46Z</dcterms:created>
  <dcterms:modified xsi:type="dcterms:W3CDTF">2020-01-17T15:36:29Z</dcterms:modified>
</cp:coreProperties>
</file>