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4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1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95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855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1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12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13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9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5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6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2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5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2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3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1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4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0491E-9FF8-44BC-B448-9B388AB60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49509" y="871811"/>
            <a:ext cx="10126980" cy="2802999"/>
          </a:xfrm>
        </p:spPr>
        <p:txBody>
          <a:bodyPr>
            <a:normAutofit/>
          </a:bodyPr>
          <a:lstStyle/>
          <a:p>
            <a:pPr algn="ctr"/>
            <a:r>
              <a:rPr lang="es-ES" sz="7200" dirty="0">
                <a:solidFill>
                  <a:srgbClr val="0070C0"/>
                </a:solidFill>
              </a:rPr>
              <a:t>Instalación de Windows 10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6682E-0097-43E5-B87F-C4376E0CB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981" y="4020927"/>
            <a:ext cx="3543300" cy="619759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DE : MARÍA ORTIZ NUERO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BD204E-E4A8-4592-8887-9B0BC903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1" y="525694"/>
            <a:ext cx="3921076" cy="39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1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1A493-17D0-42FC-B68E-3124E8C5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406" y="281743"/>
            <a:ext cx="6832600" cy="1293028"/>
          </a:xfrm>
        </p:spPr>
        <p:txBody>
          <a:bodyPr>
            <a:normAutofit/>
          </a:bodyPr>
          <a:lstStyle/>
          <a:p>
            <a:r>
              <a:rPr lang="es-ES" dirty="0"/>
              <a:t>PASO A PASO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900AB-14F6-4147-8D4B-A10C7C546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6" y="2502422"/>
            <a:ext cx="3568974" cy="4643915"/>
          </a:xfrm>
        </p:spPr>
        <p:txBody>
          <a:bodyPr>
            <a:normAutofit/>
          </a:bodyPr>
          <a:lstStyle/>
          <a:p>
            <a:r>
              <a:rPr lang="es-ES" dirty="0"/>
              <a:t>PRIMER Y SEGUNDO PASO: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En los que elegimos el idioma y país con el que queremos sincronizar la hora, moneda y teclado.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Y de seguido le damos al botón de instalar. 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5EB37F-F7F4-4508-8FDE-93B5AD068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32" r="-2" b="-2"/>
          <a:stretch/>
        </p:blipFill>
        <p:spPr>
          <a:xfrm>
            <a:off x="3662400" y="1781367"/>
            <a:ext cx="4149039" cy="2706226"/>
          </a:xfrm>
          <a:prstGeom prst="rect">
            <a:avLst/>
          </a:prstGeom>
        </p:spPr>
      </p:pic>
      <p:pic>
        <p:nvPicPr>
          <p:cNvPr id="15" name="Marcador de contenido 4">
            <a:extLst>
              <a:ext uri="{FF2B5EF4-FFF2-40B4-BE49-F238E27FC236}">
                <a16:creationId xmlns:a16="http://schemas.microsoft.com/office/drawing/2014/main" id="{3276D7A6-4C1C-4591-A6A9-7EAAAD35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439" y="3564442"/>
            <a:ext cx="4287135" cy="31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4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E193E3-6607-40C7-B49B-2874AB93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80" y="2243032"/>
            <a:ext cx="3967030" cy="4614968"/>
          </a:xfrm>
        </p:spPr>
        <p:txBody>
          <a:bodyPr/>
          <a:lstStyle/>
          <a:p>
            <a:r>
              <a:rPr lang="en-US" dirty="0"/>
              <a:t>TERCER Y CUARTO PASO: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 este paso lo que </a:t>
            </a:r>
            <a:r>
              <a:rPr lang="en-US" dirty="0" err="1"/>
              <a:t>hacemos</a:t>
            </a:r>
            <a:r>
              <a:rPr lang="en-US" dirty="0"/>
              <a:t> es </a:t>
            </a:r>
            <a:r>
              <a:rPr lang="en-US" dirty="0" err="1"/>
              <a:t>darle</a:t>
            </a:r>
            <a:r>
              <a:rPr lang="en-US" dirty="0"/>
              <a:t> al </a:t>
            </a:r>
            <a:r>
              <a:rPr lang="en-US" dirty="0" err="1"/>
              <a:t>botón</a:t>
            </a:r>
            <a:r>
              <a:rPr lang="en-US" dirty="0"/>
              <a:t> de </a:t>
            </a:r>
            <a:r>
              <a:rPr lang="en-US" dirty="0" err="1"/>
              <a:t>abajo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r>
              <a:rPr lang="en-US" dirty="0"/>
              <a:t> que pone </a:t>
            </a:r>
            <a:r>
              <a:rPr lang="en-US" dirty="0" err="1"/>
              <a:t>omitir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aceptamos</a:t>
            </a:r>
            <a:r>
              <a:rPr lang="en-US" dirty="0"/>
              <a:t> los </a:t>
            </a:r>
            <a:r>
              <a:rPr lang="en-US" dirty="0" err="1"/>
              <a:t>términos</a:t>
            </a:r>
            <a:r>
              <a:rPr lang="en-US" dirty="0"/>
              <a:t> de </a:t>
            </a:r>
            <a:r>
              <a:rPr lang="en-US" dirty="0" err="1"/>
              <a:t>licencia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56753D-F447-4633-AB16-79798599D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" b="-5"/>
          <a:stretch/>
        </p:blipFill>
        <p:spPr>
          <a:xfrm>
            <a:off x="4652830" y="436098"/>
            <a:ext cx="4238322" cy="3187113"/>
          </a:xfrm>
          <a:prstGeom prst="rect">
            <a:avLst/>
          </a:prstGeom>
        </p:spPr>
      </p:pic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5CB5A61D-C873-4698-9B1E-29C26C87B1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" r="-1" b="-1"/>
          <a:stretch/>
        </p:blipFill>
        <p:spPr>
          <a:xfrm>
            <a:off x="7680960" y="3657286"/>
            <a:ext cx="4103260" cy="30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1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056EF9-75CC-4299-B9AE-FA948F9E8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1118"/>
            <a:ext cx="3978965" cy="4607567"/>
          </a:xfrm>
        </p:spPr>
        <p:txBody>
          <a:bodyPr/>
          <a:lstStyle/>
          <a:p>
            <a:r>
              <a:rPr lang="en-US" dirty="0"/>
              <a:t>QUINTO Y SEXTO PASO: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aceptar</a:t>
            </a:r>
            <a:r>
              <a:rPr lang="en-US" dirty="0"/>
              <a:t> la </a:t>
            </a:r>
            <a:r>
              <a:rPr lang="en-US" dirty="0" err="1"/>
              <a:t>licencia</a:t>
            </a:r>
            <a:r>
              <a:rPr lang="en-US" dirty="0"/>
              <a:t> </a:t>
            </a:r>
            <a:r>
              <a:rPr lang="en-US" dirty="0" err="1"/>
              <a:t>elegimos</a:t>
            </a:r>
            <a:r>
              <a:rPr lang="en-US" dirty="0"/>
              <a:t> 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instalación</a:t>
            </a:r>
            <a:r>
              <a:rPr lang="en-US" dirty="0"/>
              <a:t> que </a:t>
            </a:r>
            <a:r>
              <a:rPr lang="en-US" dirty="0" err="1"/>
              <a:t>queremos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este </a:t>
            </a:r>
            <a:r>
              <a:rPr lang="en-US" dirty="0" err="1"/>
              <a:t>caso</a:t>
            </a:r>
            <a:r>
              <a:rPr lang="en-US" dirty="0"/>
              <a:t> la </a:t>
            </a:r>
            <a:r>
              <a:rPr lang="en-US" dirty="0" err="1"/>
              <a:t>personalizada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elegimos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instalar</a:t>
            </a:r>
            <a:r>
              <a:rPr lang="en-US" dirty="0"/>
              <a:t> Windows.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B6A5A9F-E60A-43E7-9DB8-84A17580E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" b="-3"/>
          <a:stretch/>
        </p:blipFill>
        <p:spPr>
          <a:xfrm>
            <a:off x="5242961" y="450436"/>
            <a:ext cx="4260490" cy="3203782"/>
          </a:xfrm>
          <a:prstGeom prst="rect">
            <a:avLst/>
          </a:prstGeom>
        </p:spPr>
      </p:pic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8610B12F-B04D-4BC3-ABD5-613526CD5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68"/>
          <a:stretch/>
        </p:blipFill>
        <p:spPr>
          <a:xfrm>
            <a:off x="7245710" y="3654218"/>
            <a:ext cx="4260490" cy="32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7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1B5B1E-B6DF-41A8-B50C-B0E34164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3033"/>
            <a:ext cx="3182815" cy="4024125"/>
          </a:xfrm>
        </p:spPr>
        <p:txBody>
          <a:bodyPr/>
          <a:lstStyle/>
          <a:p>
            <a:r>
              <a:rPr lang="en-US" sz="3200" dirty="0"/>
              <a:t>VENTANAS DE CARGA ENTRE PASOS:</a:t>
            </a:r>
          </a:p>
          <a:p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873ACDB-1E2E-43A2-B7C8-D919DE900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54"/>
          <a:stretch/>
        </p:blipFill>
        <p:spPr>
          <a:xfrm>
            <a:off x="3378636" y="661249"/>
            <a:ext cx="4078090" cy="3066622"/>
          </a:xfrm>
          <a:prstGeom prst="rect">
            <a:avLst/>
          </a:prstGeom>
        </p:spPr>
      </p:pic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8442161F-AF93-4A5A-890D-513CBBA9A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9" r="4547" b="3"/>
          <a:stretch/>
        </p:blipFill>
        <p:spPr>
          <a:xfrm>
            <a:off x="7809651" y="661249"/>
            <a:ext cx="4283875" cy="306662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FC48A18-23B0-4E03-A760-5D451DA13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681" y="3791378"/>
            <a:ext cx="4103862" cy="30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6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4796C0-6928-4D88-8CD5-272FFD1C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3" y="3546283"/>
            <a:ext cx="4641575" cy="29605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SÉPTIMO Y OCTAVO PASO: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 la </a:t>
            </a:r>
            <a:r>
              <a:rPr lang="en-US" dirty="0" err="1"/>
              <a:t>configuración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se </a:t>
            </a:r>
            <a:r>
              <a:rPr lang="en-US" dirty="0" err="1"/>
              <a:t>podría</a:t>
            </a:r>
            <a:r>
              <a:rPr lang="en-US" dirty="0"/>
              <a:t> utilizer la </a:t>
            </a:r>
            <a:r>
              <a:rPr lang="en-US" dirty="0" err="1"/>
              <a:t>configuración</a:t>
            </a:r>
            <a:r>
              <a:rPr lang="en-US" dirty="0"/>
              <a:t> </a:t>
            </a:r>
            <a:r>
              <a:rPr lang="en-US" dirty="0" err="1"/>
              <a:t>personaliza</a:t>
            </a:r>
            <a:r>
              <a:rPr lang="en-US" dirty="0"/>
              <a:t> para </a:t>
            </a:r>
            <a:r>
              <a:rPr lang="en-US" dirty="0" err="1"/>
              <a:t>realizarla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detalladamente</a:t>
            </a:r>
            <a:r>
              <a:rPr lang="en-US" dirty="0"/>
              <a:t> y a </a:t>
            </a:r>
            <a:r>
              <a:rPr lang="en-US" dirty="0" err="1"/>
              <a:t>tu</a:t>
            </a:r>
            <a:r>
              <a:rPr lang="en-US" dirty="0"/>
              <a:t> gusto.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Luego</a:t>
            </a:r>
            <a:r>
              <a:rPr lang="en-US" dirty="0"/>
              <a:t> al </a:t>
            </a:r>
            <a:r>
              <a:rPr lang="en-US" dirty="0" err="1"/>
              <a:t>directorio</a:t>
            </a:r>
            <a:r>
              <a:rPr lang="en-US" dirty="0"/>
              <a:t> local para </a:t>
            </a: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cuenta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1D22F11-617D-4836-A7AF-F7120AC7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13" y="71049"/>
            <a:ext cx="5558521" cy="3283583"/>
          </a:xfrm>
          <a:prstGeom prst="rect">
            <a:avLst/>
          </a:prstGeom>
        </p:spPr>
      </p:pic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A2D1C3C3-EB71-4A66-890F-6A337311C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559276" cy="3349463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FA5BAE2-AE5A-4D27-900C-462392AA1724}"/>
              </a:ext>
            </a:extLst>
          </p:cNvPr>
          <p:cNvCxnSpPr/>
          <p:nvPr/>
        </p:nvCxnSpPr>
        <p:spPr>
          <a:xfrm>
            <a:off x="6294783" y="4704522"/>
            <a:ext cx="21203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B210DEB-FE41-4BDA-8A2B-AF92AEBE1106}"/>
              </a:ext>
            </a:extLst>
          </p:cNvPr>
          <p:cNvCxnSpPr/>
          <p:nvPr/>
        </p:nvCxnSpPr>
        <p:spPr>
          <a:xfrm>
            <a:off x="7938052" y="3154017"/>
            <a:ext cx="1232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59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ED7CDB8-BFE7-4891-94A1-B5198F678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734" y="3441818"/>
            <a:ext cx="3858059" cy="4460223"/>
          </a:xfrm>
        </p:spPr>
        <p:txBody>
          <a:bodyPr/>
          <a:lstStyle/>
          <a:p>
            <a:r>
              <a:rPr lang="en-US" dirty="0"/>
              <a:t>NOVENO PASO: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Escogemos</a:t>
            </a:r>
            <a:r>
              <a:rPr lang="en-US" dirty="0"/>
              <a:t> la </a:t>
            </a:r>
            <a:r>
              <a:rPr lang="en-US" dirty="0" err="1"/>
              <a:t>opción</a:t>
            </a:r>
            <a:r>
              <a:rPr lang="en-US" dirty="0"/>
              <a:t> de una </a:t>
            </a:r>
            <a:r>
              <a:rPr lang="en-US" dirty="0" err="1"/>
              <a:t>cuenta</a:t>
            </a:r>
            <a:r>
              <a:rPr lang="en-US" dirty="0"/>
              <a:t> local.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lleva</a:t>
            </a:r>
            <a:r>
              <a:rPr lang="en-US" dirty="0"/>
              <a:t> a la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que </a:t>
            </a:r>
            <a:r>
              <a:rPr lang="en-US" dirty="0" err="1"/>
              <a:t>introducimos</a:t>
            </a:r>
            <a:r>
              <a:rPr lang="en-US" dirty="0"/>
              <a:t> un </a:t>
            </a:r>
            <a:r>
              <a:rPr lang="en-US" dirty="0" err="1"/>
              <a:t>usario</a:t>
            </a:r>
            <a:r>
              <a:rPr lang="en-US" dirty="0"/>
              <a:t> al que le </a:t>
            </a:r>
            <a:r>
              <a:rPr lang="en-US" dirty="0" err="1"/>
              <a:t>asignamos</a:t>
            </a:r>
            <a:r>
              <a:rPr lang="en-US" dirty="0"/>
              <a:t> una </a:t>
            </a:r>
            <a:r>
              <a:rPr lang="en-US" dirty="0" err="1"/>
              <a:t>contraseña</a:t>
            </a:r>
            <a:r>
              <a:rPr lang="en-US" dirty="0"/>
              <a:t>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8292CB3-9EBD-4938-B057-9AD6502E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059" y="1"/>
            <a:ext cx="5392616" cy="3316458"/>
          </a:xfrm>
          <a:prstGeom prst="rect">
            <a:avLst/>
          </a:prstGeom>
        </p:spPr>
      </p:pic>
      <p:pic>
        <p:nvPicPr>
          <p:cNvPr id="13" name="Marcador de contenido 4">
            <a:extLst>
              <a:ext uri="{FF2B5EF4-FFF2-40B4-BE49-F238E27FC236}">
                <a16:creationId xmlns:a16="http://schemas.microsoft.com/office/drawing/2014/main" id="{3A626779-3E1F-492F-9456-679E46E1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760" y="3441818"/>
            <a:ext cx="5577440" cy="3416182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333E9E9-0504-4234-852A-24473CBA2C05}"/>
              </a:ext>
            </a:extLst>
          </p:cNvPr>
          <p:cNvCxnSpPr/>
          <p:nvPr/>
        </p:nvCxnSpPr>
        <p:spPr>
          <a:xfrm>
            <a:off x="4034166" y="2772966"/>
            <a:ext cx="13504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AA97B62-2CCE-46C4-9BE9-9F2C9FC99F7E}"/>
              </a:ext>
            </a:extLst>
          </p:cNvPr>
          <p:cNvCxnSpPr>
            <a:cxnSpLocks/>
          </p:cNvCxnSpPr>
          <p:nvPr/>
        </p:nvCxnSpPr>
        <p:spPr>
          <a:xfrm flipV="1">
            <a:off x="3699803" y="2772966"/>
            <a:ext cx="317629" cy="146140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3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E503C2-CA17-438A-9D69-4EE84B539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3429000"/>
            <a:ext cx="3094893" cy="48259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Y </a:t>
            </a:r>
            <a:r>
              <a:rPr lang="en-US" sz="2800" dirty="0" err="1"/>
              <a:t>tras</a:t>
            </a:r>
            <a:r>
              <a:rPr lang="en-US" sz="2800" dirty="0"/>
              <a:t> </a:t>
            </a:r>
            <a:r>
              <a:rPr lang="en-US" sz="2800" dirty="0" err="1"/>
              <a:t>seguir</a:t>
            </a:r>
            <a:r>
              <a:rPr lang="en-US" sz="2800" dirty="0"/>
              <a:t> los </a:t>
            </a:r>
            <a:r>
              <a:rPr lang="en-US" sz="2800" dirty="0" err="1"/>
              <a:t>pasos</a:t>
            </a:r>
            <a:r>
              <a:rPr lang="en-US" sz="2800" dirty="0"/>
              <a:t> </a:t>
            </a:r>
            <a:r>
              <a:rPr lang="en-US" sz="2800" dirty="0" err="1"/>
              <a:t>ya</a:t>
            </a:r>
            <a:r>
              <a:rPr lang="en-US" sz="2800" dirty="0"/>
              <a:t> </a:t>
            </a:r>
            <a:r>
              <a:rPr lang="en-US" sz="2800" dirty="0" err="1"/>
              <a:t>tendremos</a:t>
            </a:r>
            <a:r>
              <a:rPr lang="en-US" sz="2800" dirty="0"/>
              <a:t> Windows 10 </a:t>
            </a:r>
            <a:r>
              <a:rPr lang="en-US" sz="2800" dirty="0" err="1"/>
              <a:t>instalado</a:t>
            </a:r>
            <a:r>
              <a:rPr lang="en-US" sz="2800" dirty="0"/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6C254E-0114-4E5B-B7F9-B0915E7A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376" y="3229525"/>
            <a:ext cx="5278695" cy="344262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E5C3C4F-08DD-4965-B271-C7ACCD0D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748" y="185848"/>
            <a:ext cx="4593508" cy="30104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E43D4C-286E-48F2-8AA5-3E2566A85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799" y="185848"/>
            <a:ext cx="4593508" cy="29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7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AC05F-0330-4BB2-928A-5C0C5CB6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F37D9-5C76-462E-A947-EA4FBB5F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Tras haber hecho este trabajo he aprendido como poder instalar un sistema operativo en una máquina virtual, </a:t>
            </a:r>
            <a:r>
              <a:rPr lang="es-ES" dirty="0" err="1"/>
              <a:t>asi</a:t>
            </a:r>
            <a:r>
              <a:rPr lang="es-ES" dirty="0"/>
              <a:t> que este trabajo me ha servido para poder aprender algo que nunca había hecho.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El origen de todas las imágenes que he utilizado son capturas hechas por mi de mi escritorio.</a:t>
            </a:r>
          </a:p>
        </p:txBody>
      </p:sp>
    </p:spTree>
    <p:extLst>
      <p:ext uri="{BB962C8B-B14F-4D97-AF65-F5344CB8AC3E}">
        <p14:creationId xmlns:p14="http://schemas.microsoft.com/office/powerpoint/2010/main" val="392606382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78</TotalTime>
  <Words>254</Words>
  <Application>Microsoft Office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</vt:lpstr>
      <vt:lpstr>Estela de condensación</vt:lpstr>
      <vt:lpstr>Instalación de Windows 10</vt:lpstr>
      <vt:lpstr>PASO A PASO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de Windows 10</dc:title>
  <dc:creator>María Ortiz Nuero</dc:creator>
  <cp:lastModifiedBy>María Ortiz Nuero</cp:lastModifiedBy>
  <cp:revision>14</cp:revision>
  <dcterms:created xsi:type="dcterms:W3CDTF">2019-11-07T16:50:20Z</dcterms:created>
  <dcterms:modified xsi:type="dcterms:W3CDTF">2019-11-08T16:05:47Z</dcterms:modified>
</cp:coreProperties>
</file>