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21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AA85B-4CDA-4B31-A6DF-96C3F8FC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931" y="1166219"/>
            <a:ext cx="8915399" cy="2262781"/>
          </a:xfrm>
        </p:spPr>
        <p:txBody>
          <a:bodyPr/>
          <a:lstStyle/>
          <a:p>
            <a:pPr algn="ctr"/>
            <a:r>
              <a:rPr lang="es-ES" dirty="0"/>
              <a:t>PREVENCIÓN DE RIESGOS LABORABLES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73483-5AC4-4CE6-86E2-CE220765B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930" y="4677189"/>
            <a:ext cx="8915399" cy="788323"/>
          </a:xfrm>
        </p:spPr>
        <p:txBody>
          <a:bodyPr/>
          <a:lstStyle/>
          <a:p>
            <a:pPr algn="ctr"/>
            <a:r>
              <a:rPr lang="es-ES" dirty="0"/>
              <a:t>DE: MARÍA ORTIZ NUERO.</a:t>
            </a:r>
          </a:p>
        </p:txBody>
      </p:sp>
    </p:spTree>
    <p:extLst>
      <p:ext uri="{BB962C8B-B14F-4D97-AF65-F5344CB8AC3E}">
        <p14:creationId xmlns:p14="http://schemas.microsoft.com/office/powerpoint/2010/main" val="28607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02987-E736-4994-89BC-4523E09D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397565"/>
            <a:ext cx="10103126" cy="6241774"/>
          </a:xfrm>
        </p:spPr>
        <p:txBody>
          <a:bodyPr/>
          <a:lstStyle/>
          <a:p>
            <a:r>
              <a:rPr lang="es-ES" dirty="0"/>
              <a:t>Los cables recogidos y los de datos y de tensión separados entre si.</a:t>
            </a:r>
          </a:p>
          <a:p>
            <a:r>
              <a:rPr lang="es-ES" dirty="0"/>
              <a:t>Instalaciones en buen estado y revisadas por el personal.</a:t>
            </a:r>
          </a:p>
          <a:p>
            <a:r>
              <a:rPr lang="es-ES" dirty="0"/>
              <a:t>Repartir la carga entre distintos enchufes.</a:t>
            </a:r>
          </a:p>
          <a:p>
            <a:r>
              <a:rPr lang="es-ES" dirty="0"/>
              <a:t>Apagar los equipos al terminar.</a:t>
            </a:r>
          </a:p>
          <a:p>
            <a:r>
              <a:rPr lang="es-ES" dirty="0"/>
              <a:t>Separar los equipos de la pared.</a:t>
            </a:r>
          </a:p>
          <a:p>
            <a:r>
              <a:rPr lang="es-ES" dirty="0"/>
              <a:t>Disponer de sistemas contra incendios.</a:t>
            </a:r>
          </a:p>
          <a:p>
            <a:r>
              <a:rPr lang="es-ES" dirty="0"/>
              <a:t>Es mejor que aparatos y enchufes tengan toma de tierra.</a:t>
            </a:r>
          </a:p>
          <a:p>
            <a:r>
              <a:rPr lang="es-ES" dirty="0"/>
              <a:t>Tener controlada la climatización del sitio de trabajo.</a:t>
            </a:r>
          </a:p>
          <a:p>
            <a:r>
              <a:rPr lang="es-ES" dirty="0"/>
              <a:t>Las personas que trabajen en montaje y reparación deben seguir las instrucciones del fabricante.</a:t>
            </a:r>
          </a:p>
          <a:p>
            <a:r>
              <a:rPr lang="es-ES" dirty="0"/>
              <a:t>Utilización de la mayor luz natural posible.</a:t>
            </a:r>
          </a:p>
          <a:p>
            <a:r>
              <a:rPr lang="es-ES" dirty="0"/>
              <a:t>Se recomienda techo de color blanco y paredes de tonos medios.</a:t>
            </a:r>
          </a:p>
          <a:p>
            <a:r>
              <a:rPr lang="es-ES" dirty="0"/>
              <a:t>Fomentar la relaciones interpersonales ya que el factor psicosocial es muy importante.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15783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128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PREVENCIÓN DE RIESGOS LABORABLES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PREVENCIÓN DE RIESGOS LABORABLES</dc:title>
  <dc:creator>María Ortiz Nuero</dc:creator>
  <cp:lastModifiedBy>María Ortiz Nuero</cp:lastModifiedBy>
  <cp:revision>4</cp:revision>
  <dcterms:created xsi:type="dcterms:W3CDTF">2019-10-24T17:02:29Z</dcterms:created>
  <dcterms:modified xsi:type="dcterms:W3CDTF">2019-11-29T16:54:36Z</dcterms:modified>
</cp:coreProperties>
</file>