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48259C-E446-4949-ABA9-B49EC58B0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3323" y="2361429"/>
            <a:ext cx="5600573" cy="2135142"/>
          </a:xfrm>
        </p:spPr>
        <p:txBody>
          <a:bodyPr/>
          <a:lstStyle/>
          <a:p>
            <a:r>
              <a:rPr lang="es-ES" dirty="0"/>
              <a:t>Placas base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2C8EC6-2963-499B-8703-9B6AA3EE34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De: MARÍA ORTIZ NUERO</a:t>
            </a:r>
          </a:p>
        </p:txBody>
      </p:sp>
    </p:spTree>
    <p:extLst>
      <p:ext uri="{BB962C8B-B14F-4D97-AF65-F5344CB8AC3E}">
        <p14:creationId xmlns:p14="http://schemas.microsoft.com/office/powerpoint/2010/main" val="4180588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CF08045-D750-48CE-A6C0-CE75E28335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048" t="162" r="20430"/>
          <a:stretch/>
        </p:blipFill>
        <p:spPr>
          <a:xfrm>
            <a:off x="1346042" y="1074057"/>
            <a:ext cx="5042955" cy="4125318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ECA004E-3E71-46D8-8F9A-1C33177D1C02}"/>
              </a:ext>
            </a:extLst>
          </p:cNvPr>
          <p:cNvSpPr txBox="1"/>
          <p:nvPr/>
        </p:nvSpPr>
        <p:spPr>
          <a:xfrm>
            <a:off x="6928994" y="936113"/>
            <a:ext cx="4775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B050"/>
              </a:buClr>
              <a:buFont typeface="+mj-lt"/>
              <a:buAutoNum type="arabicPeriod"/>
            </a:pPr>
            <a:r>
              <a:rPr lang="es-ES" sz="2800" dirty="0"/>
              <a:t>Conectores externos. </a:t>
            </a:r>
          </a:p>
          <a:p>
            <a:pPr marL="342900" indent="-342900">
              <a:buClr>
                <a:srgbClr val="00B050"/>
              </a:buClr>
              <a:buFont typeface="+mj-lt"/>
              <a:buAutoNum type="arabicPeriod"/>
            </a:pPr>
            <a:r>
              <a:rPr lang="es-ES" sz="2800" dirty="0"/>
              <a:t>Zócalo del microprocesador. </a:t>
            </a:r>
          </a:p>
          <a:p>
            <a:pPr marL="342900" indent="-342900">
              <a:buClr>
                <a:srgbClr val="00B050"/>
              </a:buClr>
              <a:buFont typeface="+mj-lt"/>
              <a:buAutoNum type="arabicPeriod"/>
            </a:pPr>
            <a:r>
              <a:rPr lang="es-ES" sz="2800" dirty="0"/>
              <a:t>Slots memoria RAM. </a:t>
            </a:r>
          </a:p>
          <a:p>
            <a:pPr marL="342900" indent="-342900">
              <a:buClr>
                <a:srgbClr val="00B050"/>
              </a:buClr>
              <a:buFont typeface="+mj-lt"/>
              <a:buAutoNum type="arabicPeriod"/>
            </a:pPr>
            <a:r>
              <a:rPr lang="es-ES" sz="2800" dirty="0"/>
              <a:t>Conector fuente de alimentación.</a:t>
            </a:r>
          </a:p>
          <a:p>
            <a:pPr marL="342900" indent="-342900">
              <a:buClr>
                <a:srgbClr val="00B050"/>
              </a:buClr>
              <a:buFont typeface="+mj-lt"/>
              <a:buAutoNum type="arabicPeriod"/>
            </a:pPr>
            <a:r>
              <a:rPr lang="es-ES" sz="2800" dirty="0"/>
              <a:t>Conectores SATA.</a:t>
            </a:r>
          </a:p>
          <a:p>
            <a:pPr marL="342900" indent="-342900">
              <a:buClr>
                <a:srgbClr val="00B050"/>
              </a:buClr>
              <a:buFont typeface="+mj-lt"/>
              <a:buAutoNum type="arabicPeriod"/>
            </a:pPr>
            <a:r>
              <a:rPr lang="es-ES" sz="2800" dirty="0"/>
              <a:t>Chipset: puente norte. </a:t>
            </a:r>
          </a:p>
          <a:p>
            <a:pPr marL="342900" indent="-342900">
              <a:buClr>
                <a:srgbClr val="00B050"/>
              </a:buClr>
              <a:buFont typeface="+mj-lt"/>
              <a:buAutoNum type="arabicPeriod"/>
            </a:pPr>
            <a:r>
              <a:rPr lang="es-ES" sz="2800" dirty="0"/>
              <a:t>Ranura PCI.</a:t>
            </a:r>
          </a:p>
          <a:p>
            <a:pPr marL="342900" indent="-342900">
              <a:buClr>
                <a:srgbClr val="00B050"/>
              </a:buClr>
              <a:buFont typeface="+mj-lt"/>
              <a:buAutoNum type="arabicPeriod"/>
            </a:pPr>
            <a:r>
              <a:rPr lang="es-ES" sz="2800" dirty="0" err="1"/>
              <a:t>Bateria</a:t>
            </a:r>
            <a:r>
              <a:rPr lang="es-ES" sz="2800" dirty="0"/>
              <a:t> de la BIOS. </a:t>
            </a:r>
          </a:p>
          <a:p>
            <a:pPr marL="342900" indent="-342900">
              <a:buClr>
                <a:srgbClr val="00B050"/>
              </a:buClr>
              <a:buFont typeface="+mj-lt"/>
              <a:buAutoNum type="arabicPeriod"/>
            </a:pPr>
            <a:r>
              <a:rPr lang="es-ES" sz="2800" dirty="0"/>
              <a:t>Chipset: puente sur.</a:t>
            </a:r>
          </a:p>
        </p:txBody>
      </p:sp>
    </p:spTree>
    <p:extLst>
      <p:ext uri="{BB962C8B-B14F-4D97-AF65-F5344CB8AC3E}">
        <p14:creationId xmlns:p14="http://schemas.microsoft.com/office/powerpoint/2010/main" val="336312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B719673-B88A-4CD6-B915-AAEA45226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8750" y="1213007"/>
            <a:ext cx="5152538" cy="4220384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6DFF70D-8FAA-4C28-B4C0-BA70401A5A09}"/>
              </a:ext>
            </a:extLst>
          </p:cNvPr>
          <p:cNvSpPr txBox="1"/>
          <p:nvPr/>
        </p:nvSpPr>
        <p:spPr>
          <a:xfrm>
            <a:off x="6489920" y="659011"/>
            <a:ext cx="4948468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7030A0"/>
              </a:buClr>
              <a:buFont typeface="+mj-lt"/>
              <a:buAutoNum type="arabicPeriod"/>
            </a:pPr>
            <a:r>
              <a:rPr lang="es-ES" sz="2800" dirty="0"/>
              <a:t>Conectores externos.</a:t>
            </a:r>
          </a:p>
          <a:p>
            <a:pPr marL="342900" indent="-342900">
              <a:buClr>
                <a:srgbClr val="7030A0"/>
              </a:buClr>
              <a:buFont typeface="+mj-lt"/>
              <a:buAutoNum type="arabicPeriod"/>
            </a:pPr>
            <a:r>
              <a:rPr lang="es-ES" sz="2800" dirty="0"/>
              <a:t>Puente norte.</a:t>
            </a:r>
          </a:p>
          <a:p>
            <a:pPr marL="342900" indent="-342900">
              <a:buClr>
                <a:srgbClr val="7030A0"/>
              </a:buClr>
              <a:buFont typeface="+mj-lt"/>
              <a:buAutoNum type="arabicPeriod"/>
            </a:pPr>
            <a:r>
              <a:rPr lang="es-ES" sz="2800" dirty="0"/>
              <a:t>Zócalo del microprocesador.</a:t>
            </a:r>
          </a:p>
          <a:p>
            <a:pPr marL="342900" indent="-342900">
              <a:buClr>
                <a:srgbClr val="7030A0"/>
              </a:buClr>
              <a:buFont typeface="+mj-lt"/>
              <a:buAutoNum type="arabicPeriod"/>
            </a:pPr>
            <a:r>
              <a:rPr lang="es-ES" sz="2800" dirty="0"/>
              <a:t>Slots memoria RAM.</a:t>
            </a:r>
          </a:p>
          <a:p>
            <a:pPr marL="342900" indent="-342900">
              <a:buClr>
                <a:srgbClr val="7030A0"/>
              </a:buClr>
              <a:buFont typeface="+mj-lt"/>
              <a:buAutoNum type="arabicPeriod"/>
            </a:pPr>
            <a:r>
              <a:rPr lang="es-ES" sz="2800" dirty="0"/>
              <a:t>Conector fuente de alimentación.</a:t>
            </a:r>
          </a:p>
          <a:p>
            <a:pPr marL="342900" indent="-342900">
              <a:buClr>
                <a:srgbClr val="7030A0"/>
              </a:buClr>
              <a:buFont typeface="+mj-lt"/>
              <a:buAutoNum type="arabicPeriod"/>
            </a:pPr>
            <a:r>
              <a:rPr lang="es-ES" sz="2800" dirty="0"/>
              <a:t>Conectores IDE.</a:t>
            </a:r>
          </a:p>
          <a:p>
            <a:pPr marL="342900" indent="-342900">
              <a:buClr>
                <a:srgbClr val="7030A0"/>
              </a:buClr>
              <a:buFont typeface="+mj-lt"/>
              <a:buAutoNum type="arabicPeriod"/>
            </a:pPr>
            <a:r>
              <a:rPr lang="es-ES" sz="2800" dirty="0"/>
              <a:t>Batería de la BIOS.</a:t>
            </a:r>
          </a:p>
          <a:p>
            <a:pPr marL="342900" indent="-342900">
              <a:buClr>
                <a:srgbClr val="7030A0"/>
              </a:buClr>
              <a:buFont typeface="+mj-lt"/>
              <a:buAutoNum type="arabicPeriod"/>
            </a:pPr>
            <a:r>
              <a:rPr lang="es-ES" sz="2800" dirty="0"/>
              <a:t>Conexión panel frontal.</a:t>
            </a:r>
          </a:p>
          <a:p>
            <a:pPr marL="342900" indent="-342900">
              <a:buClr>
                <a:srgbClr val="7030A0"/>
              </a:buClr>
              <a:buFont typeface="+mj-lt"/>
              <a:buAutoNum type="arabicPeriod"/>
            </a:pPr>
            <a:r>
              <a:rPr lang="es-ES" sz="2800" dirty="0"/>
              <a:t>Puente sur.</a:t>
            </a:r>
          </a:p>
          <a:p>
            <a:pPr marL="342900" indent="-342900">
              <a:buClr>
                <a:srgbClr val="7030A0"/>
              </a:buClr>
              <a:buFont typeface="+mj-lt"/>
              <a:buAutoNum type="arabicPeriod"/>
            </a:pPr>
            <a:r>
              <a:rPr lang="es-ES" sz="2800" dirty="0"/>
              <a:t>Ranuras PCI.</a:t>
            </a:r>
          </a:p>
          <a:p>
            <a:pPr marL="342900" indent="-342900">
              <a:buClr>
                <a:srgbClr val="7030A0"/>
              </a:buClr>
              <a:buFont typeface="+mj-lt"/>
              <a:buAutoNum type="arabicPeriod"/>
            </a:pPr>
            <a:r>
              <a:rPr lang="es-ES" sz="2800" dirty="0"/>
              <a:t>Ranura AGP.</a:t>
            </a:r>
          </a:p>
          <a:p>
            <a:pPr marL="342900" indent="-342900">
              <a:buClr>
                <a:srgbClr val="7030A0"/>
              </a:buClr>
              <a:buFont typeface="+mj-lt"/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31750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A89E68E8-B935-473B-A182-D0CB676348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837" t="4143" r="17862" b="16822"/>
          <a:stretch/>
        </p:blipFill>
        <p:spPr>
          <a:xfrm>
            <a:off x="1269783" y="1189382"/>
            <a:ext cx="4826217" cy="4479235"/>
          </a:xfr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03547B1-E8DA-4EA9-B420-BE8A6487BBAF}"/>
              </a:ext>
            </a:extLst>
          </p:cNvPr>
          <p:cNvSpPr txBox="1"/>
          <p:nvPr/>
        </p:nvSpPr>
        <p:spPr>
          <a:xfrm>
            <a:off x="6771861" y="1311966"/>
            <a:ext cx="48262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B0F0"/>
              </a:buClr>
              <a:buFont typeface="+mj-lt"/>
              <a:buAutoNum type="arabicPeriod"/>
            </a:pPr>
            <a:r>
              <a:rPr lang="es-ES" sz="2800" dirty="0"/>
              <a:t>Conectores externos.</a:t>
            </a:r>
          </a:p>
          <a:p>
            <a:pPr marL="342900" indent="-342900">
              <a:buClr>
                <a:srgbClr val="00B0F0"/>
              </a:buClr>
              <a:buFont typeface="+mj-lt"/>
              <a:buAutoNum type="arabicPeriod"/>
            </a:pPr>
            <a:r>
              <a:rPr lang="es-ES" sz="2800" dirty="0"/>
              <a:t>Conector fuente alimentación.</a:t>
            </a:r>
          </a:p>
          <a:p>
            <a:pPr marL="342900" indent="-342900">
              <a:buClr>
                <a:srgbClr val="00B0F0"/>
              </a:buClr>
              <a:buFont typeface="+mj-lt"/>
              <a:buAutoNum type="arabicPeriod"/>
            </a:pPr>
            <a:r>
              <a:rPr lang="es-ES" sz="2800" dirty="0"/>
              <a:t>Zócalo del microprocesador.</a:t>
            </a:r>
          </a:p>
          <a:p>
            <a:pPr marL="342900" indent="-342900">
              <a:buClr>
                <a:srgbClr val="00B0F0"/>
              </a:buClr>
              <a:buFont typeface="+mj-lt"/>
              <a:buAutoNum type="arabicPeriod"/>
            </a:pPr>
            <a:r>
              <a:rPr lang="es-ES" sz="2800" dirty="0"/>
              <a:t>Chipset: puente norte.</a:t>
            </a:r>
          </a:p>
          <a:p>
            <a:pPr marL="342900" indent="-342900">
              <a:buClr>
                <a:srgbClr val="00B0F0"/>
              </a:buClr>
              <a:buFont typeface="+mj-lt"/>
              <a:buAutoNum type="arabicPeriod"/>
            </a:pPr>
            <a:r>
              <a:rPr lang="es-ES" sz="2800" dirty="0"/>
              <a:t>Slots memoria RAM.</a:t>
            </a:r>
          </a:p>
          <a:p>
            <a:pPr marL="342900" indent="-342900">
              <a:buClr>
                <a:srgbClr val="00B0F0"/>
              </a:buClr>
              <a:buFont typeface="+mj-lt"/>
              <a:buAutoNum type="arabicPeriod"/>
            </a:pPr>
            <a:r>
              <a:rPr lang="es-ES" sz="2800" dirty="0"/>
              <a:t>Chipset: puente sur.</a:t>
            </a:r>
          </a:p>
          <a:p>
            <a:pPr marL="342900" indent="-342900">
              <a:buClr>
                <a:srgbClr val="00B0F0"/>
              </a:buClr>
              <a:buFont typeface="+mj-lt"/>
              <a:buAutoNum type="arabicPeriod"/>
            </a:pPr>
            <a:r>
              <a:rPr lang="es-ES" sz="2800" dirty="0"/>
              <a:t>Batería de la BIOS.</a:t>
            </a:r>
          </a:p>
          <a:p>
            <a:pPr marL="342900" indent="-342900">
              <a:buClr>
                <a:srgbClr val="00B0F0"/>
              </a:buClr>
              <a:buFont typeface="+mj-lt"/>
              <a:buAutoNum type="arabicPeriod"/>
            </a:pPr>
            <a:r>
              <a:rPr lang="es-ES" sz="2800" dirty="0"/>
              <a:t>Ranuras PCI.</a:t>
            </a:r>
          </a:p>
        </p:txBody>
      </p:sp>
    </p:spTree>
    <p:extLst>
      <p:ext uri="{BB962C8B-B14F-4D97-AF65-F5344CB8AC3E}">
        <p14:creationId xmlns:p14="http://schemas.microsoft.com/office/powerpoint/2010/main" val="1108291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CA7869-4489-48BE-B783-DE8797251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000" i="1" dirty="0"/>
              <a:t>CONCLUSIÓN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B0AB55-5413-4B31-B8AB-7E8B26D45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La placa base es el elemento imprescindible para un PC ya que en ella se encuentran los conectores y la tecnología que hace que el PC funcione y que conecta los componentes del PC.</a:t>
            </a:r>
          </a:p>
        </p:txBody>
      </p:sp>
    </p:spTree>
    <p:extLst>
      <p:ext uri="{BB962C8B-B14F-4D97-AF65-F5344CB8AC3E}">
        <p14:creationId xmlns:p14="http://schemas.microsoft.com/office/powerpoint/2010/main" val="1266566328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86</TotalTime>
  <Words>153</Words>
  <Application>Microsoft Office PowerPoint</Application>
  <PresentationFormat>Panorámica</PresentationFormat>
  <Paragraphs>32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Impact</vt:lpstr>
      <vt:lpstr>Distintivo</vt:lpstr>
      <vt:lpstr>Placas base</vt:lpstr>
      <vt:lpstr>Presentación de PowerPoint</vt:lpstr>
      <vt:lpstr>Presentación de PowerPoint</vt:lpstr>
      <vt:lpstr>Presentación de PowerPoint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Placas base</dc:title>
  <dc:creator>María Ortiz Nuero</dc:creator>
  <cp:lastModifiedBy>María Ortiz Nuero</cp:lastModifiedBy>
  <cp:revision>10</cp:revision>
  <dcterms:created xsi:type="dcterms:W3CDTF">2019-10-18T14:57:33Z</dcterms:created>
  <dcterms:modified xsi:type="dcterms:W3CDTF">2019-10-23T18:33:50Z</dcterms:modified>
</cp:coreProperties>
</file>