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1/24/2020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2DE47-327A-4F8D-94CE-9EE76C8A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491" y="1684014"/>
            <a:ext cx="9966960" cy="3035808"/>
          </a:xfrm>
        </p:spPr>
        <p:txBody>
          <a:bodyPr/>
          <a:lstStyle/>
          <a:p>
            <a:pPr algn="ctr"/>
            <a:r>
              <a:rPr lang="es-ES" b="0" dirty="0"/>
              <a:t>Usuarios y grupos en Windows 10</a:t>
            </a:r>
            <a:br>
              <a:rPr lang="es-ES" b="0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C58AD-18F3-43F5-BF29-9B573E280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109" y="4481886"/>
            <a:ext cx="7891272" cy="1069848"/>
          </a:xfrm>
        </p:spPr>
        <p:txBody>
          <a:bodyPr/>
          <a:lstStyle/>
          <a:p>
            <a:r>
              <a:rPr lang="es-ES" dirty="0"/>
              <a:t>DE: MARÍA ORTIZ NUERO.</a:t>
            </a:r>
          </a:p>
        </p:txBody>
      </p:sp>
    </p:spTree>
    <p:extLst>
      <p:ext uri="{BB962C8B-B14F-4D97-AF65-F5344CB8AC3E}">
        <p14:creationId xmlns:p14="http://schemas.microsoft.com/office/powerpoint/2010/main" val="364487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C79432-29A8-4C2D-9776-7389D10F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6D630-5E16-4250-993E-689BF180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83" y="716714"/>
            <a:ext cx="5168168" cy="37151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El primer paso es buscar la opción de </a:t>
            </a:r>
            <a:r>
              <a:rPr lang="en-US" sz="2800" u="sng" dirty="0">
                <a:solidFill>
                  <a:schemeClr val="bg2">
                    <a:lumMod val="50000"/>
                  </a:schemeClr>
                </a:solidFill>
              </a:rPr>
              <a:t>Herramientas administrativas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, tras </a:t>
            </a: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esto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pasamos a </a:t>
            </a:r>
            <a:r>
              <a:rPr lang="en-US" sz="2800" u="sng" dirty="0">
                <a:solidFill>
                  <a:schemeClr val="bg2">
                    <a:lumMod val="50000"/>
                  </a:schemeClr>
                </a:solidFill>
              </a:rPr>
              <a:t>Administración de equipos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y de ahí a </a:t>
            </a:r>
            <a:r>
              <a:rPr lang="en-US" sz="2800" u="sng" dirty="0">
                <a:solidFill>
                  <a:schemeClr val="bg2">
                    <a:lumMod val="50000"/>
                  </a:schemeClr>
                </a:solidFill>
              </a:rPr>
              <a:t>Usuarios y grupos locales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AF816-6B19-4B18-A9EE-95E8DA0EC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89" y="321733"/>
            <a:ext cx="3091859" cy="1844147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2778B-0F64-4374-BBC8-16A53F995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0000" y="3324678"/>
            <a:ext cx="2361497" cy="277774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4AE785-A247-4D19-93E9-1EBBCEB5E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7153"/>
            <a:ext cx="5825109" cy="436883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765571D-4425-4136-AA17-5877C5F0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C26F22-7825-42FF-BCEE-052BA3EEB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25D8D5-0A37-41E9-9C3D-77BBD957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FB8FEDB6-01E9-4B32-9B4C-87153AB56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249" y="3693553"/>
            <a:ext cx="7588453" cy="259904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99A7787-A6C9-4AE6-B3A9-58C8940667F0}"/>
              </a:ext>
            </a:extLst>
          </p:cNvPr>
          <p:cNvCxnSpPr>
            <a:cxnSpLocks/>
          </p:cNvCxnSpPr>
          <p:nvPr/>
        </p:nvCxnSpPr>
        <p:spPr>
          <a:xfrm>
            <a:off x="7430748" y="1139687"/>
            <a:ext cx="1345341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3D704B5-DBF2-453F-94EF-60E13240F3E4}"/>
              </a:ext>
            </a:extLst>
          </p:cNvPr>
          <p:cNvCxnSpPr/>
          <p:nvPr/>
        </p:nvCxnSpPr>
        <p:spPr>
          <a:xfrm flipH="1">
            <a:off x="8772939" y="1139687"/>
            <a:ext cx="3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B8232EC-8A77-4F05-A20D-194C10263BF8}"/>
              </a:ext>
            </a:extLst>
          </p:cNvPr>
          <p:cNvCxnSpPr/>
          <p:nvPr/>
        </p:nvCxnSpPr>
        <p:spPr>
          <a:xfrm>
            <a:off x="8776089" y="1139687"/>
            <a:ext cx="0" cy="2769704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BC0286D-DC89-4706-B299-E1763DA6F500}"/>
              </a:ext>
            </a:extLst>
          </p:cNvPr>
          <p:cNvCxnSpPr/>
          <p:nvPr/>
        </p:nvCxnSpPr>
        <p:spPr>
          <a:xfrm flipV="1">
            <a:off x="8772939" y="3882887"/>
            <a:ext cx="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F82E823-8467-4123-8AD4-F0A9753BB487}"/>
              </a:ext>
            </a:extLst>
          </p:cNvPr>
          <p:cNvCxnSpPr>
            <a:cxnSpLocks/>
          </p:cNvCxnSpPr>
          <p:nvPr/>
        </p:nvCxnSpPr>
        <p:spPr>
          <a:xfrm flipH="1">
            <a:off x="3591339" y="3909391"/>
            <a:ext cx="5181600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CA3888D-2E36-4F24-BD7B-E003D506C23F}"/>
              </a:ext>
            </a:extLst>
          </p:cNvPr>
          <p:cNvCxnSpPr/>
          <p:nvPr/>
        </p:nvCxnSpPr>
        <p:spPr>
          <a:xfrm>
            <a:off x="3591339" y="3909391"/>
            <a:ext cx="1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E0ECC0D-DBBB-4A0B-8059-EF9EAD75B602}"/>
              </a:ext>
            </a:extLst>
          </p:cNvPr>
          <p:cNvCxnSpPr>
            <a:cxnSpLocks/>
          </p:cNvCxnSpPr>
          <p:nvPr/>
        </p:nvCxnSpPr>
        <p:spPr>
          <a:xfrm>
            <a:off x="3604591" y="3909391"/>
            <a:ext cx="0" cy="1245705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1F5FF3B-3CF9-4BEE-B114-DD0CE5850F80}"/>
              </a:ext>
            </a:extLst>
          </p:cNvPr>
          <p:cNvCxnSpPr>
            <a:cxnSpLocks/>
          </p:cNvCxnSpPr>
          <p:nvPr/>
        </p:nvCxnSpPr>
        <p:spPr>
          <a:xfrm>
            <a:off x="2453299" y="5155096"/>
            <a:ext cx="1151292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1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C79432-29A8-4C2D-9776-7389D10F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AF816-6B19-4B18-A9EE-95E8DA0EC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89" y="321733"/>
            <a:ext cx="3091859" cy="1844147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2778B-0F64-4374-BBC8-16A53F995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0000" y="3324678"/>
            <a:ext cx="2361497" cy="277774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65571D-4425-4136-AA17-5877C5F0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C26F22-7825-42FF-BCEE-052BA3EEB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25D8D5-0A37-41E9-9C3D-77BBD957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7AEE12-3DAD-416B-A576-6ABCF863E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37" y="69613"/>
            <a:ext cx="7508375" cy="2515303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842B8EA-331D-403E-A288-111B3AAC2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371747" y="69613"/>
            <a:ext cx="6738960" cy="2512832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8CF7569-25BD-44E7-B2CC-A2FA5B9A2CB0}"/>
              </a:ext>
            </a:extLst>
          </p:cNvPr>
          <p:cNvSpPr txBox="1"/>
          <p:nvPr/>
        </p:nvSpPr>
        <p:spPr>
          <a:xfrm>
            <a:off x="562708" y="2751918"/>
            <a:ext cx="4543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Al estar en </a:t>
            </a:r>
            <a:r>
              <a:rPr lang="es-ES" sz="2400" u="sng" dirty="0">
                <a:solidFill>
                  <a:schemeClr val="bg2">
                    <a:lumMod val="50000"/>
                  </a:schemeClr>
                </a:solidFill>
              </a:rPr>
              <a:t>Usuarios y grupos locales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vamos a </a:t>
            </a:r>
            <a:r>
              <a:rPr lang="es-ES" sz="2400" u="sng" dirty="0">
                <a:solidFill>
                  <a:schemeClr val="bg2">
                    <a:lumMod val="50000"/>
                  </a:schemeClr>
                </a:solidFill>
              </a:rPr>
              <a:t>Usuarios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y ahí entramos en </a:t>
            </a:r>
            <a:r>
              <a:rPr lang="es-ES" sz="2400" u="sng" dirty="0">
                <a:solidFill>
                  <a:schemeClr val="bg2">
                    <a:lumMod val="50000"/>
                  </a:schemeClr>
                </a:solidFill>
              </a:rPr>
              <a:t>Usuario nuevo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y le ponemos un nombre y una contraseña temporal, ya que el podrá cambiarla en el siguiente inicio de sesión.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FC1F976-A099-4FAA-A7B0-DCC70BC3B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460" y="2751918"/>
            <a:ext cx="3953427" cy="3658111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D707D5C-EF81-4B74-BF97-8D1D30F2BB9B}"/>
              </a:ext>
            </a:extLst>
          </p:cNvPr>
          <p:cNvCxnSpPr/>
          <p:nvPr/>
        </p:nvCxnSpPr>
        <p:spPr>
          <a:xfrm>
            <a:off x="1762539" y="1033669"/>
            <a:ext cx="477079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7C2F6F3-15AD-4C99-8E7B-26FE35FEB101}"/>
              </a:ext>
            </a:extLst>
          </p:cNvPr>
          <p:cNvCxnSpPr/>
          <p:nvPr/>
        </p:nvCxnSpPr>
        <p:spPr>
          <a:xfrm>
            <a:off x="10853530" y="887896"/>
            <a:ext cx="0" cy="251791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5B2ABFD-3DFE-4C15-B2DA-410F38085246}"/>
              </a:ext>
            </a:extLst>
          </p:cNvPr>
          <p:cNvCxnSpPr/>
          <p:nvPr/>
        </p:nvCxnSpPr>
        <p:spPr>
          <a:xfrm>
            <a:off x="10827026" y="914400"/>
            <a:ext cx="1283681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7C6F734-B66D-42C3-AB0E-B21777765AE3}"/>
              </a:ext>
            </a:extLst>
          </p:cNvPr>
          <p:cNvCxnSpPr/>
          <p:nvPr/>
        </p:nvCxnSpPr>
        <p:spPr>
          <a:xfrm>
            <a:off x="10853530" y="1139687"/>
            <a:ext cx="1257177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21BE877-4273-4535-9510-F39F36CEC52C}"/>
              </a:ext>
            </a:extLst>
          </p:cNvPr>
          <p:cNvCxnSpPr/>
          <p:nvPr/>
        </p:nvCxnSpPr>
        <p:spPr>
          <a:xfrm>
            <a:off x="12110707" y="914400"/>
            <a:ext cx="0" cy="225287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20BCEB6-C6CA-4F81-8D9A-B84D0E66A6CE}"/>
              </a:ext>
            </a:extLst>
          </p:cNvPr>
          <p:cNvCxnSpPr/>
          <p:nvPr/>
        </p:nvCxnSpPr>
        <p:spPr>
          <a:xfrm flipH="1">
            <a:off x="9713843" y="1139687"/>
            <a:ext cx="1139687" cy="1802296"/>
          </a:xfrm>
          <a:prstGeom prst="straightConnector1">
            <a:avLst/>
          </a:prstGeom>
          <a:ln w="28575">
            <a:solidFill>
              <a:srgbClr val="AD0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F1CEC33-2DF3-4562-A0CB-15D761549841}"/>
              </a:ext>
            </a:extLst>
          </p:cNvPr>
          <p:cNvCxnSpPr>
            <a:cxnSpLocks/>
          </p:cNvCxnSpPr>
          <p:nvPr/>
        </p:nvCxnSpPr>
        <p:spPr>
          <a:xfrm>
            <a:off x="5579165" y="1470991"/>
            <a:ext cx="670835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5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C79432-29A8-4C2D-9776-7389D10F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A60058A-B57C-4450-B963-B5A8C59C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3127512"/>
            <a:ext cx="5168168" cy="275352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Y para </a:t>
            </a:r>
            <a:r>
              <a:rPr lang="es-ES_tradnl" sz="2800" dirty="0">
                <a:solidFill>
                  <a:schemeClr val="bg2">
                    <a:lumMod val="50000"/>
                  </a:schemeClr>
                </a:solidFill>
              </a:rPr>
              <a:t>crear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un </a:t>
            </a: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grupo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nos  metemos en </a:t>
            </a:r>
            <a:r>
              <a:rPr lang="en-US" sz="2800" u="sng" dirty="0">
                <a:solidFill>
                  <a:schemeClr val="bg2">
                    <a:lumMod val="50000"/>
                  </a:schemeClr>
                </a:solidFill>
              </a:rPr>
              <a:t>Grupos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y depués hacemos en clik en </a:t>
            </a:r>
            <a:r>
              <a:rPr lang="en-US" sz="2800" u="sng" dirty="0">
                <a:solidFill>
                  <a:schemeClr val="bg2">
                    <a:lumMod val="50000"/>
                  </a:schemeClr>
                </a:solidFill>
              </a:rPr>
              <a:t>Grupo nuevo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y metemos todos los usuarios correspondientes que queramos.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6AF816-6B19-4B18-A9EE-95E8DA0EC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89" y="321733"/>
            <a:ext cx="3091859" cy="1844147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12778B-0F64-4374-BBC8-16A53F995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0000" y="3324678"/>
            <a:ext cx="2361497" cy="277774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65571D-4425-4136-AA17-5877C5F0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C26F22-7825-42FF-BCEE-052BA3EEB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25D8D5-0A37-41E9-9C3D-77BBD957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F40E8A63-A4CF-4F42-A6F1-2BA25B5A5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578" y="18218"/>
            <a:ext cx="7270529" cy="29445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7908F5-5D81-48F6-A4A5-DB2EB2556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773" y="2411512"/>
            <a:ext cx="3707453" cy="3438146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3B721A9-59EB-47D9-B270-E22C1A05115F}"/>
              </a:ext>
            </a:extLst>
          </p:cNvPr>
          <p:cNvCxnSpPr/>
          <p:nvPr/>
        </p:nvCxnSpPr>
        <p:spPr>
          <a:xfrm>
            <a:off x="10322018" y="952560"/>
            <a:ext cx="0" cy="291246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3F6E6F3-B368-4374-8FF1-2D92DB86C363}"/>
              </a:ext>
            </a:extLst>
          </p:cNvPr>
          <p:cNvCxnSpPr>
            <a:cxnSpLocks/>
          </p:cNvCxnSpPr>
          <p:nvPr/>
        </p:nvCxnSpPr>
        <p:spPr>
          <a:xfrm>
            <a:off x="10322018" y="1243806"/>
            <a:ext cx="1225089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D286E75-E0FB-444D-B470-0E5200B7795A}"/>
              </a:ext>
            </a:extLst>
          </p:cNvPr>
          <p:cNvCxnSpPr/>
          <p:nvPr/>
        </p:nvCxnSpPr>
        <p:spPr>
          <a:xfrm>
            <a:off x="10322018" y="952560"/>
            <a:ext cx="1225089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B613393-BAD9-458F-8C8C-53D8F63ECAE5}"/>
              </a:ext>
            </a:extLst>
          </p:cNvPr>
          <p:cNvCxnSpPr>
            <a:cxnSpLocks/>
          </p:cNvCxnSpPr>
          <p:nvPr/>
        </p:nvCxnSpPr>
        <p:spPr>
          <a:xfrm>
            <a:off x="11547107" y="952560"/>
            <a:ext cx="24062" cy="291246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648E118-6480-430D-9534-ACB346928787}"/>
              </a:ext>
            </a:extLst>
          </p:cNvPr>
          <p:cNvCxnSpPr/>
          <p:nvPr/>
        </p:nvCxnSpPr>
        <p:spPr>
          <a:xfrm flipH="1">
            <a:off x="9833113" y="1243806"/>
            <a:ext cx="488905" cy="1340368"/>
          </a:xfrm>
          <a:prstGeom prst="straightConnector1">
            <a:avLst/>
          </a:prstGeom>
          <a:ln w="28575">
            <a:solidFill>
              <a:srgbClr val="AD0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D2047A2-EF8D-45A9-BB66-770C0BC650F8}"/>
              </a:ext>
            </a:extLst>
          </p:cNvPr>
          <p:cNvCxnSpPr>
            <a:cxnSpLocks/>
          </p:cNvCxnSpPr>
          <p:nvPr/>
        </p:nvCxnSpPr>
        <p:spPr>
          <a:xfrm>
            <a:off x="8431430" y="5218298"/>
            <a:ext cx="725822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DDBCD20-9170-42BF-B419-15B95F3DD52E}"/>
              </a:ext>
            </a:extLst>
          </p:cNvPr>
          <p:cNvCxnSpPr>
            <a:cxnSpLocks/>
          </p:cNvCxnSpPr>
          <p:nvPr/>
        </p:nvCxnSpPr>
        <p:spPr>
          <a:xfrm>
            <a:off x="4585252" y="1669774"/>
            <a:ext cx="530087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7F26634-9FA8-4679-B619-B9DFA21E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97C02270-33A8-4EDD-9236-0F528BC703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" t="9462" r="8220" b="-966"/>
          <a:stretch/>
        </p:blipFill>
        <p:spPr>
          <a:xfrm>
            <a:off x="38103" y="-13252"/>
            <a:ext cx="7330926" cy="32622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82C998-6594-46A3-BF51-742A724B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37" y="596097"/>
            <a:ext cx="3544034" cy="40507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Y ya estarían los dos grupos creados con los respectivos usuarios.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456847-F660-4ED4-9541-E8AB51FCA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A548B4-3D52-4409-99DD-B2A24D201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E84337-22C7-4E22-AAE5-97E3848BC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Imagen 9" descr="Imagen que contiene monitor, negro, pantalla, computadora&#10;&#10;Descripción generada automáticamente">
            <a:extLst>
              <a:ext uri="{FF2B5EF4-FFF2-40B4-BE49-F238E27FC236}">
                <a16:creationId xmlns:a16="http://schemas.microsoft.com/office/drawing/2014/main" id="{50155622-D275-41E9-84CE-39430AB8D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310" y="2523349"/>
            <a:ext cx="4353560" cy="2870286"/>
          </a:xfrm>
          <a:prstGeom prst="rect">
            <a:avLst/>
          </a:prstGeom>
        </p:spPr>
      </p:pic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71765EA-53FB-4261-BC09-059A6C401F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6225" r="1790" b="-726"/>
          <a:stretch/>
        </p:blipFill>
        <p:spPr>
          <a:xfrm>
            <a:off x="9842" y="3235926"/>
            <a:ext cx="3462931" cy="3563532"/>
          </a:xfrm>
          <a:prstGeom prst="rect">
            <a:avLst/>
          </a:prstGeom>
        </p:spPr>
      </p:pic>
      <p:pic>
        <p:nvPicPr>
          <p:cNvPr id="18" name="Imagen 1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66DB647-D842-421C-ACCF-841A042D7D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7326" y="3249178"/>
            <a:ext cx="3324421" cy="3563532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8A32EB4-FAAF-47F3-B6F6-38C38F0428EC}"/>
              </a:ext>
            </a:extLst>
          </p:cNvPr>
          <p:cNvCxnSpPr>
            <a:cxnSpLocks/>
          </p:cNvCxnSpPr>
          <p:nvPr/>
        </p:nvCxnSpPr>
        <p:spPr>
          <a:xfrm>
            <a:off x="1643270" y="2968487"/>
            <a:ext cx="821634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F337186-84D2-42B1-8B2D-CA6D26A4A060}"/>
              </a:ext>
            </a:extLst>
          </p:cNvPr>
          <p:cNvCxnSpPr/>
          <p:nvPr/>
        </p:nvCxnSpPr>
        <p:spPr>
          <a:xfrm>
            <a:off x="1643270" y="3143160"/>
            <a:ext cx="821634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4DA4BEE-3E03-4E5A-A4FF-108530D19AA9}"/>
              </a:ext>
            </a:extLst>
          </p:cNvPr>
          <p:cNvCxnSpPr/>
          <p:nvPr/>
        </p:nvCxnSpPr>
        <p:spPr>
          <a:xfrm flipH="1">
            <a:off x="1219200" y="2968487"/>
            <a:ext cx="424070" cy="755374"/>
          </a:xfrm>
          <a:prstGeom prst="straightConnector1">
            <a:avLst/>
          </a:prstGeom>
          <a:ln w="28575">
            <a:solidFill>
              <a:srgbClr val="AD0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BCE5933-083F-4057-912B-BF4BF6C842DF}"/>
              </a:ext>
            </a:extLst>
          </p:cNvPr>
          <p:cNvCxnSpPr/>
          <p:nvPr/>
        </p:nvCxnSpPr>
        <p:spPr>
          <a:xfrm>
            <a:off x="2464904" y="3143160"/>
            <a:ext cx="1762539" cy="580701"/>
          </a:xfrm>
          <a:prstGeom prst="straightConnector1">
            <a:avLst/>
          </a:prstGeom>
          <a:ln w="28575">
            <a:solidFill>
              <a:srgbClr val="AD0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020E795-446E-4F3F-8BE5-E98D81CB22B1}"/>
              </a:ext>
            </a:extLst>
          </p:cNvPr>
          <p:cNvCxnSpPr/>
          <p:nvPr/>
        </p:nvCxnSpPr>
        <p:spPr>
          <a:xfrm>
            <a:off x="7836310" y="3723861"/>
            <a:ext cx="817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A599256-84E1-46DA-9029-FEBA9C271EDE}"/>
              </a:ext>
            </a:extLst>
          </p:cNvPr>
          <p:cNvCxnSpPr/>
          <p:nvPr/>
        </p:nvCxnSpPr>
        <p:spPr>
          <a:xfrm>
            <a:off x="8653670" y="3723861"/>
            <a:ext cx="0" cy="1713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C1BC50C-1726-4182-B5DD-E918C71D8661}"/>
              </a:ext>
            </a:extLst>
          </p:cNvPr>
          <p:cNvCxnSpPr/>
          <p:nvPr/>
        </p:nvCxnSpPr>
        <p:spPr>
          <a:xfrm>
            <a:off x="397565" y="1484243"/>
            <a:ext cx="503583" cy="0"/>
          </a:xfrm>
          <a:prstGeom prst="line">
            <a:avLst/>
          </a:prstGeom>
          <a:ln w="28575">
            <a:solidFill>
              <a:srgbClr val="AD0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3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Georgia</vt:lpstr>
      <vt:lpstr>Rockwell Extra Bold</vt:lpstr>
      <vt:lpstr>Trebuchet MS</vt:lpstr>
      <vt:lpstr>Wingdings</vt:lpstr>
      <vt:lpstr>Letras en madera</vt:lpstr>
      <vt:lpstr>Usuarios y grupos en Windows 10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Usuarios y grupos en Windows 10 </dc:title>
  <dc:creator>María Ortiz Nuero</dc:creator>
  <cp:lastModifiedBy>María Ortiz Nuero</cp:lastModifiedBy>
  <cp:revision>3</cp:revision>
  <dcterms:created xsi:type="dcterms:W3CDTF">2020-01-24T15:15:52Z</dcterms:created>
  <dcterms:modified xsi:type="dcterms:W3CDTF">2020-01-24T15:32:17Z</dcterms:modified>
</cp:coreProperties>
</file>