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084D3-B550-4D93-95C7-6C9DCA8D5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503" y="1219200"/>
            <a:ext cx="8825658" cy="2677648"/>
          </a:xfrm>
        </p:spPr>
        <p:txBody>
          <a:bodyPr/>
          <a:lstStyle/>
          <a:p>
            <a:pPr algn="ctr"/>
            <a:r>
              <a:rPr lang="es-ES" dirty="0"/>
              <a:t>MEMORIAS DE SOLO LECTURA Y LECTURA/ESCRITURA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354375-823A-40E2-924C-FCE6AC1D9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5963" y="4114771"/>
            <a:ext cx="8825658" cy="861420"/>
          </a:xfrm>
        </p:spPr>
        <p:txBody>
          <a:bodyPr/>
          <a:lstStyle/>
          <a:p>
            <a:r>
              <a:rPr lang="es-ES" dirty="0"/>
              <a:t>De: María ORTIZ NUERO </a:t>
            </a:r>
          </a:p>
        </p:txBody>
      </p:sp>
    </p:spTree>
    <p:extLst>
      <p:ext uri="{BB962C8B-B14F-4D97-AF65-F5344CB8AC3E}">
        <p14:creationId xmlns:p14="http://schemas.microsoft.com/office/powerpoint/2010/main" val="355249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1CDAD-F3C5-4737-BFF1-2AF5E2D5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MEMORIAS DE LECTURA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90DE36C-7DBF-4B1C-975B-33393BCAAF1A}"/>
              </a:ext>
            </a:extLst>
          </p:cNvPr>
          <p:cNvSpPr txBox="1"/>
          <p:nvPr/>
        </p:nvSpPr>
        <p:spPr>
          <a:xfrm>
            <a:off x="731519" y="2589208"/>
            <a:ext cx="8412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b="1" u="sng" dirty="0"/>
              <a:t>CARACTERÍSTICAS</a:t>
            </a:r>
            <a:r>
              <a:rPr lang="es-ES" sz="20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Se escriben una vez.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No pierden datos al no estar conectados a electricidad.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F899C0F-CB1C-4025-ACE4-6AEED2F0E03D}"/>
              </a:ext>
            </a:extLst>
          </p:cNvPr>
          <p:cNvSpPr txBox="1"/>
          <p:nvPr/>
        </p:nvSpPr>
        <p:spPr>
          <a:xfrm>
            <a:off x="731521" y="3935896"/>
            <a:ext cx="24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b="1" u="sng" dirty="0"/>
              <a:t>EJEMPLOS</a:t>
            </a:r>
            <a:r>
              <a:rPr lang="es-ES" dirty="0"/>
              <a:t>: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18976C8-9FE6-4BED-9AAF-C7D577629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0" y="5151943"/>
            <a:ext cx="2551043" cy="127552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387649A-3B75-4C4B-8E55-2C95442FB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071" y="4881288"/>
            <a:ext cx="1816833" cy="181683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C9A0EDC-CB02-416D-8EEC-D6C8F6C1D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052" y="4596252"/>
            <a:ext cx="2227229" cy="222722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C1FDC00-BC9D-44E2-BDCC-946623362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2" y="4675766"/>
            <a:ext cx="2067338" cy="2067338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1E693660-A560-4507-A830-8051A463E0F6}"/>
              </a:ext>
            </a:extLst>
          </p:cNvPr>
          <p:cNvSpPr txBox="1"/>
          <p:nvPr/>
        </p:nvSpPr>
        <p:spPr>
          <a:xfrm>
            <a:off x="1154954" y="4603804"/>
            <a:ext cx="1206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5">
                    <a:lumMod val="75000"/>
                  </a:schemeClr>
                </a:solidFill>
              </a:rPr>
              <a:t>ROM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67A187B-59E9-490E-87AE-DD6D7D05B869}"/>
              </a:ext>
            </a:extLst>
          </p:cNvPr>
          <p:cNvSpPr txBox="1"/>
          <p:nvPr/>
        </p:nvSpPr>
        <p:spPr>
          <a:xfrm>
            <a:off x="4072472" y="4617025"/>
            <a:ext cx="1206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5">
                    <a:lumMod val="75000"/>
                  </a:schemeClr>
                </a:solidFill>
              </a:rPr>
              <a:t>PROM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2DD260E-3561-4B9A-A139-93E410C444ED}"/>
              </a:ext>
            </a:extLst>
          </p:cNvPr>
          <p:cNvSpPr txBox="1"/>
          <p:nvPr/>
        </p:nvSpPr>
        <p:spPr>
          <a:xfrm>
            <a:off x="6876211" y="4617025"/>
            <a:ext cx="138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5">
                    <a:lumMod val="75000"/>
                  </a:schemeClr>
                </a:solidFill>
              </a:rPr>
              <a:t>EPROM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02507DA-0551-4045-B11D-33FE05D95D91}"/>
              </a:ext>
            </a:extLst>
          </p:cNvPr>
          <p:cNvSpPr txBox="1"/>
          <p:nvPr/>
        </p:nvSpPr>
        <p:spPr>
          <a:xfrm>
            <a:off x="9496557" y="4603804"/>
            <a:ext cx="2173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5">
                    <a:lumMod val="75000"/>
                  </a:schemeClr>
                </a:solidFill>
              </a:rPr>
              <a:t>EEPROM</a:t>
            </a:r>
          </a:p>
        </p:txBody>
      </p:sp>
    </p:spTree>
    <p:extLst>
      <p:ext uri="{BB962C8B-B14F-4D97-AF65-F5344CB8AC3E}">
        <p14:creationId xmlns:p14="http://schemas.microsoft.com/office/powerpoint/2010/main" val="395967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14427B9-67B5-479C-9FF7-5D62991E4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25" y="4390644"/>
            <a:ext cx="2092601" cy="20926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CEF1D9-82F7-437B-AEEB-76A89BF6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MEMORIAS LECTURA/ESCRITURA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09A3EB6-C5C2-49CA-8B88-9FEB6968CD1D}"/>
              </a:ext>
            </a:extLst>
          </p:cNvPr>
          <p:cNvSpPr txBox="1"/>
          <p:nvPr/>
        </p:nvSpPr>
        <p:spPr>
          <a:xfrm>
            <a:off x="755374" y="2451652"/>
            <a:ext cx="78585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b="1" u="sng" dirty="0"/>
              <a:t>CARACTERÍSTICAS</a:t>
            </a:r>
            <a:r>
              <a:rPr lang="es-ES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Se puede leer y escribir en ellas.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En el momento en el que ya no está con electricidad los datos se pierden.</a:t>
            </a:r>
          </a:p>
          <a:p>
            <a:endParaRPr lang="es-E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000" b="1" u="sng" dirty="0"/>
              <a:t>EJEMPLOS: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84B4346-8B17-48D6-ADD9-82895FA6B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94" y="4999874"/>
            <a:ext cx="2663687" cy="164592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5338290-BAEA-4C2D-B345-68E096011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073" y="4999874"/>
            <a:ext cx="3023854" cy="170271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3FFD829-00F2-4C39-8984-78F9627D5C04}"/>
              </a:ext>
            </a:extLst>
          </p:cNvPr>
          <p:cNvSpPr txBox="1"/>
          <p:nvPr/>
        </p:nvSpPr>
        <p:spPr>
          <a:xfrm>
            <a:off x="942535" y="4515729"/>
            <a:ext cx="2436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5">
                    <a:lumMod val="75000"/>
                  </a:schemeClr>
                </a:solidFill>
              </a:rPr>
              <a:t>SRAM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DB61C4D-0545-4A9B-BCDB-A206BAA123C4}"/>
              </a:ext>
            </a:extLst>
          </p:cNvPr>
          <p:cNvSpPr txBox="1"/>
          <p:nvPr/>
        </p:nvSpPr>
        <p:spPr>
          <a:xfrm>
            <a:off x="4823791" y="4510593"/>
            <a:ext cx="29154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5">
                    <a:lumMod val="75000"/>
                  </a:schemeClr>
                </a:solidFill>
              </a:rPr>
              <a:t>DRAM</a:t>
            </a:r>
          </a:p>
          <a:p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16F402-AC62-4B6F-8451-6F84C3C6F22F}"/>
              </a:ext>
            </a:extLst>
          </p:cNvPr>
          <p:cNvSpPr txBox="1"/>
          <p:nvPr/>
        </p:nvSpPr>
        <p:spPr>
          <a:xfrm>
            <a:off x="8257737" y="4510593"/>
            <a:ext cx="2991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5">
                    <a:lumMod val="75000"/>
                  </a:schemeClr>
                </a:solidFill>
              </a:rPr>
              <a:t>SDRAM</a:t>
            </a:r>
          </a:p>
        </p:txBody>
      </p:sp>
    </p:spTree>
    <p:extLst>
      <p:ext uri="{BB962C8B-B14F-4D97-AF65-F5344CB8AC3E}">
        <p14:creationId xmlns:p14="http://schemas.microsoft.com/office/powerpoint/2010/main" val="1563673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Sala de reuniones Ion</Template>
  <TotalTime>58</TotalTime>
  <Words>74</Words>
  <Application>Microsoft Office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Wingdings</vt:lpstr>
      <vt:lpstr>Wingdings 3</vt:lpstr>
      <vt:lpstr>Sala de reuniones Ion</vt:lpstr>
      <vt:lpstr>MEMORIAS DE SOLO LECTURA Y LECTURA/ESCRITURA</vt:lpstr>
      <vt:lpstr>MEMORIAS DE LECTURA </vt:lpstr>
      <vt:lpstr>MEMORIAS LECTURA/ESCRITURA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MEMORIAS DE SOLO LECTURA Y LECTURA/ESCRITURA</dc:title>
  <dc:creator>María Ortiz Nuero</dc:creator>
  <cp:lastModifiedBy>María Ortiz Nuero</cp:lastModifiedBy>
  <cp:revision>10</cp:revision>
  <dcterms:created xsi:type="dcterms:W3CDTF">2019-10-17T15:43:45Z</dcterms:created>
  <dcterms:modified xsi:type="dcterms:W3CDTF">2019-10-17T16:46:30Z</dcterms:modified>
</cp:coreProperties>
</file>