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34FF-50DB-42E0-A987-C105DF497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procesadores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EA739-6BE8-4FB2-AF2C-CB4848277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14748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8E53-2FBA-4D9C-998C-F57AF0E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769" y="408000"/>
            <a:ext cx="6300159" cy="956566"/>
          </a:xfrm>
        </p:spPr>
        <p:txBody>
          <a:bodyPr>
            <a:normAutofit/>
          </a:bodyPr>
          <a:lstStyle/>
          <a:p>
            <a:r>
              <a:rPr lang="es-ES" dirty="0"/>
              <a:t>Placa base: H110M-HDV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360CD-5FE1-4F07-BC2D-E869F290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71" y="1150950"/>
            <a:ext cx="4391722" cy="439172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DBDE1-11ED-4FCD-BF5D-1837A95A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769" y="1364566"/>
            <a:ext cx="6300158" cy="5085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Tipo de CPU que soporta: </a:t>
            </a:r>
          </a:p>
          <a:p>
            <a:r>
              <a:rPr lang="es-ES" dirty="0"/>
              <a:t>Soporta procesadores Intel Core de la séptima y sexta generación y soporta tecnología Intel Turbo </a:t>
            </a:r>
            <a:r>
              <a:rPr lang="es-ES" dirty="0" err="1"/>
              <a:t>Boost</a:t>
            </a:r>
            <a:r>
              <a:rPr lang="es-ES" dirty="0"/>
              <a:t> 2.0.</a:t>
            </a:r>
          </a:p>
          <a:p>
            <a:pPr marL="0" indent="0">
              <a:buNone/>
            </a:pPr>
            <a:r>
              <a:rPr lang="es-ES" dirty="0"/>
              <a:t>2.   ¿Qué velocidades FSB utiliza?</a:t>
            </a:r>
          </a:p>
          <a:p>
            <a:r>
              <a:rPr lang="es-ES" dirty="0"/>
              <a:t>No admite dicha tecnología, utiliza una más moderna que se llama DMI que se utiliza en Intel i3 i5 i7.</a:t>
            </a:r>
          </a:p>
          <a:p>
            <a:pPr marL="0" indent="0">
              <a:buNone/>
            </a:pPr>
            <a:r>
              <a:rPr lang="es-ES" dirty="0"/>
              <a:t>3.   Tipo de slot o socket usa: </a:t>
            </a:r>
          </a:p>
          <a:p>
            <a:r>
              <a:rPr lang="es-ES" dirty="0"/>
              <a:t>Socket 1151 que es compatible con los últimos procesadores de Intel así como con las mejores tarjetas gráficas, memoria RAM más rápidas. </a:t>
            </a:r>
          </a:p>
        </p:txBody>
      </p:sp>
    </p:spTree>
    <p:extLst>
      <p:ext uri="{BB962C8B-B14F-4D97-AF65-F5344CB8AC3E}">
        <p14:creationId xmlns:p14="http://schemas.microsoft.com/office/powerpoint/2010/main" val="294020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FEC6F05-1326-4FA0-980C-2E258E11609F}"/>
              </a:ext>
            </a:extLst>
          </p:cNvPr>
          <p:cNvSpPr txBox="1"/>
          <p:nvPr/>
        </p:nvSpPr>
        <p:spPr>
          <a:xfrm flipH="1">
            <a:off x="1371599" y="280892"/>
            <a:ext cx="842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EJERCICIO DOS: COMPARACIÓN DE DOS PROCESADORES</a:t>
            </a:r>
            <a:r>
              <a:rPr lang="es-ES" dirty="0"/>
              <a:t>.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6474BF0-C2B4-4F63-B48A-4FC4E1CD4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3014"/>
              </p:ext>
            </p:extLst>
          </p:nvPr>
        </p:nvGraphicFramePr>
        <p:xfrm>
          <a:off x="1371599" y="1152939"/>
          <a:ext cx="9601200" cy="441486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33254983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9600548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30407972"/>
                    </a:ext>
                  </a:extLst>
                </a:gridCol>
              </a:tblGrid>
              <a:tr h="624509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INTEL Q6600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AMD PHENOM 9850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50750"/>
                  </a:ext>
                </a:extLst>
              </a:tr>
              <a:tr h="62450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TAMAÑO DE CACHÉS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L2 de 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L2 de 512KB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64972"/>
                  </a:ext>
                </a:extLst>
              </a:tr>
              <a:tr h="636665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VELOCIDAD DEL RELOJ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8842"/>
                  </a:ext>
                </a:extLst>
              </a:tr>
              <a:tr h="62450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VELOCIDAD DEL BUS DEL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1066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4.0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13647"/>
                  </a:ext>
                </a:extLst>
              </a:tr>
              <a:tr h="62450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ARQUITECTURA-TECNOLOGÍA EN NANÓMETROS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9895"/>
                  </a:ext>
                </a:extLst>
              </a:tr>
              <a:tr h="62450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NÚMERO DE NÚCLEOS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710"/>
                  </a:ext>
                </a:extLst>
              </a:tr>
              <a:tr h="62450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TIPO DE 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LGA 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AM2 O AM2+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6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5D2E-027F-4E33-8AFD-FBA8CA37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16174" cy="692426"/>
          </a:xfrm>
        </p:spPr>
        <p:txBody>
          <a:bodyPr/>
          <a:lstStyle/>
          <a:p>
            <a:pPr algn="ctr"/>
            <a:r>
              <a:rPr lang="es-ES" dirty="0"/>
              <a:t>INTELQ6600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45B27A-6608-4978-B085-78989928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2011845"/>
            <a:ext cx="4775200" cy="35814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B5B49E-89CB-4FB0-ACFE-139CC19C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15" y="2011845"/>
            <a:ext cx="3581400" cy="3581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A2470F-EB3E-4755-AD96-A990BD6A72EF}"/>
              </a:ext>
            </a:extLst>
          </p:cNvPr>
          <p:cNvSpPr txBox="1"/>
          <p:nvPr/>
        </p:nvSpPr>
        <p:spPr>
          <a:xfrm>
            <a:off x="6758609" y="559918"/>
            <a:ext cx="6533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AMD PHENOM 9850</a:t>
            </a:r>
          </a:p>
        </p:txBody>
      </p:sp>
    </p:spTree>
    <p:extLst>
      <p:ext uri="{BB962C8B-B14F-4D97-AF65-F5344CB8AC3E}">
        <p14:creationId xmlns:p14="http://schemas.microsoft.com/office/powerpoint/2010/main" val="413037138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162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Franklin Gothic Book</vt:lpstr>
      <vt:lpstr>Recorte</vt:lpstr>
      <vt:lpstr>procesadores</vt:lpstr>
      <vt:lpstr>Placa base: H110M-HDV</vt:lpstr>
      <vt:lpstr>Presentación de PowerPoint</vt:lpstr>
      <vt:lpstr>INTELQ6600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</dc:title>
  <dc:creator>María Ortiz Nuero</dc:creator>
  <cp:lastModifiedBy>María Ortiz Nuero</cp:lastModifiedBy>
  <cp:revision>11</cp:revision>
  <dcterms:created xsi:type="dcterms:W3CDTF">2019-10-10T16:55:32Z</dcterms:created>
  <dcterms:modified xsi:type="dcterms:W3CDTF">2019-10-11T15:27:21Z</dcterms:modified>
</cp:coreProperties>
</file>