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3C110-5A82-478C-8D3D-7581782D3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INSTALACIÓN DE LINUX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AE45B4-3EFB-4B5E-A23F-0D1F83143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DE: MARÍA ORTIZ NUERO </a:t>
            </a:r>
          </a:p>
        </p:txBody>
      </p:sp>
    </p:spTree>
    <p:extLst>
      <p:ext uri="{BB962C8B-B14F-4D97-AF65-F5344CB8AC3E}">
        <p14:creationId xmlns:p14="http://schemas.microsoft.com/office/powerpoint/2010/main" val="405577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C13A75B-AD77-454C-A1CE-836A56F3165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74553" y="1062867"/>
            <a:ext cx="5470525" cy="446722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3790FE-0DA9-4BE2-A993-E98FFEB820A5}"/>
              </a:ext>
            </a:extLst>
          </p:cNvPr>
          <p:cNvSpPr txBox="1"/>
          <p:nvPr/>
        </p:nvSpPr>
        <p:spPr>
          <a:xfrm>
            <a:off x="1630019" y="1444487"/>
            <a:ext cx="2769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-Esta es la primera pestaña que aparece en la que eliges el idioma  y si quieres instalar o probar Ubuntu.</a:t>
            </a:r>
          </a:p>
        </p:txBody>
      </p:sp>
    </p:spTree>
    <p:extLst>
      <p:ext uri="{BB962C8B-B14F-4D97-AF65-F5344CB8AC3E}">
        <p14:creationId xmlns:p14="http://schemas.microsoft.com/office/powerpoint/2010/main" val="12963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E693A3B-60E9-4651-A0CB-C2A75E80DFE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23925" y="1318028"/>
            <a:ext cx="6072377" cy="38954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381322-8F8B-46E7-BD3B-0FDC5E4567D6}"/>
              </a:ext>
            </a:extLst>
          </p:cNvPr>
          <p:cNvSpPr txBox="1"/>
          <p:nvPr/>
        </p:nvSpPr>
        <p:spPr>
          <a:xfrm>
            <a:off x="7129669" y="1927628"/>
            <a:ext cx="42317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-En estas siguientes pantallas elegimos entre instalación normal y mínima, diversas opciones y  luego el tipo de instalación que queremos.</a:t>
            </a:r>
          </a:p>
        </p:txBody>
      </p:sp>
    </p:spTree>
    <p:extLst>
      <p:ext uri="{BB962C8B-B14F-4D97-AF65-F5344CB8AC3E}">
        <p14:creationId xmlns:p14="http://schemas.microsoft.com/office/powerpoint/2010/main" val="294651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C8989BA-214A-4CDB-AD59-C02A16BF5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132" y="2557992"/>
            <a:ext cx="5556725" cy="3317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CE28EB-4DCC-49FB-92F9-3A437826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10" y="2557992"/>
            <a:ext cx="4480260" cy="33178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4D2F8E6-99F3-41BE-AE47-51B6803B041D}"/>
              </a:ext>
            </a:extLst>
          </p:cNvPr>
          <p:cNvSpPr txBox="1"/>
          <p:nvPr/>
        </p:nvSpPr>
        <p:spPr>
          <a:xfrm>
            <a:off x="1795670" y="1457738"/>
            <a:ext cx="86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-Y por último creamos nuestro usuario con la contraseña. </a:t>
            </a:r>
          </a:p>
        </p:txBody>
      </p:sp>
    </p:spTree>
    <p:extLst>
      <p:ext uri="{BB962C8B-B14F-4D97-AF65-F5344CB8AC3E}">
        <p14:creationId xmlns:p14="http://schemas.microsoft.com/office/powerpoint/2010/main" val="103284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</TotalTime>
  <Words>64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Orgánico</vt:lpstr>
      <vt:lpstr>INSTALACIÓN DE LINUX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LINUX</dc:title>
  <dc:creator>María Ortiz Nuero</dc:creator>
  <cp:lastModifiedBy>María Ortiz Nuero</cp:lastModifiedBy>
  <cp:revision>7</cp:revision>
  <dcterms:created xsi:type="dcterms:W3CDTF">2019-11-28T16:11:12Z</dcterms:created>
  <dcterms:modified xsi:type="dcterms:W3CDTF">2019-11-29T16:15:40Z</dcterms:modified>
</cp:coreProperties>
</file>