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9F76-96E5-466A-9CCA-E1B91B1C6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0FD1A-472C-492F-886E-C160C6A96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BB0D-75F5-4DC7-A7F5-E8C8F1DF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97F0-659B-478A-96E1-F762E670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2D8F-516D-422D-B661-CE36AE4D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68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4AE4-2294-4CCA-A037-6C2E4973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95499-0ACB-4030-B52C-A14876845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6D04-74CD-46A4-919A-7B0D842C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580D-2B1F-4281-B282-939E84EC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DDBC-FE76-41B0-95A9-BCAEB2E4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64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7D30-4705-4E7F-8B10-6129C1C02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4149C-2D3E-4FB1-99A1-6EB62BAF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DE27-A1E7-49EE-9D27-BE3F3DC4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36E69-16C9-4C03-97C6-9082E08E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DB03-E0EC-45A0-824E-C115E503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32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FFFC-D732-4791-911E-EB913539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9B6C-61E2-4559-87A0-408A7AC2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CF5F-A57E-464A-82A5-ACE7AFCD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3C9B-31F5-4AE5-9D4D-A2F67323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8F4F-2372-4501-8940-99393973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8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2F30-CFCC-4259-98D9-31CF5FF2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DB9C-9391-4A98-AC31-8C7B491F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AB60-3788-4C55-ADDB-B0AEE5E7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2BBD-DC46-44E9-BC2C-37721033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8486-1E6C-4615-95EC-C36E277B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8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DC6A-5F47-4A64-9FB9-0DB245C0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3491-03B7-416A-9C8D-D490A5F88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85E74-BAE2-4B15-B599-31EE8F25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95169-4380-432B-AA70-E1326848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FCA00-F3ED-41DA-8E22-46C4BBE5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34A0-441D-4FA2-9DFE-A72570C4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01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9D29-66DE-4AFE-B8D3-FC3227D3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1BD97-7E1A-49C7-9E12-5381C8BB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2F840-D959-48B4-934D-8752BB1E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312E8-A70E-4181-ADB3-93511B941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92251-CBCE-413A-983B-7BD1D8225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0E87A-24BD-4566-9F6C-6E5B8BCE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081E3-C3C0-40D9-AD2C-2D1E7133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E37FA-778C-492B-A40D-93BCA305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66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C6CB-A816-4E70-B733-BD9F525B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A0883-B3A8-480C-8A50-D798288B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D827D-A8C1-4B41-8794-64AFB673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48B05-05B4-471F-8305-2B348469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06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5D1F8-D1B7-42A6-A5C3-98787AC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445C0-C2E2-4804-8087-C6D5BFB7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0430-D09C-4FB5-BEE5-84F9F7FC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BCB6-C02B-4B21-96D9-2644CBF5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1977-585E-4D54-BB38-536946B8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AFFC9-B798-43BD-AE6F-C017FCB8B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8456-DA90-4868-9BFF-3F34A10A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1BFA6-73ED-46AB-9BA9-03B3F885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FCF8-9B45-4107-93C1-7E68EC03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4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DAD0-4073-4103-93D6-9FDC53E4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96524-F97B-4040-860C-DFB7B014D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4BCF2-6D23-4637-A227-DFFF9E37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E3199-0F87-4295-B582-116C129A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5A92C-97D1-4179-837F-62511FBB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A1C94-08CE-4141-A168-EBC074E8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02E94-1D74-4A1B-A501-35E7A8CA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95FE2-1E3D-440D-B9CD-953CDAA7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2A39-00EF-4111-9EDD-AB8FC6767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23E9-4356-4BC0-BE7F-9E6D0EE27FF4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D2AF-8691-4AD0-94F9-D7A20F07E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B280-8FD0-4CFE-9818-7DCF6BF0A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9CB0-D2CF-4945-A61A-E5342864FF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6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ndajcole/DASA_IV20_DATAVIZ_WORKSHOP/blob/master/script1%20_IV20_DataViz_Workshop.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FFA3-B5E6-41B5-ABF1-561D2FAA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ADE1-CA25-4747-90DC-B619D5C0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in </a:t>
            </a:r>
            <a:r>
              <a:rPr lang="en-US" dirty="0" err="1"/>
              <a:t>Rstudio</a:t>
            </a:r>
            <a:r>
              <a:rPr lang="en-US" dirty="0"/>
              <a:t> Cloud</a:t>
            </a:r>
          </a:p>
          <a:p>
            <a:r>
              <a:rPr lang="en-US" dirty="0"/>
              <a:t>Moving around the </a:t>
            </a:r>
            <a:r>
              <a:rPr lang="en-US" dirty="0" err="1"/>
              <a:t>Rstudio</a:t>
            </a:r>
            <a:r>
              <a:rPr lang="en-US" dirty="0"/>
              <a:t> interface</a:t>
            </a:r>
          </a:p>
          <a:p>
            <a:r>
              <a:rPr lang="en-US" dirty="0"/>
              <a:t>Install the </a:t>
            </a:r>
            <a:r>
              <a:rPr lang="en-US" dirty="0" err="1"/>
              <a:t>tidyverse</a:t>
            </a:r>
            <a:r>
              <a:rPr lang="en-US" dirty="0"/>
              <a:t> and ggplot2 packages</a:t>
            </a:r>
          </a:p>
          <a:p>
            <a:r>
              <a:rPr lang="en-US" dirty="0"/>
              <a:t>Open a new script file</a:t>
            </a:r>
          </a:p>
          <a:p>
            <a:r>
              <a:rPr lang="en-US" dirty="0"/>
              <a:t>Using script that we have already prepared for you we will </a:t>
            </a:r>
          </a:p>
          <a:p>
            <a:r>
              <a:rPr lang="en-US" dirty="0"/>
              <a:t>Create a  </a:t>
            </a:r>
            <a:r>
              <a:rPr lang="en-US" dirty="0" err="1"/>
              <a:t>RMarkdown</a:t>
            </a:r>
            <a:r>
              <a:rPr lang="en-US" dirty="0"/>
              <a:t> Document ready for publishing in HTML format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63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D495-E1BF-4238-9A3E-2A525C82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Dataset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3D1D0-C02A-4837-A660-E2CA6236A0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36057"/>
          <a:stretch/>
        </p:blipFill>
        <p:spPr>
          <a:xfrm>
            <a:off x="81816" y="1231217"/>
            <a:ext cx="6941836" cy="256781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0E179-354B-44BE-9B83-139B67A6E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3652" y="1421093"/>
            <a:ext cx="4330148" cy="4755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clicking on the data set name you can view the observations</a:t>
            </a:r>
          </a:p>
          <a:p>
            <a:r>
              <a:rPr lang="en-US" dirty="0"/>
              <a:t>The STR function provides us with more information about the format of the data, from this we can start planning the best ways in which we can analyze the data</a:t>
            </a:r>
          </a:p>
          <a:p>
            <a:r>
              <a:rPr lang="en-US" dirty="0"/>
              <a:t>Now we can move on with some analysis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54416-8901-4E8D-8EC9-29BB361F6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792"/>
          <a:stretch/>
        </p:blipFill>
        <p:spPr>
          <a:xfrm>
            <a:off x="639193" y="3799028"/>
            <a:ext cx="615917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7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1978-AD29-4800-9C72-D442B7A0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Integrated Development Environment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0B6E-E9B7-4351-8791-6C06584C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>
            <a:normAutofit/>
          </a:bodyPr>
          <a:lstStyle/>
          <a:p>
            <a:r>
              <a:rPr lang="en-US" dirty="0"/>
              <a:t>3 options –</a:t>
            </a:r>
          </a:p>
          <a:p>
            <a:pPr lvl="1"/>
            <a:r>
              <a:rPr lang="en-US" dirty="0"/>
              <a:t>Open source Server – which is what we will be using today</a:t>
            </a:r>
          </a:p>
          <a:p>
            <a:pPr lvl="1"/>
            <a:r>
              <a:rPr lang="en-US" dirty="0"/>
              <a:t>Desktop IDE that you can install onto your desktop, you will be responsible for updating the software</a:t>
            </a:r>
          </a:p>
          <a:p>
            <a:pPr lvl="1"/>
            <a:r>
              <a:rPr lang="en-US" dirty="0"/>
              <a:t>Professional Servers for teams and large collaboration projects</a:t>
            </a:r>
          </a:p>
          <a:p>
            <a:r>
              <a:rPr lang="en-US" dirty="0"/>
              <a:t>Open RStudio cloud and create a new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Windows We will refer to the four windows as </a:t>
            </a:r>
          </a:p>
          <a:p>
            <a:r>
              <a:rPr lang="en-US" dirty="0"/>
              <a:t>Top left - Source code			Top Right - Environment</a:t>
            </a:r>
          </a:p>
          <a:p>
            <a:r>
              <a:rPr lang="en-US" dirty="0"/>
              <a:t>Bottom left  - Console			Bottom Right - 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43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2DBB-8E5A-47C5-A1C9-569DE3A5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Upload/Retrieving the script file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F662-69DB-434C-8C95-DF900119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From the menu bar  Create a new script file</a:t>
            </a:r>
          </a:p>
          <a:p>
            <a:r>
              <a:rPr lang="en-AU" dirty="0"/>
              <a:t>Go to the link that I am putting into the chat </a:t>
            </a:r>
          </a:p>
          <a:p>
            <a:r>
              <a:rPr lang="en-AU" dirty="0">
                <a:hlinkClick r:id="rId2"/>
              </a:rPr>
              <a:t>https://github.com/amandajcole/DASA_IV20_DATAVIZ_WORKSHOP/blob/master/script1%20_IV20_DataViz_Workshop.R</a:t>
            </a:r>
            <a:endParaRPr lang="en-AU" dirty="0"/>
          </a:p>
          <a:p>
            <a:r>
              <a:rPr lang="en-AU" dirty="0"/>
              <a:t>*Copy all of the lines from 1 to 109 and past into the script file</a:t>
            </a: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873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696F-0002-4B98-82AA-728EE5D4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 Markdown File – </a:t>
            </a:r>
            <a:br>
              <a:rPr lang="en-US" dirty="0"/>
            </a:br>
            <a:r>
              <a:rPr lang="en-US" dirty="0"/>
              <a:t>HTML format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597F6-6A8F-4128-9FDA-5AEBED579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610" y="2005370"/>
            <a:ext cx="386926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68120-642C-4B66-931B-44D5C751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80" y="2005370"/>
            <a:ext cx="511563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A9A0-BE1A-4B16-800E-17CEDE2C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</a:t>
            </a:r>
            <a:r>
              <a:rPr lang="en-US" dirty="0" err="1"/>
              <a:t>Rmarkdown</a:t>
            </a:r>
            <a:r>
              <a:rPr lang="en-US" dirty="0"/>
              <a:t> File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BD63-CC04-4405-9C4A-A684C17E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 us save our file </a:t>
            </a:r>
          </a:p>
          <a:p>
            <a:pPr lvl="1"/>
            <a:r>
              <a:rPr lang="en-US" dirty="0"/>
              <a:t>Click on the save button and save your file</a:t>
            </a:r>
          </a:p>
          <a:p>
            <a:r>
              <a:rPr lang="en-US" dirty="0"/>
              <a:t>The structure of the RMD File includes:</a:t>
            </a:r>
          </a:p>
          <a:p>
            <a:r>
              <a:rPr lang="en-US" dirty="0"/>
              <a:t>Lines 1-6 in the source code are the meta data, we will leave this as it is for the purpose of the workshop.</a:t>
            </a:r>
          </a:p>
          <a:p>
            <a:r>
              <a:rPr lang="en-US" dirty="0"/>
              <a:t>The shaded areas indicate the lines of code which will be run each time you KNIT the file. </a:t>
            </a:r>
          </a:p>
          <a:p>
            <a:r>
              <a:rPr lang="en-US" dirty="0"/>
              <a:t>Knitting is the term used to bring the code and the text together into the single document ready for publishing.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51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A0C4-A038-4A92-B606-A9CA6A57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packages into the project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A0C0C5-11C5-4145-9E30-B2751E1AA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4698" y="2125980"/>
            <a:ext cx="5150115" cy="31327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A4DE-9EC7-46EB-A495-B85D739E9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Insert an R Chunk</a:t>
            </a:r>
          </a:p>
          <a:p>
            <a:r>
              <a:rPr lang="en-AU" dirty="0"/>
              <a:t>Copy lines 1-5 and paste them in the R Chunk</a:t>
            </a:r>
          </a:p>
          <a:p>
            <a:r>
              <a:rPr lang="en-AU" dirty="0"/>
              <a:t>Move the title  </a:t>
            </a:r>
            <a:r>
              <a:rPr lang="en-US" dirty="0"/>
              <a:t>## Step 1 Install the packages </a:t>
            </a:r>
          </a:p>
          <a:p>
            <a:r>
              <a:rPr lang="en-US" dirty="0"/>
              <a:t>out of the code chunk. The ## indicate that this is to be formatted as a level 2 header. </a:t>
            </a:r>
          </a:p>
          <a:p>
            <a:r>
              <a:rPr lang="en-US" dirty="0"/>
              <a:t>Now we must run this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886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2072-E065-4CF5-ADF8-EC2C6810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code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D290A-11CD-4993-BE6C-2D04AA66C8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41250"/>
            <a:ext cx="10023447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41B451-803E-4DE2-8046-57DAA34B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667637" cy="2543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4C05F-031A-419B-BEB2-1DFE8F091532}"/>
              </a:ext>
            </a:extLst>
          </p:cNvPr>
          <p:cNvSpPr txBox="1"/>
          <p:nvPr/>
        </p:nvSpPr>
        <p:spPr>
          <a:xfrm>
            <a:off x="5006340" y="3611880"/>
            <a:ext cx="5855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yes if you get this 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Once the packages are installed you need to comment them out as we only need to install them once for each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Now we need to load the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Copy the code from line 8-10 into R chunk 2 and run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035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5FC5-2EAD-44F7-8707-BB30CEFC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Libraries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2DEBF-93D6-49C2-904B-BB2291447C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5875" y="1825625"/>
            <a:ext cx="3206249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50C08-E2A7-4EAB-A12D-E4789CA87D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Copy the code from line 8-10 into R chunk 2 and run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can confirm that the libraries are installed by activating the packages tab, scrolling down to each package and the ones that are ticked are loaded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NOW WE ARE READY TO GO</a:t>
            </a:r>
          </a:p>
        </p:txBody>
      </p:sp>
    </p:spTree>
    <p:extLst>
      <p:ext uri="{BB962C8B-B14F-4D97-AF65-F5344CB8AC3E}">
        <p14:creationId xmlns:p14="http://schemas.microsoft.com/office/powerpoint/2010/main" val="123645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4E6D-102F-4227-8FE9-A857B5F4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the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E8BA-6810-453C-B4DE-F3FD684C9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are going to be working with one of the data sets included the ggplot2 library</a:t>
            </a:r>
          </a:p>
          <a:p>
            <a:r>
              <a:rPr lang="en-US" dirty="0"/>
              <a:t>Entering the mpg name into the help function gives us a description of the data set. </a:t>
            </a:r>
          </a:p>
          <a:p>
            <a:r>
              <a:rPr lang="en-US" dirty="0"/>
              <a:t>It contains the fuel economy data for 38 different models of cars between 1999 and 2008</a:t>
            </a:r>
          </a:p>
          <a:p>
            <a:r>
              <a:rPr lang="en-US" dirty="0"/>
              <a:t>It contain 234 observations (rows) with 11 variables (columns)</a:t>
            </a:r>
          </a:p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F3682-18E8-49A2-A426-1334FC08C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020418"/>
            <a:ext cx="5749152" cy="2536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0F49A0-9B2A-455D-A95A-B31046F43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9" y="3692134"/>
            <a:ext cx="624927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581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OVERVIEW</vt:lpstr>
      <vt:lpstr>Rstudio Integrated Development Environment</vt:lpstr>
      <vt:lpstr>Upload/Retrieving the script file</vt:lpstr>
      <vt:lpstr>Create a New R Markdown File –  HTML format</vt:lpstr>
      <vt:lpstr>Components of the Rmarkdown File</vt:lpstr>
      <vt:lpstr>Install the packages into the project</vt:lpstr>
      <vt:lpstr>Run the code</vt:lpstr>
      <vt:lpstr>Loading the Libraries</vt:lpstr>
      <vt:lpstr>Assign the dataset</vt:lpstr>
      <vt:lpstr>View the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Amanda Cole</dc:creator>
  <cp:lastModifiedBy>Amanda Cole</cp:lastModifiedBy>
  <cp:revision>21</cp:revision>
  <dcterms:created xsi:type="dcterms:W3CDTF">2020-09-06T04:31:11Z</dcterms:created>
  <dcterms:modified xsi:type="dcterms:W3CDTF">2020-09-07T06:46:14Z</dcterms:modified>
</cp:coreProperties>
</file>