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9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9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725BC5-EB21-4543-989A-28908DB49834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398D09-21B7-4D8E-BF82-10FC9B6E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F94398-BDD8-4836-9574-28613F9FB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B376667-0DA8-490D-A200-C9CC7F71E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Stanescu Maria-Raluca</a:t>
            </a:r>
          </a:p>
          <a:p>
            <a:r>
              <a:rPr lang="en-US" dirty="0" err="1"/>
              <a:t>Grupa</a:t>
            </a:r>
            <a:r>
              <a:rPr lang="en-US" dirty="0"/>
              <a:t> 132</a:t>
            </a:r>
          </a:p>
        </p:txBody>
      </p:sp>
    </p:spTree>
    <p:extLst>
      <p:ext uri="{BB962C8B-B14F-4D97-AF65-F5344CB8AC3E}">
        <p14:creationId xmlns:p14="http://schemas.microsoft.com/office/powerpoint/2010/main" val="231909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E74638-7A89-4CB3-835B-EA656F47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complet</a:t>
            </a:r>
            <a:r>
              <a:rPr lang="en-US" dirty="0"/>
              <a:t> random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ADF1F08-A162-4349-A93F-08A65A03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4065"/>
            <a:ext cx="8825659" cy="4305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taken by Bubble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  <a:p>
            <a:r>
              <a:rPr lang="en-US" dirty="0"/>
              <a:t>Time taken by Count Sort cu 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51 microseconds</a:t>
            </a:r>
          </a:p>
          <a:p>
            <a:r>
              <a:rPr lang="en-US" dirty="0"/>
              <a:t>Time taken by Insertion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Quick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  <a:p>
            <a:r>
              <a:rPr lang="en-US" dirty="0"/>
              <a:t>Time taken by Merge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  <a:p>
            <a:endParaRPr lang="en-US" dirty="0"/>
          </a:p>
          <a:p>
            <a:r>
              <a:rPr lang="en-US" dirty="0"/>
              <a:t>Time taken by Bubble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50 microseconds</a:t>
            </a:r>
          </a:p>
          <a:p>
            <a:r>
              <a:rPr lang="en-US" dirty="0"/>
              <a:t>Time taken by Count Sort cu 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19 microseconds</a:t>
            </a:r>
          </a:p>
          <a:p>
            <a:r>
              <a:rPr lang="en-US" dirty="0"/>
              <a:t>Time taken by Insertion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20 microseconds</a:t>
            </a:r>
          </a:p>
          <a:p>
            <a:r>
              <a:rPr lang="en-US" dirty="0"/>
              <a:t>Time taken by Quick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12 microseconds</a:t>
            </a:r>
          </a:p>
          <a:p>
            <a:r>
              <a:rPr lang="en-US" dirty="0"/>
              <a:t>Time taken by Merge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3600 </a:t>
            </a:r>
            <a:r>
              <a:rPr lang="en-US" dirty="0" err="1"/>
              <a:t>este</a:t>
            </a:r>
            <a:r>
              <a:rPr lang="en-US" dirty="0"/>
              <a:t>: 17 microseconds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B34E5A-1A28-4D07-A7C2-06BEB13A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complet</a:t>
            </a:r>
            <a:r>
              <a:rPr lang="en-US" dirty="0"/>
              <a:t> random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CA65D3-D1E7-4248-B86A-144EBAFB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0444"/>
            <a:ext cx="9235955" cy="4067695"/>
          </a:xfrm>
        </p:spPr>
        <p:txBody>
          <a:bodyPr>
            <a:noAutofit/>
          </a:bodyPr>
          <a:lstStyle/>
          <a:p>
            <a:r>
              <a:rPr lang="en-US" sz="1600" dirty="0"/>
              <a:t>Time taken by Bubble Sort cu: 1000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5955 microseconds</a:t>
            </a:r>
          </a:p>
          <a:p>
            <a:r>
              <a:rPr lang="en-US" sz="1600" dirty="0"/>
              <a:t>Time taken by Count Sort cu : 1000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53 microseconds</a:t>
            </a:r>
          </a:p>
          <a:p>
            <a:r>
              <a:rPr lang="en-US" sz="1600" dirty="0"/>
              <a:t>Time taken by Insertion Sort cu: 1000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2024 microseconds</a:t>
            </a:r>
          </a:p>
          <a:p>
            <a:r>
              <a:rPr lang="en-US" sz="1600" dirty="0"/>
              <a:t>Time taken by Quick Sort cu: 1000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157 microseconds</a:t>
            </a:r>
          </a:p>
          <a:p>
            <a:r>
              <a:rPr lang="en-US" sz="1600" dirty="0"/>
              <a:t>Time taken by Merge Sort cu: 1000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233 microseconds</a:t>
            </a:r>
          </a:p>
          <a:p>
            <a:endParaRPr lang="en-US" sz="1600" dirty="0"/>
          </a:p>
          <a:p>
            <a:r>
              <a:rPr lang="en-US" sz="1600" dirty="0"/>
              <a:t>Time taken by Bubble Sort cu: 10000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2005458 microseconds</a:t>
            </a:r>
          </a:p>
          <a:p>
            <a:r>
              <a:rPr lang="en-US" sz="1600" dirty="0"/>
              <a:t>Time taken by Count Sort cu : 10000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209 microseconds</a:t>
            </a:r>
          </a:p>
          <a:p>
            <a:r>
              <a:rPr lang="en-US" sz="1600" dirty="0"/>
              <a:t>Time taken by Insertion Sort cu: 10000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690919 microseconds</a:t>
            </a:r>
          </a:p>
          <a:p>
            <a:r>
              <a:rPr lang="en-US" sz="1600" dirty="0"/>
              <a:t>Time taken by Quick Sort cu: 10000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2154 microseconds</a:t>
            </a:r>
          </a:p>
          <a:p>
            <a:r>
              <a:rPr lang="en-US" sz="1600" dirty="0"/>
              <a:t>Time taken by Merge Sort cu: 10000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maxim 3600 </a:t>
            </a:r>
            <a:r>
              <a:rPr lang="en-US" sz="1600" dirty="0" err="1"/>
              <a:t>este</a:t>
            </a:r>
            <a:r>
              <a:rPr lang="en-US" sz="1600" dirty="0"/>
              <a:t>: 2857 microseconds</a:t>
            </a:r>
          </a:p>
        </p:txBody>
      </p:sp>
    </p:spTree>
    <p:extLst>
      <p:ext uri="{BB962C8B-B14F-4D97-AF65-F5344CB8AC3E}">
        <p14:creationId xmlns:p14="http://schemas.microsoft.com/office/powerpoint/2010/main" val="363615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587EC5-2350-49FC-BD0B-282393ED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complet</a:t>
            </a:r>
            <a:r>
              <a:rPr lang="en-US" dirty="0"/>
              <a:t> random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004137-D3DF-476A-BC26-371B566F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876333" cy="3952471"/>
          </a:xfrm>
        </p:spPr>
        <p:txBody>
          <a:bodyPr>
            <a:normAutofit/>
          </a:bodyPr>
          <a:lstStyle/>
          <a:p>
            <a:r>
              <a:rPr lang="en-US" sz="2000" dirty="0"/>
              <a:t>Time taken by Bubble Sort cu: 100000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maxim 130000 </a:t>
            </a:r>
            <a:r>
              <a:rPr lang="en-US" sz="2000" dirty="0" err="1"/>
              <a:t>este</a:t>
            </a:r>
            <a:r>
              <a:rPr lang="en-US" sz="2000" dirty="0"/>
              <a:t>: 191490599 microseconds</a:t>
            </a:r>
          </a:p>
          <a:p>
            <a:r>
              <a:rPr lang="en-US" sz="2000" dirty="0"/>
              <a:t>Time taken by Count Sort cu : 100000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maxim 130000 </a:t>
            </a:r>
            <a:r>
              <a:rPr lang="en-US" sz="2000" dirty="0" err="1"/>
              <a:t>este</a:t>
            </a:r>
            <a:r>
              <a:rPr lang="en-US" sz="2000" dirty="0"/>
              <a:t>: 63472 microseconds</a:t>
            </a:r>
          </a:p>
          <a:p>
            <a:r>
              <a:rPr lang="en-US" sz="2000" dirty="0"/>
              <a:t>Time taken by Insertion Sort cu: 100000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maxim 130000 </a:t>
            </a:r>
            <a:r>
              <a:rPr lang="en-US" sz="2000" dirty="0" err="1"/>
              <a:t>este</a:t>
            </a:r>
            <a:r>
              <a:rPr lang="en-US" sz="2000" dirty="0"/>
              <a:t>: 41010133 microseconds</a:t>
            </a:r>
          </a:p>
          <a:p>
            <a:r>
              <a:rPr lang="en-US" sz="2000" dirty="0"/>
              <a:t>Time taken by Quick Sort cu: 100000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maxim 130000 </a:t>
            </a:r>
            <a:r>
              <a:rPr lang="en-US" sz="2000" dirty="0" err="1"/>
              <a:t>este</a:t>
            </a:r>
            <a:r>
              <a:rPr lang="en-US" sz="2000" dirty="0"/>
              <a:t>: 99698 microseconds</a:t>
            </a:r>
          </a:p>
          <a:p>
            <a:r>
              <a:rPr lang="en-US" sz="2000" dirty="0"/>
              <a:t>Time taken by Merge Sort cu: 100000 </a:t>
            </a: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maxim 130000 </a:t>
            </a:r>
            <a:r>
              <a:rPr lang="en-US" sz="2000" dirty="0" err="1"/>
              <a:t>este</a:t>
            </a:r>
            <a:r>
              <a:rPr lang="en-US" sz="2000" dirty="0"/>
              <a:t>: 106980 microseconds</a:t>
            </a:r>
          </a:p>
        </p:txBody>
      </p:sp>
    </p:spTree>
    <p:extLst>
      <p:ext uri="{BB962C8B-B14F-4D97-AF65-F5344CB8AC3E}">
        <p14:creationId xmlns:p14="http://schemas.microsoft.com/office/powerpoint/2010/main" val="7995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5C52799-EB75-4FE7-9601-2AC803E1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constant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5D55F6-5BF0-40F6-90B6-B753EBF0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Count Sort cu 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77 microseconds</a:t>
            </a:r>
          </a:p>
          <a:p>
            <a:r>
              <a:rPr lang="en-US" dirty="0"/>
              <a:t>Time taken by Insertion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Quick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Merge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</p:txBody>
      </p:sp>
    </p:spTree>
    <p:extLst>
      <p:ext uri="{BB962C8B-B14F-4D97-AF65-F5344CB8AC3E}">
        <p14:creationId xmlns:p14="http://schemas.microsoft.com/office/powerpoint/2010/main" val="30640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CA47A6-BDF3-4427-BA19-FC85422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constant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7E2254-954F-4BC3-8074-3DE7314E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80675"/>
          </a:xfrm>
        </p:spPr>
        <p:txBody>
          <a:bodyPr/>
          <a:lstStyle/>
          <a:p>
            <a:r>
              <a:rPr lang="en-US" dirty="0"/>
              <a:t>Time taken by Bubble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Count Sort cu 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38 microseconds</a:t>
            </a:r>
          </a:p>
          <a:p>
            <a:r>
              <a:rPr lang="en-US" dirty="0"/>
              <a:t>Time taken by Insertion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Quick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6 microseconds</a:t>
            </a:r>
          </a:p>
          <a:p>
            <a:r>
              <a:rPr lang="en-US" dirty="0"/>
              <a:t>Time taken by Merge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11 microseconds</a:t>
            </a:r>
          </a:p>
        </p:txBody>
      </p:sp>
    </p:spTree>
    <p:extLst>
      <p:ext uri="{BB962C8B-B14F-4D97-AF65-F5344CB8AC3E}">
        <p14:creationId xmlns:p14="http://schemas.microsoft.com/office/powerpoint/2010/main" val="179744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19F771-8069-4013-A03A-E57F88EC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constant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713B38-AB36-4FCD-AE16-99BF3F50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4 microseconds</a:t>
            </a:r>
          </a:p>
          <a:p>
            <a:r>
              <a:rPr lang="en-US" dirty="0"/>
              <a:t>Time taken by Count Sort cu 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43 microseconds</a:t>
            </a:r>
          </a:p>
          <a:p>
            <a:r>
              <a:rPr lang="en-US" dirty="0"/>
              <a:t>Time taken by Insertion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6 microseconds</a:t>
            </a:r>
          </a:p>
          <a:p>
            <a:r>
              <a:rPr lang="en-US" dirty="0"/>
              <a:t>Time taken by Quick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87 microseconds</a:t>
            </a:r>
          </a:p>
          <a:p>
            <a:r>
              <a:rPr lang="en-US" dirty="0"/>
              <a:t>Time taken by Merge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129 microseconds</a:t>
            </a:r>
          </a:p>
        </p:txBody>
      </p:sp>
    </p:spTree>
    <p:extLst>
      <p:ext uri="{BB962C8B-B14F-4D97-AF65-F5344CB8AC3E}">
        <p14:creationId xmlns:p14="http://schemas.microsoft.com/office/powerpoint/2010/main" val="383591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3B8BCD-591C-4EB3-AB31-5A18F25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constant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7411D9-BE27-4B09-A624-98CECCB9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51 microseconds</a:t>
            </a:r>
          </a:p>
          <a:p>
            <a:r>
              <a:rPr lang="en-US" dirty="0"/>
              <a:t>Time taken by Count Sort cu 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140 microseconds</a:t>
            </a:r>
          </a:p>
          <a:p>
            <a:r>
              <a:rPr lang="en-US" dirty="0"/>
              <a:t>Time taken by Insertion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60 microseconds</a:t>
            </a:r>
          </a:p>
          <a:p>
            <a:r>
              <a:rPr lang="en-US" dirty="0"/>
              <a:t>Time taken by Quick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1298 microseconds</a:t>
            </a:r>
          </a:p>
          <a:p>
            <a:r>
              <a:rPr lang="en-US" dirty="0"/>
              <a:t>Time taken by Merge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1683 microseconds</a:t>
            </a:r>
          </a:p>
        </p:txBody>
      </p:sp>
    </p:spTree>
    <p:extLst>
      <p:ext uri="{BB962C8B-B14F-4D97-AF65-F5344CB8AC3E}">
        <p14:creationId xmlns:p14="http://schemas.microsoft.com/office/powerpoint/2010/main" val="60994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E23F7BD-48A2-45EB-AD25-A8504AD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constant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0805213-B0A5-454E-BEDF-B83C7A85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2142 microseconds</a:t>
            </a:r>
          </a:p>
          <a:p>
            <a:r>
              <a:rPr lang="en-US" dirty="0"/>
              <a:t>Time taken by Count Sort cu 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733 microseconds</a:t>
            </a:r>
          </a:p>
          <a:p>
            <a:r>
              <a:rPr lang="en-US" dirty="0"/>
              <a:t>Time taken by Insertion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595 microseconds</a:t>
            </a:r>
          </a:p>
          <a:p>
            <a:r>
              <a:rPr lang="en-US" dirty="0"/>
              <a:t>Time taken by Quick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22772 microseconds</a:t>
            </a:r>
          </a:p>
          <a:p>
            <a:r>
              <a:rPr lang="en-US" dirty="0"/>
              <a:t>Time taken by Merge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88658 microseconds</a:t>
            </a:r>
          </a:p>
        </p:txBody>
      </p:sp>
    </p:spTree>
    <p:extLst>
      <p:ext uri="{BB962C8B-B14F-4D97-AF65-F5344CB8AC3E}">
        <p14:creationId xmlns:p14="http://schemas.microsoft.com/office/powerpoint/2010/main" val="362329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EF38B2-FEF8-4907-867A-2E883DE9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863D33-441D-4E3C-8528-88CA9BECD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Count Sort cu 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84 microseconds</a:t>
            </a:r>
          </a:p>
          <a:p>
            <a:r>
              <a:rPr lang="en-US" dirty="0"/>
              <a:t>Time taken by Insertion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Quick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0 microseconds</a:t>
            </a:r>
          </a:p>
          <a:p>
            <a:r>
              <a:rPr lang="en-US" dirty="0"/>
              <a:t>Time taken by Merge Sort cu: 10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</p:txBody>
      </p:sp>
    </p:spTree>
    <p:extLst>
      <p:ext uri="{BB962C8B-B14F-4D97-AF65-F5344CB8AC3E}">
        <p14:creationId xmlns:p14="http://schemas.microsoft.com/office/powerpoint/2010/main" val="208307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722655-B060-4D48-A274-B0D45E5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F6042E1-E593-4804-91F0-70E9F906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4420"/>
          </a:xfrm>
        </p:spPr>
        <p:txBody>
          <a:bodyPr/>
          <a:lstStyle/>
          <a:p>
            <a:r>
              <a:rPr lang="en-US" dirty="0"/>
              <a:t>Time taken by Bubble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10 microseconds</a:t>
            </a:r>
          </a:p>
          <a:p>
            <a:r>
              <a:rPr lang="en-US" dirty="0"/>
              <a:t>Time taken by Count Sort cu 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93 microseconds</a:t>
            </a:r>
          </a:p>
          <a:p>
            <a:r>
              <a:rPr lang="en-US" dirty="0"/>
              <a:t>Time taken by Insertion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 microseconds</a:t>
            </a:r>
          </a:p>
          <a:p>
            <a:r>
              <a:rPr lang="en-US" dirty="0"/>
              <a:t>Time taken by Quick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6 microseconds</a:t>
            </a:r>
          </a:p>
          <a:p>
            <a:r>
              <a:rPr lang="en-US" dirty="0"/>
              <a:t>Time taken by Merge Sort cu: 100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13 microseconds</a:t>
            </a:r>
          </a:p>
        </p:txBody>
      </p:sp>
    </p:spTree>
    <p:extLst>
      <p:ext uri="{BB962C8B-B14F-4D97-AF65-F5344CB8AC3E}">
        <p14:creationId xmlns:p14="http://schemas.microsoft.com/office/powerpoint/2010/main" val="324403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F6A8C-1C2E-41C6-BF89-9AD187B0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prezentati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496155-5B21-4747-ABF7-BC47AD91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Count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60119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E73901-9490-4CF7-9D17-D2B68109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414B4E-1FC8-4C30-820F-CBA69937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47386 microseconds</a:t>
            </a:r>
          </a:p>
          <a:p>
            <a:r>
              <a:rPr lang="en-US" dirty="0"/>
              <a:t>Time taken by Count Sort cu 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106 microseconds</a:t>
            </a:r>
          </a:p>
          <a:p>
            <a:r>
              <a:rPr lang="en-US" dirty="0"/>
              <a:t>Time taken by Insertion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80 microseconds</a:t>
            </a:r>
          </a:p>
          <a:p>
            <a:r>
              <a:rPr lang="en-US" dirty="0"/>
              <a:t>Time taken by Quick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95 microseconds</a:t>
            </a:r>
          </a:p>
          <a:p>
            <a:r>
              <a:rPr lang="en-US" dirty="0"/>
              <a:t>Time taken by Merge Sort cu: 1000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157 microseconds</a:t>
            </a:r>
          </a:p>
        </p:txBody>
      </p:sp>
    </p:spTree>
    <p:extLst>
      <p:ext uri="{BB962C8B-B14F-4D97-AF65-F5344CB8AC3E}">
        <p14:creationId xmlns:p14="http://schemas.microsoft.com/office/powerpoint/2010/main" val="426874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DC6C85-7919-443C-B05E-819B9667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05F785-0DFE-4862-A6DB-16CCB8C0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by Bubble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1123233 microseconds</a:t>
            </a:r>
          </a:p>
          <a:p>
            <a:r>
              <a:rPr lang="en-US" dirty="0"/>
              <a:t>Time taken by Count Sort cu 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143 microseconds</a:t>
            </a:r>
          </a:p>
          <a:p>
            <a:r>
              <a:rPr lang="en-US" dirty="0"/>
              <a:t>Time taken by Insertion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164980 microseconds</a:t>
            </a:r>
          </a:p>
          <a:p>
            <a:r>
              <a:rPr lang="en-US" dirty="0"/>
              <a:t>Time taken by Quick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1774 microseconds</a:t>
            </a:r>
          </a:p>
          <a:p>
            <a:r>
              <a:rPr lang="en-US" dirty="0"/>
              <a:t>Time taken by Merge Sort cu: 10000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1959 microseconds</a:t>
            </a:r>
          </a:p>
        </p:txBody>
      </p:sp>
    </p:spTree>
    <p:extLst>
      <p:ext uri="{BB962C8B-B14F-4D97-AF65-F5344CB8AC3E}">
        <p14:creationId xmlns:p14="http://schemas.microsoft.com/office/powerpoint/2010/main" val="2060222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5CE1C4-1F87-4835-AF04-3E3094BB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-vector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B9BEACE-BBD4-4F72-BB7C-8A6F2F16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52718"/>
          </a:xfrm>
        </p:spPr>
        <p:txBody>
          <a:bodyPr/>
          <a:lstStyle/>
          <a:p>
            <a:r>
              <a:rPr lang="en-US" dirty="0"/>
              <a:t>Time taken by Bubble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118497521 microseconds</a:t>
            </a:r>
          </a:p>
          <a:p>
            <a:r>
              <a:rPr lang="en-US" dirty="0"/>
              <a:t>Sort failed!</a:t>
            </a:r>
          </a:p>
          <a:p>
            <a:r>
              <a:rPr lang="en-US" dirty="0"/>
              <a:t>Time taken by Insertion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29012573 microseconds</a:t>
            </a:r>
          </a:p>
          <a:p>
            <a:r>
              <a:rPr lang="en-US" dirty="0"/>
              <a:t>Time taken by Quick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86603 microseconds</a:t>
            </a:r>
          </a:p>
          <a:p>
            <a:r>
              <a:rPr lang="en-US" dirty="0"/>
              <a:t>Time taken by Merge Sort cu: 100000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maxim 13000 </a:t>
            </a:r>
            <a:r>
              <a:rPr lang="en-US" dirty="0" err="1"/>
              <a:t>este</a:t>
            </a:r>
            <a:r>
              <a:rPr lang="en-US" dirty="0"/>
              <a:t>: 94658 microseconds</a:t>
            </a:r>
          </a:p>
        </p:txBody>
      </p:sp>
    </p:spTree>
    <p:extLst>
      <p:ext uri="{BB962C8B-B14F-4D97-AF65-F5344CB8AC3E}">
        <p14:creationId xmlns:p14="http://schemas.microsoft.com/office/powerpoint/2010/main" val="26061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C2B3DB22-E28D-4314-B1D5-E47CFC09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Limitele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887BD736-0F91-4DA9-BE7B-A469E89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cu </a:t>
            </a:r>
            <a:r>
              <a:rPr lang="en-US" dirty="0" err="1"/>
              <a:t>lungime</a:t>
            </a:r>
            <a:r>
              <a:rPr lang="en-US" dirty="0"/>
              <a:t> maxima de 10^5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din </a:t>
            </a:r>
            <a:r>
              <a:rPr lang="en-US" dirty="0" err="1"/>
              <a:t>cei</a:t>
            </a:r>
            <a:r>
              <a:rPr lang="en-US" dirty="0"/>
              <a:t> 5 </a:t>
            </a:r>
            <a:r>
              <a:rPr lang="en-US" dirty="0" err="1"/>
              <a:t>algorimi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Count Sort, </a:t>
            </a:r>
            <a:r>
              <a:rPr lang="en-US" dirty="0" err="1"/>
              <a:t>numarul</a:t>
            </a:r>
            <a:r>
              <a:rPr lang="en-US" dirty="0"/>
              <a:t> maxim </a:t>
            </a:r>
            <a:r>
              <a:rPr lang="en-US" dirty="0" err="1"/>
              <a:t>introdus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test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depaseasca</a:t>
            </a:r>
            <a:r>
              <a:rPr lang="en-US" dirty="0"/>
              <a:t> 36*10^4.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celorlate</a:t>
            </a:r>
            <a:r>
              <a:rPr lang="en-US" dirty="0"/>
              <a:t> </a:t>
            </a:r>
            <a:r>
              <a:rPr lang="en-US" dirty="0" err="1"/>
              <a:t>sortari</a:t>
            </a:r>
            <a:r>
              <a:rPr lang="en-US" dirty="0"/>
              <a:t> , </a:t>
            </a:r>
            <a:r>
              <a:rPr lang="en-US" dirty="0" err="1"/>
              <a:t>numarul</a:t>
            </a:r>
            <a:r>
              <a:rPr lang="en-US" dirty="0"/>
              <a:t> maxim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test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atinge</a:t>
            </a:r>
            <a:r>
              <a:rPr lang="en-US" dirty="0"/>
              <a:t> 36*10^9.</a:t>
            </a:r>
          </a:p>
        </p:txBody>
      </p:sp>
    </p:spTree>
    <p:extLst>
      <p:ext uri="{BB962C8B-B14F-4D97-AF65-F5344CB8AC3E}">
        <p14:creationId xmlns:p14="http://schemas.microsoft.com/office/powerpoint/2010/main" val="159650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EF3D65-5C46-45A7-BD9D-616E8B78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Sort-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5E8E66-52C3-4C7C-B4AE-BA42DCB7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65202"/>
            <a:ext cx="8825659" cy="3416300"/>
          </a:xfrm>
        </p:spPr>
        <p:txBody>
          <a:bodyPr>
            <a:no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BubbleSort</a:t>
            </a:r>
            <a:r>
              <a:rPr lang="en-US" sz="1400" dirty="0"/>
              <a:t>(long </a:t>
            </a:r>
            <a:r>
              <a:rPr lang="en-US" sz="1400" dirty="0" err="1"/>
              <a:t>long</a:t>
            </a:r>
            <a:r>
              <a:rPr lang="en-US" sz="1400" dirty="0"/>
              <a:t> v[], long </a:t>
            </a:r>
            <a:r>
              <a:rPr lang="en-US" sz="1400" dirty="0" err="1"/>
              <a:t>long</a:t>
            </a:r>
            <a:r>
              <a:rPr lang="en-US" sz="1400" dirty="0"/>
              <a:t> n)</a:t>
            </a:r>
          </a:p>
          <a:p>
            <a:r>
              <a:rPr lang="en-US" sz="1400" dirty="0"/>
              <a:t>{    long </a:t>
            </a:r>
            <a:r>
              <a:rPr lang="en-US" sz="1400" dirty="0" err="1"/>
              <a:t>long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j, a;   </a:t>
            </a:r>
          </a:p>
          <a:p>
            <a:r>
              <a:rPr lang="en-US" sz="1400" dirty="0"/>
              <a:t>     bool ok=0;  </a:t>
            </a:r>
          </a:p>
          <a:p>
            <a:r>
              <a:rPr lang="en-US" sz="1400" dirty="0"/>
              <a:t>     for (</a:t>
            </a:r>
            <a:r>
              <a:rPr lang="en-US" sz="1400" dirty="0" err="1"/>
              <a:t>i</a:t>
            </a:r>
            <a:r>
              <a:rPr lang="en-US" sz="1400" dirty="0"/>
              <a:t>=1; </a:t>
            </a:r>
            <a:r>
              <a:rPr lang="en-US" sz="1400" dirty="0" err="1"/>
              <a:t>i</a:t>
            </a:r>
            <a:r>
              <a:rPr lang="en-US" sz="1400" dirty="0"/>
              <a:t>&lt;n; </a:t>
            </a:r>
            <a:r>
              <a:rPr lang="en-US" sz="1400" dirty="0" err="1"/>
              <a:t>i</a:t>
            </a:r>
            <a:r>
              <a:rPr lang="en-US" sz="1400" dirty="0"/>
              <a:t>++)  </a:t>
            </a:r>
          </a:p>
          <a:p>
            <a:r>
              <a:rPr lang="en-US" sz="1400" dirty="0"/>
              <a:t>     {        ok=0;     </a:t>
            </a:r>
          </a:p>
          <a:p>
            <a:r>
              <a:rPr lang="en-US" sz="1400" dirty="0"/>
              <a:t>          for(j=1; j&lt;=n-</a:t>
            </a:r>
            <a:r>
              <a:rPr lang="en-US" sz="1400" dirty="0" err="1"/>
              <a:t>i</a:t>
            </a:r>
            <a:r>
              <a:rPr lang="en-US" sz="1400" dirty="0"/>
              <a:t>; </a:t>
            </a:r>
            <a:r>
              <a:rPr lang="en-US" sz="1400" dirty="0" err="1"/>
              <a:t>j++</a:t>
            </a:r>
            <a:r>
              <a:rPr lang="en-US" sz="1400" dirty="0"/>
              <a:t>)  </a:t>
            </a:r>
          </a:p>
          <a:p>
            <a:r>
              <a:rPr lang="en-US" sz="1400" dirty="0"/>
              <a:t>        {            if (v[j] &gt; v[j+1])     </a:t>
            </a:r>
          </a:p>
          <a:p>
            <a:r>
              <a:rPr lang="en-US" sz="1400" dirty="0"/>
              <a:t>        {                a=v[j];              </a:t>
            </a:r>
          </a:p>
          <a:p>
            <a:r>
              <a:rPr lang="en-US" sz="1400" dirty="0"/>
              <a:t>                         v[j]=v[j+1];                </a:t>
            </a:r>
          </a:p>
          <a:p>
            <a:r>
              <a:rPr lang="en-US" sz="1400" dirty="0"/>
              <a:t>                         v[j+1]=a;                </a:t>
            </a:r>
          </a:p>
          <a:p>
            <a:r>
              <a:rPr lang="en-US" sz="1400" dirty="0"/>
              <a:t>                          ok=1;            }        }       </a:t>
            </a:r>
          </a:p>
          <a:p>
            <a:r>
              <a:rPr lang="en-US" sz="1400" dirty="0"/>
              <a:t>            if (ok==0)            break;    }  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658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174045-8584-4893-8822-4FB917C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Sort-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6DEC4F-DABA-4EF7-A8DD-98AA69B7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87616"/>
            <a:ext cx="8825659" cy="3830552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CountSort</a:t>
            </a:r>
            <a:r>
              <a:rPr lang="en-US" sz="1600" dirty="0"/>
              <a:t>(long </a:t>
            </a:r>
            <a:r>
              <a:rPr lang="en-US" sz="1600" dirty="0" err="1"/>
              <a:t>long</a:t>
            </a:r>
            <a:r>
              <a:rPr lang="en-US" sz="1600" dirty="0"/>
              <a:t> v[],long </a:t>
            </a:r>
            <a:r>
              <a:rPr lang="en-US" sz="1600" dirty="0" err="1"/>
              <a:t>long</a:t>
            </a:r>
            <a:r>
              <a:rPr lang="en-US" sz="1600" dirty="0"/>
              <a:t> </a:t>
            </a:r>
            <a:r>
              <a:rPr lang="en-US" sz="1600" dirty="0" err="1"/>
              <a:t>n,long</a:t>
            </a:r>
            <a:r>
              <a:rPr lang="en-US" sz="1600" dirty="0"/>
              <a:t> long maxi)</a:t>
            </a:r>
          </a:p>
          <a:p>
            <a:r>
              <a:rPr lang="en-US" sz="1600" dirty="0"/>
              <a:t>{    long </a:t>
            </a:r>
            <a:r>
              <a:rPr lang="en-US" sz="1600" dirty="0" err="1"/>
              <a:t>long</a:t>
            </a:r>
            <a:r>
              <a:rPr lang="en-US" sz="1600" dirty="0"/>
              <a:t> </a:t>
            </a:r>
            <a:r>
              <a:rPr lang="en-US" sz="1600" dirty="0" err="1"/>
              <a:t>i,j</a:t>
            </a:r>
            <a:r>
              <a:rPr lang="en-US" sz="1600" dirty="0"/>
              <a:t>;       </a:t>
            </a:r>
          </a:p>
          <a:p>
            <a:r>
              <a:rPr lang="en-US" sz="1600" dirty="0"/>
              <a:t>     for(</a:t>
            </a:r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/>
              <a:t>i</a:t>
            </a:r>
            <a:r>
              <a:rPr lang="en-US" sz="1600" dirty="0"/>
              <a:t>&lt;=n; </a:t>
            </a:r>
            <a:r>
              <a:rPr lang="en-US" sz="1600" dirty="0" err="1"/>
              <a:t>i</a:t>
            </a:r>
            <a:r>
              <a:rPr lang="en-US" sz="1600" dirty="0"/>
              <a:t>++)       </a:t>
            </a:r>
          </a:p>
          <a:p>
            <a:r>
              <a:rPr lang="en-US" sz="1600" dirty="0"/>
              <a:t>                 </a:t>
            </a:r>
            <a:r>
              <a:rPr lang="en-US" sz="1600" dirty="0" err="1"/>
              <a:t>ct</a:t>
            </a:r>
            <a:r>
              <a:rPr lang="en-US" sz="1600" dirty="0"/>
              <a:t>[v[</a:t>
            </a:r>
            <a:r>
              <a:rPr lang="en-US" sz="1600" dirty="0" err="1"/>
              <a:t>i</a:t>
            </a:r>
            <a:r>
              <a:rPr lang="en-US" sz="1600" dirty="0"/>
              <a:t>]]++;           </a:t>
            </a:r>
          </a:p>
          <a:p>
            <a:r>
              <a:rPr lang="en-US" sz="1600" dirty="0"/>
              <a:t> for (</a:t>
            </a:r>
            <a:r>
              <a:rPr lang="en-US" sz="1600" dirty="0" err="1"/>
              <a:t>i</a:t>
            </a:r>
            <a:r>
              <a:rPr lang="en-US" sz="1600" dirty="0"/>
              <a:t>=0, j=1; </a:t>
            </a:r>
            <a:r>
              <a:rPr lang="en-US" sz="1600" dirty="0" err="1"/>
              <a:t>i</a:t>
            </a:r>
            <a:r>
              <a:rPr lang="en-US" sz="1600" dirty="0"/>
              <a:t>&lt;=maxi;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{      while(</a:t>
            </a:r>
            <a:r>
              <a:rPr lang="en-US" sz="1600" dirty="0" err="1"/>
              <a:t>ct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]&gt;0)    </a:t>
            </a:r>
          </a:p>
          <a:p>
            <a:r>
              <a:rPr lang="en-US" sz="1600" dirty="0"/>
              <a:t> {      v[j] = </a:t>
            </a:r>
            <a:r>
              <a:rPr lang="en-US" sz="1600" dirty="0" err="1"/>
              <a:t>i</a:t>
            </a:r>
            <a:r>
              <a:rPr lang="en-US" sz="1600" dirty="0"/>
              <a:t>;     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j++</a:t>
            </a:r>
            <a:r>
              <a:rPr lang="en-US" sz="1600" dirty="0"/>
              <a:t>;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ct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]--;       </a:t>
            </a:r>
          </a:p>
          <a:p>
            <a:r>
              <a:rPr lang="en-US" sz="1600" dirty="0"/>
              <a:t> } </a:t>
            </a:r>
          </a:p>
          <a:p>
            <a:r>
              <a:rPr lang="en-US" sz="1600" dirty="0"/>
              <a:t>     } 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1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AB8F11-56BF-454D-BA88-C7D79D11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Sort-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F3C563-1F92-4919-BD49-63671DD4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9978"/>
            <a:ext cx="8825659" cy="450549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InsertionSort</a:t>
            </a:r>
            <a:r>
              <a:rPr lang="en-US" sz="1600" dirty="0"/>
              <a:t>(long </a:t>
            </a:r>
            <a:r>
              <a:rPr lang="en-US" sz="1600" dirty="0" err="1"/>
              <a:t>long</a:t>
            </a:r>
            <a:r>
              <a:rPr lang="en-US" sz="1600" dirty="0"/>
              <a:t> v[],long </a:t>
            </a:r>
            <a:r>
              <a:rPr lang="en-US" sz="1600" dirty="0" err="1"/>
              <a:t>long</a:t>
            </a:r>
            <a:r>
              <a:rPr lang="en-US" sz="1600" dirty="0"/>
              <a:t> n)</a:t>
            </a:r>
          </a:p>
          <a:p>
            <a:r>
              <a:rPr lang="en-US" sz="1600" dirty="0"/>
              <a:t>{    long </a:t>
            </a:r>
            <a:r>
              <a:rPr lang="en-US" sz="1600" dirty="0" err="1"/>
              <a:t>long</a:t>
            </a:r>
            <a:r>
              <a:rPr lang="en-US" sz="1600" dirty="0"/>
              <a:t> </a:t>
            </a:r>
            <a:r>
              <a:rPr lang="en-US" sz="1600" dirty="0" err="1"/>
              <a:t>key,i,j</a:t>
            </a:r>
            <a:r>
              <a:rPr lang="en-US" sz="1600" dirty="0"/>
              <a:t>;   </a:t>
            </a:r>
          </a:p>
          <a:p>
            <a:r>
              <a:rPr lang="en-US" sz="1600" dirty="0"/>
              <a:t>     for(</a:t>
            </a:r>
            <a:r>
              <a:rPr lang="en-US" sz="1600" dirty="0" err="1"/>
              <a:t>i</a:t>
            </a:r>
            <a:r>
              <a:rPr lang="en-US" sz="1600" dirty="0"/>
              <a:t>=2; </a:t>
            </a:r>
            <a:r>
              <a:rPr lang="en-US" sz="1600" dirty="0" err="1"/>
              <a:t>i</a:t>
            </a:r>
            <a:r>
              <a:rPr lang="en-US" sz="1600" dirty="0"/>
              <a:t>&lt;=n; </a:t>
            </a:r>
            <a:r>
              <a:rPr lang="en-US" sz="1600" dirty="0" err="1"/>
              <a:t>i</a:t>
            </a:r>
            <a:r>
              <a:rPr lang="en-US" sz="1600" dirty="0"/>
              <a:t>++)  </a:t>
            </a:r>
          </a:p>
          <a:p>
            <a:r>
              <a:rPr lang="en-US" sz="1600" dirty="0"/>
              <a:t>  {        key=v[</a:t>
            </a:r>
            <a:r>
              <a:rPr lang="en-US" sz="1600" dirty="0" err="1"/>
              <a:t>i</a:t>
            </a:r>
            <a:r>
              <a:rPr lang="en-US" sz="1600" dirty="0"/>
              <a:t>];   </a:t>
            </a:r>
          </a:p>
          <a:p>
            <a:r>
              <a:rPr lang="en-US" sz="1600" dirty="0"/>
              <a:t>            j=i-1;     </a:t>
            </a:r>
          </a:p>
          <a:p>
            <a:r>
              <a:rPr lang="en-US" sz="1600" dirty="0"/>
              <a:t>   while(j&gt;=1 &amp;&amp; v[j]&gt;key)   </a:t>
            </a:r>
          </a:p>
          <a:p>
            <a:r>
              <a:rPr lang="en-US" sz="1600" dirty="0"/>
              <a:t>     {            v[j+1]=v[j];        </a:t>
            </a:r>
          </a:p>
          <a:p>
            <a:r>
              <a:rPr lang="en-US" sz="1600" dirty="0"/>
              <a:t>                  j--;        </a:t>
            </a:r>
          </a:p>
          <a:p>
            <a:r>
              <a:rPr lang="en-US" sz="1600" dirty="0"/>
              <a:t>     }   </a:t>
            </a:r>
          </a:p>
          <a:p>
            <a:r>
              <a:rPr lang="en-US" sz="1600" dirty="0"/>
              <a:t>            v[j+1]=key;    </a:t>
            </a:r>
          </a:p>
          <a:p>
            <a:r>
              <a:rPr lang="en-US" sz="1600" dirty="0"/>
              <a:t>     }  </a:t>
            </a:r>
          </a:p>
          <a:p>
            <a:r>
              <a:rPr lang="en-US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6789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EB672D-0E80-41B9-A5CE-D3491C4D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</a:t>
            </a:r>
            <a:r>
              <a:rPr lang="en-US" dirty="0" err="1"/>
              <a:t>Algoritm</a:t>
            </a:r>
            <a:r>
              <a:rPr lang="en-US" dirty="0"/>
              <a:t>(pivot=</a:t>
            </a:r>
            <a:r>
              <a:rPr lang="en-US" dirty="0" err="1"/>
              <a:t>mediana</a:t>
            </a:r>
            <a:r>
              <a:rPr lang="en-US" dirty="0"/>
              <a:t>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CA75B1-7784-4DBD-9D10-01DC274C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v[],long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left,long</a:t>
            </a:r>
            <a:r>
              <a:rPr lang="en-US" dirty="0"/>
              <a:t> long right)</a:t>
            </a:r>
          </a:p>
          <a:p>
            <a:r>
              <a:rPr lang="en-US" dirty="0"/>
              <a:t>{   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left, j = right;  </a:t>
            </a:r>
          </a:p>
          <a:p>
            <a:r>
              <a:rPr lang="en-US" dirty="0"/>
              <a:t>     long </a:t>
            </a:r>
            <a:r>
              <a:rPr lang="en-US" dirty="0" err="1"/>
              <a:t>long</a:t>
            </a:r>
            <a:r>
              <a:rPr lang="en-US" dirty="0"/>
              <a:t> mid = v[(left + right) / 2];  </a:t>
            </a:r>
          </a:p>
          <a:p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&lt;= j)   </a:t>
            </a:r>
          </a:p>
          <a:p>
            <a:r>
              <a:rPr lang="en-US" dirty="0"/>
              <a:t> {        while (v[</a:t>
            </a:r>
            <a:r>
              <a:rPr lang="en-US" dirty="0" err="1"/>
              <a:t>i</a:t>
            </a:r>
            <a:r>
              <a:rPr lang="en-US" dirty="0"/>
              <a:t>] &lt; mid)      </a:t>
            </a:r>
          </a:p>
          <a:p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++;     </a:t>
            </a:r>
          </a:p>
          <a:p>
            <a:r>
              <a:rPr lang="en-US" dirty="0"/>
              <a:t>          while (v[j] &gt; mid)        </a:t>
            </a:r>
          </a:p>
          <a:p>
            <a:r>
              <a:rPr lang="en-US" dirty="0"/>
              <a:t>           j--;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5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A84C0782-E50B-4BE4-B380-CCFF7E88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</a:t>
            </a:r>
            <a:r>
              <a:rPr lang="en-US" dirty="0" err="1"/>
              <a:t>Continuare</a:t>
            </a:r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C8FB8B58-FE43-47E4-A7A7-70B04560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if (</a:t>
            </a:r>
            <a:r>
              <a:rPr lang="en-US" dirty="0" err="1"/>
              <a:t>i</a:t>
            </a:r>
            <a:r>
              <a:rPr lang="en-US" dirty="0"/>
              <a:t> &lt;= j)    </a:t>
            </a:r>
          </a:p>
          <a:p>
            <a:r>
              <a:rPr lang="en-US" dirty="0"/>
              <a:t>    {            swap(v[</a:t>
            </a:r>
            <a:r>
              <a:rPr lang="en-US" dirty="0" err="1"/>
              <a:t>i</a:t>
            </a:r>
            <a:r>
              <a:rPr lang="en-US" dirty="0"/>
              <a:t>], v[j]);         </a:t>
            </a:r>
          </a:p>
          <a:p>
            <a:r>
              <a:rPr lang="en-US" dirty="0"/>
              <a:t>                  </a:t>
            </a:r>
            <a:r>
              <a:rPr lang="en-US" dirty="0" err="1"/>
              <a:t>i</a:t>
            </a:r>
            <a:r>
              <a:rPr lang="en-US" dirty="0"/>
              <a:t>++;       </a:t>
            </a:r>
          </a:p>
          <a:p>
            <a:r>
              <a:rPr lang="en-US" dirty="0"/>
              <a:t>                  j--;        }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  if (left &lt; j)   </a:t>
            </a:r>
          </a:p>
          <a:p>
            <a:r>
              <a:rPr lang="en-US" dirty="0"/>
              <a:t>     </a:t>
            </a:r>
            <a:r>
              <a:rPr lang="en-US" dirty="0" err="1"/>
              <a:t>QuickSort</a:t>
            </a:r>
            <a:r>
              <a:rPr lang="en-US" dirty="0"/>
              <a:t>(v, left, j);  </a:t>
            </a:r>
          </a:p>
          <a:p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 &lt; right)   </a:t>
            </a:r>
          </a:p>
          <a:p>
            <a:r>
              <a:rPr lang="en-US" dirty="0"/>
              <a:t>     </a:t>
            </a:r>
            <a:r>
              <a:rPr lang="en-US" dirty="0" err="1"/>
              <a:t>QuickSort</a:t>
            </a:r>
            <a:r>
              <a:rPr lang="en-US" dirty="0"/>
              <a:t>(v, </a:t>
            </a:r>
            <a:r>
              <a:rPr lang="en-US" dirty="0" err="1"/>
              <a:t>i</a:t>
            </a:r>
            <a:r>
              <a:rPr lang="en-US" dirty="0"/>
              <a:t>, right);}</a:t>
            </a:r>
          </a:p>
        </p:txBody>
      </p:sp>
    </p:spTree>
    <p:extLst>
      <p:ext uri="{BB962C8B-B14F-4D97-AF65-F5344CB8AC3E}">
        <p14:creationId xmlns:p14="http://schemas.microsoft.com/office/powerpoint/2010/main" val="36714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721C3A-898B-4DCC-85C7-2EDB048C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Sort-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62BF5D-94D1-4591-A431-3823ED28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MergeSort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v[],long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left,long</a:t>
            </a:r>
            <a:r>
              <a:rPr lang="en-US" dirty="0"/>
              <a:t> long right)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if(left&lt;right)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long </a:t>
            </a:r>
            <a:r>
              <a:rPr lang="en-US" dirty="0" err="1"/>
              <a:t>long</a:t>
            </a:r>
            <a:r>
              <a:rPr lang="en-US" dirty="0"/>
              <a:t> middle =(</a:t>
            </a:r>
            <a:r>
              <a:rPr lang="en-US" dirty="0" err="1"/>
              <a:t>left+right</a:t>
            </a:r>
            <a:r>
              <a:rPr lang="en-US" dirty="0"/>
              <a:t>)/2;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v,left,middle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(v,middle+1,right);</a:t>
            </a:r>
          </a:p>
          <a:p>
            <a:r>
              <a:rPr lang="en-US" dirty="0"/>
              <a:t>        </a:t>
            </a:r>
            <a:r>
              <a:rPr lang="en-US" dirty="0" err="1"/>
              <a:t>mergevector</a:t>
            </a:r>
            <a:r>
              <a:rPr lang="en-US" dirty="0"/>
              <a:t>(</a:t>
            </a:r>
            <a:r>
              <a:rPr lang="en-US" dirty="0" err="1"/>
              <a:t>v,left,middle,right</a:t>
            </a:r>
            <a:r>
              <a:rPr lang="en-US" dirty="0"/>
              <a:t>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1816</Words>
  <Application>Microsoft Office PowerPoint</Application>
  <PresentationFormat>Ecran lat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Directorial</vt:lpstr>
      <vt:lpstr>Algoritmi de sortare</vt:lpstr>
      <vt:lpstr>Algoritmii de sortare prezentati</vt:lpstr>
      <vt:lpstr>Limitele algoritmilor</vt:lpstr>
      <vt:lpstr>Bubble Sort-Prezentare algoritm</vt:lpstr>
      <vt:lpstr>Count Sort-Prezentare algoritm</vt:lpstr>
      <vt:lpstr>Insertion Sort-Prezentare algoritm</vt:lpstr>
      <vt:lpstr>Quick Sort-Algoritm(pivot=mediana)</vt:lpstr>
      <vt:lpstr>Quick Sort-Continuare</vt:lpstr>
      <vt:lpstr>Merge Sort-Algoritm</vt:lpstr>
      <vt:lpstr>Rezultate-vector complet random</vt:lpstr>
      <vt:lpstr>Rezultate-vector complet random</vt:lpstr>
      <vt:lpstr>Rezultate-vector complet random</vt:lpstr>
      <vt:lpstr>Rezultate-vector constant</vt:lpstr>
      <vt:lpstr>Rezultate-vector constant</vt:lpstr>
      <vt:lpstr>Rezultate-vector constant</vt:lpstr>
      <vt:lpstr>Rezultate-vector constant</vt:lpstr>
      <vt:lpstr>Rezultate-vector constant</vt:lpstr>
      <vt:lpstr>Rezultate-vector aproape sortat</vt:lpstr>
      <vt:lpstr>Rezultate-vector aproape sortat</vt:lpstr>
      <vt:lpstr>Rezultate-vector aproape sortat</vt:lpstr>
      <vt:lpstr>Rezultate-vector aproape sortat</vt:lpstr>
      <vt:lpstr>Rezultate-vector aproape sortat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Marie Marie</dc:creator>
  <cp:lastModifiedBy>Marie Marie</cp:lastModifiedBy>
  <cp:revision>23</cp:revision>
  <dcterms:created xsi:type="dcterms:W3CDTF">2021-03-14T00:03:08Z</dcterms:created>
  <dcterms:modified xsi:type="dcterms:W3CDTF">2021-03-14T16:57:14Z</dcterms:modified>
</cp:coreProperties>
</file>