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4807-70E5-6E17-A12D-51A6F4F52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528BC-6CC0-E798-12E5-1C6843A0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CAFB-5D8A-9FDE-E930-AF81692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B502-8072-DEEE-E2CE-8B7C8BB2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6D60-54E3-B13E-13D0-59513F3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0F9-5516-1572-BD9C-E77E056A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7AD2-B184-0049-C209-3E8EF3B5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F3EC-062B-7A02-0617-ED3A7A6F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4122-093A-8006-558F-151ABCF2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287D-DE8C-7B64-6179-5EA8CD8A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25A29-3F5C-E479-2DE6-00169068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F4087-9E0F-DC8A-C4A3-41CE816C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9CF0-EC50-B6B6-8692-68E6C648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7FED-F059-FF62-8CE7-8D9C65F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7A8C-8BCA-FA4C-F10A-F308BF2E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F68A-9935-E03F-32AE-F8372283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F3D-1DF6-B455-9A96-2D9DF389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BC09-C678-8650-141B-2469545C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435D-55E9-34DA-3D6D-0CC9C503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A2BE-9749-F14F-4A6A-C1FB18E4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E585-4EF5-86FA-1352-9F87B93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D843-CB02-1C58-B029-FEAD8AB8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3AF9-9477-C32B-0F09-7FC5426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79DD-AD63-74EA-9A60-2E28A09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81EF-6468-A495-99D5-9450027D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12C0-FB20-79F4-D9B9-2BD5D73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94BA-C431-1241-FCA0-7AAA67902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3DBB-CE23-8436-4DB0-E49A91D1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78D5-21C7-2468-B25C-DE30C708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35515-11B9-6928-45A0-17AF0BA5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3D3F-89D2-81E9-3932-B9E4924C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7D59-8449-6E20-8F2D-C306806D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1700-E4D1-665D-C948-52EEE19F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4E187-2F37-2C64-2A22-6EBCBE47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E7834-3F71-C674-4037-43B3862E4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188B7-5A9B-D094-AA4F-D9CD54D3E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4ED12-F4A8-6942-8227-FE87B5AE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FD325-48CA-6905-0B1E-6F4E723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B9104-FF3B-1BD4-2DFF-08E66E3A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B19A-A56F-0ED7-4D9E-BF4FA0FE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4B172-F732-0621-BFE3-7CF07ED4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8C13D-9525-52F4-83A1-3E1CF475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571BF-151D-169A-A454-8D395C3A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7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F3FB2-C3CA-C2C7-F77A-82F126B8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BEF29-186B-E486-A473-FD187D19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9C9B-2BB5-5F6D-0D7A-1D2088F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D47D-1207-6D92-C84C-76B48834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6E8B-FC1A-3C05-586E-5AE29458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C4B6C-EF2F-5494-B7BD-A6AD1A36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482A-9CA7-BD7C-197F-D2FE3F3F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F5C7-62DF-4910-CEEE-EBD31225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0162-3E6A-27EA-17BF-8D12005C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6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76E-F65F-A812-B9DE-F426C7E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3423C-74CD-78E9-7292-5F5EAD759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0EBE-137B-6F0C-96DD-96F3A301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11DE-7D04-5708-FEBD-ADE8FCF2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3A34A-8A2E-0AFC-E6DC-B4264E8C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09BA-0AD9-0B15-C098-D8FA43A8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9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F849-83D3-D537-FC73-6A309346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D85C-B42D-9A68-72DC-18A18979A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5D2C-8BB3-B428-346D-6D579A27B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F391-F419-4EAB-A135-F71168E40400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F41A-22AB-4F32-DFEE-0175195D0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56E2-F251-5346-89AF-DC0993BC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3D37-2C6C-45CC-8391-D282F02A5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5DF01-B1F8-8CA2-AFE5-B7B2C2BAB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96" y="793102"/>
            <a:ext cx="1162699" cy="1037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F3395-0C55-38A4-050A-21FD805BE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46" y="3270313"/>
            <a:ext cx="929723" cy="929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60626-20C4-E33E-8EFF-8603C8AF8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8" y="3429000"/>
            <a:ext cx="628650" cy="62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DCC78-88DE-5C3D-55A2-956909E0759A}"/>
              </a:ext>
            </a:extLst>
          </p:cNvPr>
          <p:cNvSpPr txBox="1"/>
          <p:nvPr/>
        </p:nvSpPr>
        <p:spPr>
          <a:xfrm>
            <a:off x="1634670" y="4057650"/>
            <a:ext cx="64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3BE7B-0272-1858-6ED2-63692B120F13}"/>
              </a:ext>
            </a:extLst>
          </p:cNvPr>
          <p:cNvSpPr txBox="1"/>
          <p:nvPr/>
        </p:nvSpPr>
        <p:spPr>
          <a:xfrm>
            <a:off x="4448353" y="1600200"/>
            <a:ext cx="100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8FC07-BBC6-F226-330E-9A35A5BAF8A6}"/>
              </a:ext>
            </a:extLst>
          </p:cNvPr>
          <p:cNvSpPr txBox="1"/>
          <p:nvPr/>
        </p:nvSpPr>
        <p:spPr>
          <a:xfrm>
            <a:off x="6687830" y="4001746"/>
            <a:ext cx="1217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0E791-A621-4DA8-3F56-E51FF61C8F5A}"/>
              </a:ext>
            </a:extLst>
          </p:cNvPr>
          <p:cNvCxnSpPr/>
          <p:nvPr/>
        </p:nvCxnSpPr>
        <p:spPr>
          <a:xfrm flipV="1">
            <a:off x="2211355" y="1600200"/>
            <a:ext cx="2236998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065A20-C092-6177-978D-288FCCF24E44}"/>
              </a:ext>
            </a:extLst>
          </p:cNvPr>
          <p:cNvCxnSpPr>
            <a:stCxn id="9" idx="3"/>
          </p:cNvCxnSpPr>
          <p:nvPr/>
        </p:nvCxnSpPr>
        <p:spPr>
          <a:xfrm>
            <a:off x="5451395" y="1754089"/>
            <a:ext cx="1695854" cy="152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817F8-7157-32A0-1CAD-7569CDC39CAB}"/>
              </a:ext>
            </a:extLst>
          </p:cNvPr>
          <p:cNvCxnSpPr/>
          <p:nvPr/>
        </p:nvCxnSpPr>
        <p:spPr>
          <a:xfrm flipH="1">
            <a:off x="2463282" y="4001746"/>
            <a:ext cx="412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868199-A675-D7F1-2FED-B3135A3BCE62}"/>
              </a:ext>
            </a:extLst>
          </p:cNvPr>
          <p:cNvSpPr txBox="1"/>
          <p:nvPr/>
        </p:nvSpPr>
        <p:spPr>
          <a:xfrm rot="19143272">
            <a:off x="2272730" y="1849460"/>
            <a:ext cx="181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Webcam using eye movements and eye gestures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B3379-6D09-3BA6-6C2A-8151A017078A}"/>
              </a:ext>
            </a:extLst>
          </p:cNvPr>
          <p:cNvSpPr txBox="1"/>
          <p:nvPr/>
        </p:nvSpPr>
        <p:spPr>
          <a:xfrm rot="2502595">
            <a:off x="6011114" y="2011349"/>
            <a:ext cx="13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frames from the users to the computer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449753-9EF2-69D2-FFBA-A5637D8C4F51}"/>
              </a:ext>
            </a:extLst>
          </p:cNvPr>
          <p:cNvSpPr txBox="1"/>
          <p:nvPr/>
        </p:nvSpPr>
        <p:spPr>
          <a:xfrm>
            <a:off x="3858946" y="3326548"/>
            <a:ext cx="21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frames to move and control the mouse cursor on the screen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9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F49D04E-2555-2D77-E768-F8668A3C5DAE}"/>
              </a:ext>
            </a:extLst>
          </p:cNvPr>
          <p:cNvSpPr/>
          <p:nvPr/>
        </p:nvSpPr>
        <p:spPr>
          <a:xfrm>
            <a:off x="2526867" y="1056462"/>
            <a:ext cx="9144000" cy="526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2ED36-A91C-F823-A480-8635231D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3" y="220306"/>
            <a:ext cx="1185676" cy="1057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825C2-5A10-5D5C-21CA-6F3ED885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18" y="2199439"/>
            <a:ext cx="840921" cy="742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09CE4-72DE-91E8-696A-4E34DABE5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24" y="1983814"/>
            <a:ext cx="1588622" cy="43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D98467-E645-DEA2-69FB-80E375B63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24" y="5704393"/>
            <a:ext cx="1686107" cy="31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F57D4A-021C-709D-8028-6F8D90D41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0" y="5732265"/>
            <a:ext cx="586662" cy="586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767B70-DC56-36CA-6583-76CC80A703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60" y="3281195"/>
            <a:ext cx="860986" cy="86098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2BE0CF-C2AB-2CA3-C3B6-B5020383D1A4}"/>
              </a:ext>
            </a:extLst>
          </p:cNvPr>
          <p:cNvSpPr/>
          <p:nvPr/>
        </p:nvSpPr>
        <p:spPr>
          <a:xfrm rot="842330">
            <a:off x="1508106" y="978919"/>
            <a:ext cx="1034532" cy="3452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5948BEC-7181-C87A-2432-040C95598B2F}"/>
              </a:ext>
            </a:extLst>
          </p:cNvPr>
          <p:cNvSpPr/>
          <p:nvPr/>
        </p:nvSpPr>
        <p:spPr>
          <a:xfrm rot="20277687">
            <a:off x="1367789" y="5633680"/>
            <a:ext cx="1114120" cy="31927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31872-8492-2C47-5098-68AC15B98D5C}"/>
              </a:ext>
            </a:extLst>
          </p:cNvPr>
          <p:cNvSpPr txBox="1"/>
          <p:nvPr/>
        </p:nvSpPr>
        <p:spPr>
          <a:xfrm>
            <a:off x="9438167" y="1251364"/>
            <a:ext cx="2446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MOUSE SYSTEM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3F3C3-AC76-56AC-4FE5-6718EAA18F48}"/>
              </a:ext>
            </a:extLst>
          </p:cNvPr>
          <p:cNvCxnSpPr>
            <a:cxnSpLocks/>
          </p:cNvCxnSpPr>
          <p:nvPr/>
        </p:nvCxnSpPr>
        <p:spPr>
          <a:xfrm>
            <a:off x="2719919" y="1416793"/>
            <a:ext cx="1683399" cy="11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C8647B-B05A-4667-0303-E54B59F23D58}"/>
              </a:ext>
            </a:extLst>
          </p:cNvPr>
          <p:cNvSpPr txBox="1"/>
          <p:nvPr/>
        </p:nvSpPr>
        <p:spPr>
          <a:xfrm rot="2247997">
            <a:off x="3106053" y="1640310"/>
            <a:ext cx="143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frames from the camera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A5EC2-B48F-CA63-FA21-E42A34B0C7A4}"/>
              </a:ext>
            </a:extLst>
          </p:cNvPr>
          <p:cNvCxnSpPr/>
          <p:nvPr/>
        </p:nvCxnSpPr>
        <p:spPr>
          <a:xfrm>
            <a:off x="5244239" y="2811294"/>
            <a:ext cx="1535940" cy="61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6C3E36-31F4-653F-6362-DAE124D96EAB}"/>
              </a:ext>
            </a:extLst>
          </p:cNvPr>
          <p:cNvSpPr txBox="1"/>
          <p:nvPr/>
        </p:nvSpPr>
        <p:spPr>
          <a:xfrm>
            <a:off x="6533082" y="4050484"/>
            <a:ext cx="141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MOUSE PROGRAM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B7ED3-6A35-C660-2716-A38693A2641E}"/>
              </a:ext>
            </a:extLst>
          </p:cNvPr>
          <p:cNvSpPr txBox="1"/>
          <p:nvPr/>
        </p:nvSpPr>
        <p:spPr>
          <a:xfrm rot="1545985">
            <a:off x="5524499" y="2543752"/>
            <a:ext cx="114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frame into grayscale frames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CEF7CE-C996-71A3-4CFB-845C4F3E5305}"/>
              </a:ext>
            </a:extLst>
          </p:cNvPr>
          <p:cNvCxnSpPr/>
          <p:nvPr/>
        </p:nvCxnSpPr>
        <p:spPr>
          <a:xfrm flipV="1">
            <a:off x="7627130" y="2363118"/>
            <a:ext cx="884572" cy="91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01A97-E81B-6F5D-0F98-44FCCD2B840B}"/>
              </a:ext>
            </a:extLst>
          </p:cNvPr>
          <p:cNvSpPr txBox="1"/>
          <p:nvPr/>
        </p:nvSpPr>
        <p:spPr>
          <a:xfrm rot="18952839">
            <a:off x="7340579" y="2448516"/>
            <a:ext cx="12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grayscale frames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52EB5F-33AF-BF02-48D6-350350293065}"/>
              </a:ext>
            </a:extLst>
          </p:cNvPr>
          <p:cNvCxnSpPr>
            <a:cxnSpLocks/>
          </p:cNvCxnSpPr>
          <p:nvPr/>
        </p:nvCxnSpPr>
        <p:spPr>
          <a:xfrm flipH="1">
            <a:off x="7945633" y="2558593"/>
            <a:ext cx="1194476" cy="13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48550-6604-E465-4A94-0AB2516284DF}"/>
              </a:ext>
            </a:extLst>
          </p:cNvPr>
          <p:cNvSpPr txBox="1"/>
          <p:nvPr/>
        </p:nvSpPr>
        <p:spPr>
          <a:xfrm rot="18825162">
            <a:off x="8222263" y="3262634"/>
            <a:ext cx="131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and locates landmarks of the eyes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CCE076-2AE5-77B4-EA4E-33390F531CE7}"/>
              </a:ext>
            </a:extLst>
          </p:cNvPr>
          <p:cNvCxnSpPr/>
          <p:nvPr/>
        </p:nvCxnSpPr>
        <p:spPr>
          <a:xfrm flipH="1">
            <a:off x="5583677" y="4610911"/>
            <a:ext cx="1030343" cy="99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2BB88D-1A98-FAD2-40D4-9C2FCE6C7067}"/>
              </a:ext>
            </a:extLst>
          </p:cNvPr>
          <p:cNvSpPr txBox="1"/>
          <p:nvPr/>
        </p:nvSpPr>
        <p:spPr>
          <a:xfrm rot="19079326">
            <a:off x="5162927" y="4395900"/>
            <a:ext cx="156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coordinates where the cursor should be present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88B724-5972-690C-B5B0-153BBFA948A7}"/>
              </a:ext>
            </a:extLst>
          </p:cNvPr>
          <p:cNvCxnSpPr/>
          <p:nvPr/>
        </p:nvCxnSpPr>
        <p:spPr>
          <a:xfrm flipH="1">
            <a:off x="2587757" y="5859437"/>
            <a:ext cx="139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D479EA-F238-E1B2-6E02-075D7520C0C9}"/>
              </a:ext>
            </a:extLst>
          </p:cNvPr>
          <p:cNvSpPr txBox="1"/>
          <p:nvPr/>
        </p:nvSpPr>
        <p:spPr>
          <a:xfrm>
            <a:off x="2760210" y="5252236"/>
            <a:ext cx="123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the cursor to the coordinates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488D2-5C39-A59C-0199-9575313B0FA4}"/>
              </a:ext>
            </a:extLst>
          </p:cNvPr>
          <p:cNvSpPr txBox="1"/>
          <p:nvPr/>
        </p:nvSpPr>
        <p:spPr>
          <a:xfrm>
            <a:off x="674993" y="11515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FBA706-22B8-75C6-5980-8E85ED167CC4}"/>
              </a:ext>
            </a:extLst>
          </p:cNvPr>
          <p:cNvSpPr txBox="1"/>
          <p:nvPr/>
        </p:nvSpPr>
        <p:spPr>
          <a:xfrm>
            <a:off x="820640" y="630776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8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Robin Andrew</dc:creator>
  <cp:lastModifiedBy>Maria Robin Andrew</cp:lastModifiedBy>
  <cp:revision>2</cp:revision>
  <dcterms:created xsi:type="dcterms:W3CDTF">2023-05-02T16:19:37Z</dcterms:created>
  <dcterms:modified xsi:type="dcterms:W3CDTF">2023-05-03T11:33:48Z</dcterms:modified>
</cp:coreProperties>
</file>