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6"/>
    <p:restoredTop sz="94662"/>
  </p:normalViewPr>
  <p:slideViewPr>
    <p:cSldViewPr snapToGrid="0" snapToObjects="1">
      <p:cViewPr>
        <p:scale>
          <a:sx n="172" d="100"/>
          <a:sy n="172" d="100"/>
        </p:scale>
        <p:origin x="-384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EE3-29E2-2449-8058-9492E81E4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3DCB3-041A-AD4A-B80A-1A2F28C1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E41-3F1D-1449-AE5E-EAE3646D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CBAD5-609C-3F41-BD0C-AB38C86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495A-8129-4949-9A55-474FDAB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8418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3F8B-FC89-5345-B0AA-8FB4629F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B1CF-61FB-1547-A86F-A1B5BE9D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D236-3C97-8343-8DF2-718ACDA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961E-F4CE-DA4D-8C10-CF11771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21AE-C3D9-ED46-A9E4-ACDA97C6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213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37193-8454-8C43-B874-E2A9A0FC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8BBDB-6D3E-D246-A4D8-F39E745A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F4A4-FBA8-8948-ACA0-DF4FD8A1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AB13-C30B-E647-8621-C9A4EFE7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4F0B-BDAD-5C48-A818-95C1AB37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99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DC11-B80D-2742-B358-2CAE40ED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2433-A247-B744-9949-BF72BFC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E7DD-41CE-B94E-8188-660A6AB2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5446-9E0F-0F47-9B52-66F27B6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CE50-7702-1C44-88C3-57919EB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44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0D-081A-F948-84CC-49FBBA08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D02A-FB7C-B34E-B921-8E755B5B7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3162-208B-0447-BC4F-A578A00E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210B-DE5E-AB4E-B1DE-DD16B088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C6FE-CFE7-8841-9C44-0DD63A3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458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F97F-9B0E-7544-B1D9-8E0BC861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2F49-92A6-6545-9350-A743C488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41B0-D3A1-FF42-B006-DB95A0F3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8D28-B67B-1E4B-8131-FC5DADE7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3B56-58D3-3142-9AB3-01967A5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28ECD-8F26-D14F-8843-0F3FE6C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28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4AB5-F8F9-AD46-8D35-4B792FF6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518E-CC06-7249-81EB-DB4AD4E6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164DC-E1C8-7941-801A-C0BE1B1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9EBE-A3B7-1E49-AC6B-D1147F0D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37B0B-4255-7B42-9505-F5C9B0394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A17C-DD74-6047-8BA2-794F7B92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60F37-165B-664B-9D9D-5EBB73B5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E7860-96D7-104A-8AC9-4FF68EA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91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3418-51DB-EF47-8F2B-33CFF5D6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34237-BB7B-4148-8F3E-31CCB2B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A1A7-00BF-9D4E-8AD4-AFA6471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A90B8-779D-6946-B6BD-EF7EA41A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97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FCE1-EA28-AD4E-AB73-6A33510C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D5417-1BF5-3B49-A430-B4830E4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AAD9-3A7B-E84A-AEB9-E8FBC7C5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880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7629-C32F-6748-B6D9-049BA56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31BA-02BC-3143-B04C-2C8DE3E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1B0F9-DE54-2845-81CA-2A1EDD52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686EB-54E9-CF4D-9AB8-35678EA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F0FFC-B26E-3D48-80CD-8A03C920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3227-CC16-E847-9EB4-5C9AB4F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4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44C-F7D8-8643-9596-AD427740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B9B60-C9AA-CF4D-95A3-12C8A318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5C0D-3BBD-2E42-B31F-1DE956D9A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4101-642C-2147-A683-58801AC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3153-168F-F34E-8929-EAFA2EFC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83CA-05F0-F94A-8D00-2B838622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61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ADDB-12B7-FB4D-9368-5F980591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3BD9-7BCD-CA46-BA5F-A065909E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465B-679B-504A-9452-7EF4E6A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010E-AEC1-0E48-928E-A747128A5471}" type="datetimeFigureOut">
              <a:rPr lang="en-TH" smtClean="0"/>
              <a:t>18/10/2021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C1CA-D680-BA44-BAC4-2914AD53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D5A0-76A7-4C41-A491-BFC3ED13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D175-57D4-204F-A98D-6C2EE9B252C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5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microsoft.com/office/2007/relationships/hdphoto" Target="../media/hdphoto2.wdp"/><Relationship Id="rId26" Type="http://schemas.microsoft.com/office/2007/relationships/hdphoto" Target="../media/hdphoto6.wdp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20" Type="http://schemas.microsoft.com/office/2007/relationships/hdphoto" Target="../media/hdphoto3.wdp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microsoft.com/office/2007/relationships/hdphoto" Target="../media/hdphoto8.wdp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4.wdp"/><Relationship Id="rId27" Type="http://schemas.openxmlformats.org/officeDocument/2006/relationships/image" Target="../media/image20.png"/><Relationship Id="rId30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svg"/><Relationship Id="rId7" Type="http://schemas.openxmlformats.org/officeDocument/2006/relationships/image" Target="../media/image2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35754E0-7542-394D-A9BA-B0464AAD2A69}"/>
              </a:ext>
            </a:extLst>
          </p:cNvPr>
          <p:cNvSpPr/>
          <p:nvPr/>
        </p:nvSpPr>
        <p:spPr>
          <a:xfrm>
            <a:off x="472743" y="4586203"/>
            <a:ext cx="1898750" cy="171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8F88E7B-8A45-C144-8BA9-9C14C6681C24}"/>
              </a:ext>
            </a:extLst>
          </p:cNvPr>
          <p:cNvSpPr/>
          <p:nvPr/>
        </p:nvSpPr>
        <p:spPr>
          <a:xfrm>
            <a:off x="4378708" y="3597434"/>
            <a:ext cx="1884482" cy="1620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BAB30CD-1FB2-0944-A6BF-24D1A458D7E5}"/>
              </a:ext>
            </a:extLst>
          </p:cNvPr>
          <p:cNvSpPr/>
          <p:nvPr/>
        </p:nvSpPr>
        <p:spPr>
          <a:xfrm>
            <a:off x="4603920" y="1393076"/>
            <a:ext cx="1244812" cy="87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6EDCFF-B07B-D444-9F1D-4179E8E71DCE}"/>
              </a:ext>
            </a:extLst>
          </p:cNvPr>
          <p:cNvSpPr/>
          <p:nvPr/>
        </p:nvSpPr>
        <p:spPr>
          <a:xfrm>
            <a:off x="1304286" y="2595322"/>
            <a:ext cx="3010876" cy="879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B81A-B65F-3F45-8430-82637C971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82" y="480466"/>
            <a:ext cx="6877968" cy="486486"/>
          </a:xfrm>
        </p:spPr>
        <p:txBody>
          <a:bodyPr>
            <a:normAutofit/>
          </a:bodyPr>
          <a:lstStyle/>
          <a:p>
            <a:r>
              <a:rPr lang="en-TH" dirty="0"/>
              <a:t>Fraud Detcection – Azure ML Pipeline Architecture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B85D9E2-B208-5946-AA5D-62E4A19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3743" y="4653884"/>
            <a:ext cx="393491" cy="39349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6B6EA8-EE2E-384F-8D1C-774FA169C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4588" y="4242497"/>
            <a:ext cx="316488" cy="316488"/>
          </a:xfrm>
          <a:prstGeom prst="rect">
            <a:avLst/>
          </a:prstGeom>
        </p:spPr>
      </p:pic>
      <p:pic>
        <p:nvPicPr>
          <p:cNvPr id="1036" name="Picture 12" descr="IoT Summit 2020">
            <a:extLst>
              <a:ext uri="{FF2B5EF4-FFF2-40B4-BE49-F238E27FC236}">
                <a16:creationId xmlns:a16="http://schemas.microsoft.com/office/drawing/2014/main" id="{30BD5B6B-2147-5347-9D09-70357BF8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034" y="5527634"/>
            <a:ext cx="412579" cy="41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F4D33A2-11B2-A248-87D8-FFDE211AC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2184" y="3728708"/>
            <a:ext cx="1376024" cy="1376024"/>
          </a:xfrm>
          <a:prstGeom prst="rect">
            <a:avLst/>
          </a:prstGeom>
        </p:spPr>
      </p:pic>
      <p:pic>
        <p:nvPicPr>
          <p:cNvPr id="1038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8846E854-59AE-B743-8E8F-E0A630A8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8950" y="2719875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27B807F-BCAA-AE4A-BB9C-250715F19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6765" y="2751007"/>
            <a:ext cx="332926" cy="33292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08E4F59-BAF5-3B46-8249-F9E10FBA817E}"/>
              </a:ext>
            </a:extLst>
          </p:cNvPr>
          <p:cNvGrpSpPr/>
          <p:nvPr/>
        </p:nvGrpSpPr>
        <p:grpSpPr>
          <a:xfrm>
            <a:off x="535071" y="5091463"/>
            <a:ext cx="744254" cy="753350"/>
            <a:chOff x="535071" y="5091463"/>
            <a:chExt cx="744254" cy="75335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1B04363-90CB-CF48-BEB5-4F1A26F4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5071" y="5091463"/>
              <a:ext cx="486486" cy="486486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452E50C-CC37-8B4C-9FAA-4AA52AD52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4874" y="5224895"/>
              <a:ext cx="486486" cy="486486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15D73F1-9ACB-744A-A6A8-77B6B1C3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2839" y="5358327"/>
              <a:ext cx="486486" cy="486486"/>
            </a:xfrm>
            <a:prstGeom prst="rect">
              <a:avLst/>
            </a:prstGeom>
          </p:spPr>
        </p:pic>
      </p:grpSp>
      <p:pic>
        <p:nvPicPr>
          <p:cNvPr id="36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DFE1F79D-01BA-C84F-A5FF-6D81BA6E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1135" y="5149477"/>
            <a:ext cx="561904" cy="5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03565F2-1166-B641-9852-92656EF4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61" y="2718949"/>
            <a:ext cx="440080" cy="5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53FF0-4F40-924B-8120-877AE94FE12D}"/>
              </a:ext>
            </a:extLst>
          </p:cNvPr>
          <p:cNvGrpSpPr/>
          <p:nvPr/>
        </p:nvGrpSpPr>
        <p:grpSpPr>
          <a:xfrm>
            <a:off x="3925046" y="2309109"/>
            <a:ext cx="458121" cy="394245"/>
            <a:chOff x="3627237" y="2135301"/>
            <a:chExt cx="662265" cy="569925"/>
          </a:xfrm>
        </p:grpSpPr>
        <p:pic>
          <p:nvPicPr>
            <p:cNvPr id="1052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D68DB8C7-61C9-1A4A-BA53-8B1EB8CF0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37" y="2135301"/>
              <a:ext cx="481282" cy="4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Data Services - SQL Database (US Gov AZ) / Prem PRS6 DB Days | TW Micronics">
              <a:extLst>
                <a:ext uri="{FF2B5EF4-FFF2-40B4-BE49-F238E27FC236}">
                  <a16:creationId xmlns:a16="http://schemas.microsoft.com/office/drawing/2014/main" id="{C9DD1320-CCE1-1342-BCEB-6BE2F15FB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36000" b="64667" l="69167" r="99167">
                          <a14:foregroundMark x1="69583" y1="45333" x2="69583" y2="58667"/>
                          <a14:foregroundMark x1="95000" y1="43333" x2="94583" y2="57333"/>
                          <a14:foregroundMark x1="94583" y1="57333" x2="94167" y2="58667"/>
                          <a14:foregroundMark x1="97500" y1="44667" x2="97500" y2="55333"/>
                          <a14:foregroundMark x1="97500" y1="45333" x2="97500" y2="53333"/>
                          <a14:foregroundMark x1="97500" y1="45333" x2="97917" y2="55333"/>
                          <a14:foregroundMark x1="98333" y1="46667" x2="98750" y2="56667"/>
                          <a14:foregroundMark x1="98333" y1="44667" x2="98750" y2="55333"/>
                          <a14:foregroundMark x1="99167" y1="46000" x2="99167" y2="57333"/>
                          <a14:foregroundMark x1="72083" y1="54000" x2="71667" y2="53333"/>
                          <a14:foregroundMark x1="71250" y1="52667" x2="7125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4" t="32470" b="31357"/>
            <a:stretch/>
          </p:blipFill>
          <p:spPr bwMode="auto">
            <a:xfrm>
              <a:off x="3849422" y="2410401"/>
              <a:ext cx="440080" cy="29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4" name="Picture 30" descr="machine learning automation tools Promotions">
            <a:extLst>
              <a:ext uri="{FF2B5EF4-FFF2-40B4-BE49-F238E27FC236}">
                <a16:creationId xmlns:a16="http://schemas.microsoft.com/office/drawing/2014/main" id="{DBEC00C7-E6B3-BC40-B135-FE0BF0E96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31915" b="61277" l="52239" r="71642">
                        <a14:foregroundMark x1="51173" y1="56596" x2="56716" y2="61277"/>
                        <a14:foregroundMark x1="56716" y1="61277" x2="62900" y2="60851"/>
                        <a14:foregroundMark x1="70362" y1="56170" x2="71642" y2="59149"/>
                        <a14:foregroundMark x1="71429" y1="56170" x2="71215" y2="58298"/>
                        <a14:foregroundMark x1="69723" y1="38298" x2="69723" y2="38298"/>
                        <a14:foregroundMark x1="68017" y1="36596" x2="68017" y2="365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9222" r="26898" b="35568"/>
          <a:stretch/>
        </p:blipFill>
        <p:spPr bwMode="auto">
          <a:xfrm>
            <a:off x="4871512" y="1412821"/>
            <a:ext cx="724205" cy="5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zure DevOps Multi-Stage Pipelines: Require Stage Approval">
            <a:extLst>
              <a:ext uri="{FF2B5EF4-FFF2-40B4-BE49-F238E27FC236}">
                <a16:creationId xmlns:a16="http://schemas.microsoft.com/office/drawing/2014/main" id="{5700FC6F-2C5F-3D4B-B0A6-CBCE2BA7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>
                        <a14:foregroundMark x1="10667" y1="75333" x2="17667" y2="87667"/>
                        <a14:foregroundMark x1="17667" y1="87667" x2="26667" y2="88333"/>
                        <a14:foregroundMark x1="28333" y1="70667" x2="283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88" y="2504088"/>
            <a:ext cx="534495" cy="53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itHub - microsoft/LightGBM: A fast, distributed, high performance gradient  boosting (GBT, GBDT, GBRT, GBM or MART) framework based on decision tree  algorithms, used for ranking, classification and many other machine  learning tasks.">
            <a:extLst>
              <a:ext uri="{FF2B5EF4-FFF2-40B4-BE49-F238E27FC236}">
                <a16:creationId xmlns:a16="http://schemas.microsoft.com/office/drawing/2014/main" id="{421D8C6E-AE04-B344-A4DB-DAED6DD0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3639881"/>
            <a:ext cx="1001012" cy="50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Data Center Fabric - Extreme Networks">
            <a:extLst>
              <a:ext uri="{FF2B5EF4-FFF2-40B4-BE49-F238E27FC236}">
                <a16:creationId xmlns:a16="http://schemas.microsoft.com/office/drawing/2014/main" id="{4B765120-ADD1-6643-AF81-F7ADCB7E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7556" b="93778" l="1778" r="96889">
                        <a14:foregroundMark x1="44444" y1="44000" x2="44444" y2="44000"/>
                        <a14:foregroundMark x1="14222" y1="21333" x2="14222" y2="21333"/>
                        <a14:foregroundMark x1="37778" y1="8444" x2="54667" y2="7556"/>
                        <a14:foregroundMark x1="54667" y1="7556" x2="56444" y2="7556"/>
                        <a14:foregroundMark x1="92000" y1="33333" x2="93333" y2="31111"/>
                        <a14:foregroundMark x1="93333" y1="28444" x2="96889" y2="25333"/>
                        <a14:foregroundMark x1="8444" y1="65778" x2="19111" y2="81333"/>
                        <a14:foregroundMark x1="89778" y1="69333" x2="74222" y2="84889"/>
                        <a14:foregroundMark x1="64889" y1="91111" x2="48444" y2="93778"/>
                        <a14:foregroundMark x1="48444" y1="93778" x2="35556" y2="91111"/>
                        <a14:foregroundMark x1="5333" y1="68000" x2="1778" y2="7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68" y="4359480"/>
            <a:ext cx="406159" cy="40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565E01-32BF-6F4F-BBE0-1CFC05936F7B}"/>
              </a:ext>
            </a:extLst>
          </p:cNvPr>
          <p:cNvSpPr txBox="1"/>
          <p:nvPr/>
        </p:nvSpPr>
        <p:spPr>
          <a:xfrm>
            <a:off x="4378708" y="3993795"/>
            <a:ext cx="1956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Light-Gradient Boosting Model</a:t>
            </a:r>
            <a:endParaRPr lang="en-TH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DAF119-2A43-D24E-8BB8-149796EFAEE2}"/>
              </a:ext>
            </a:extLst>
          </p:cNvPr>
          <p:cNvSpPr txBox="1"/>
          <p:nvPr/>
        </p:nvSpPr>
        <p:spPr>
          <a:xfrm>
            <a:off x="4361134" y="4724286"/>
            <a:ext cx="17769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Hyperdrive</a:t>
            </a:r>
            <a:br>
              <a:rPr lang="en-US" sz="1100" dirty="0"/>
            </a:br>
            <a:r>
              <a:rPr lang="en-US" sz="1100" dirty="0"/>
              <a:t>(Hyperparameter – Tuning)</a:t>
            </a:r>
            <a:endParaRPr lang="en-TH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53095F-A84C-C545-A1AB-9B1295B8D25B}"/>
              </a:ext>
            </a:extLst>
          </p:cNvPr>
          <p:cNvSpPr txBox="1"/>
          <p:nvPr/>
        </p:nvSpPr>
        <p:spPr>
          <a:xfrm>
            <a:off x="4895012" y="1970324"/>
            <a:ext cx="72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AutoML</a:t>
            </a:r>
            <a:endParaRPr lang="en-TH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6044D7-5932-F642-9387-9CAE2BD354C9}"/>
              </a:ext>
            </a:extLst>
          </p:cNvPr>
          <p:cNvGrpSpPr/>
          <p:nvPr/>
        </p:nvGrpSpPr>
        <p:grpSpPr>
          <a:xfrm>
            <a:off x="5598385" y="1229042"/>
            <a:ext cx="421217" cy="352147"/>
            <a:chOff x="5949236" y="1132976"/>
            <a:chExt cx="421217" cy="352147"/>
          </a:xfrm>
        </p:grpSpPr>
        <p:pic>
          <p:nvPicPr>
            <p:cNvPr id="49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FA393D8E-A440-F341-B080-3AECBBD62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Azure Icon #165842 - Free Icons Library">
              <a:extLst>
                <a:ext uri="{FF2B5EF4-FFF2-40B4-BE49-F238E27FC236}">
                  <a16:creationId xmlns:a16="http://schemas.microsoft.com/office/drawing/2014/main" id="{D064E86D-49B7-7D43-B5CF-E2199FC5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F690CA7-7C44-F14B-965B-A3EE7D97CB72}"/>
              </a:ext>
            </a:extLst>
          </p:cNvPr>
          <p:cNvSpPr txBox="1"/>
          <p:nvPr/>
        </p:nvSpPr>
        <p:spPr>
          <a:xfrm>
            <a:off x="535317" y="5868978"/>
            <a:ext cx="80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IoT Device</a:t>
            </a:r>
            <a:endParaRPr lang="en-TH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56F3EE-09C2-C44B-8592-5C6012781CD6}"/>
              </a:ext>
            </a:extLst>
          </p:cNvPr>
          <p:cNvSpPr txBox="1"/>
          <p:nvPr/>
        </p:nvSpPr>
        <p:spPr>
          <a:xfrm>
            <a:off x="1488024" y="5940213"/>
            <a:ext cx="688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IoT Edge</a:t>
            </a:r>
            <a:endParaRPr lang="en-TH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2ACA18-B748-954C-8F24-58130CCD1D3D}"/>
              </a:ext>
            </a:extLst>
          </p:cNvPr>
          <p:cNvSpPr txBox="1"/>
          <p:nvPr/>
        </p:nvSpPr>
        <p:spPr>
          <a:xfrm>
            <a:off x="1603792" y="5044599"/>
            <a:ext cx="742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IoT Hub</a:t>
            </a:r>
            <a:endParaRPr lang="en-TH" sz="11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6673AB6-81A2-704C-8C08-791CAED0AC48}"/>
              </a:ext>
            </a:extLst>
          </p:cNvPr>
          <p:cNvCxnSpPr>
            <a:cxnSpLocks/>
            <a:stCxn id="35" idx="3"/>
            <a:endCxn id="1036" idx="1"/>
          </p:cNvCxnSpPr>
          <p:nvPr/>
        </p:nvCxnSpPr>
        <p:spPr>
          <a:xfrm>
            <a:off x="1279325" y="5601570"/>
            <a:ext cx="388709" cy="132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B2E9DEB-7CCE-374B-8EA2-06A2C5819D2F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rot="5400000" flipH="1" flipV="1">
            <a:off x="1110612" y="4518333"/>
            <a:ext cx="240833" cy="905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3556F-9309-AF41-8D7C-700FE4D9913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80489" y="3345674"/>
            <a:ext cx="0" cy="130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7474ED3-1129-2049-B1F4-935C6782CC61}"/>
              </a:ext>
            </a:extLst>
          </p:cNvPr>
          <p:cNvSpPr txBox="1"/>
          <p:nvPr/>
        </p:nvSpPr>
        <p:spPr>
          <a:xfrm>
            <a:off x="2006076" y="4518800"/>
            <a:ext cx="523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dirty="0"/>
              <a:t>*.csv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B0EC11-E3F0-2B45-8BB7-04D6BF5BB603}"/>
              </a:ext>
            </a:extLst>
          </p:cNvPr>
          <p:cNvSpPr txBox="1"/>
          <p:nvPr/>
        </p:nvSpPr>
        <p:spPr>
          <a:xfrm>
            <a:off x="1389907" y="3144367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B32C14-79CA-3640-8546-EBCBCC2AC768}"/>
              </a:ext>
            </a:extLst>
          </p:cNvPr>
          <p:cNvSpPr txBox="1"/>
          <p:nvPr/>
        </p:nvSpPr>
        <p:spPr>
          <a:xfrm>
            <a:off x="3367344" y="3127738"/>
            <a:ext cx="959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Blob Storage</a:t>
            </a:r>
            <a:endParaRPr lang="en-TH" sz="1100" dirty="0"/>
          </a:p>
        </p:txBody>
      </p:sp>
      <p:pic>
        <p:nvPicPr>
          <p:cNvPr id="79" name="Picture 14" descr="Azure Storage Tutorial - An Introduction to Azure Storage | Edureka">
            <a:extLst>
              <a:ext uri="{FF2B5EF4-FFF2-40B4-BE49-F238E27FC236}">
                <a16:creationId xmlns:a16="http://schemas.microsoft.com/office/drawing/2014/main" id="{FD9CB804-82D9-E948-82C5-C9B0A4DE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8780" y="2696098"/>
            <a:ext cx="490745" cy="4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CCACBBB-155D-7B44-A6EE-1BD48C205CB8}"/>
              </a:ext>
            </a:extLst>
          </p:cNvPr>
          <p:cNvSpPr txBox="1"/>
          <p:nvPr/>
        </p:nvSpPr>
        <p:spPr>
          <a:xfrm>
            <a:off x="2190048" y="3118116"/>
            <a:ext cx="1398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data_prep.ipynb</a:t>
            </a:r>
            <a:endParaRPr lang="en-TH" sz="1100" dirty="0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EE681EA3-9507-A243-9D02-83DFA60D72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06317" y="2508823"/>
            <a:ext cx="453443" cy="453443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0FC0BCE-C30A-8243-A679-9210F08CA0C8}"/>
              </a:ext>
            </a:extLst>
          </p:cNvPr>
          <p:cNvGrpSpPr/>
          <p:nvPr/>
        </p:nvGrpSpPr>
        <p:grpSpPr>
          <a:xfrm>
            <a:off x="6019602" y="3473921"/>
            <a:ext cx="421217" cy="352147"/>
            <a:chOff x="5949236" y="1132976"/>
            <a:chExt cx="421217" cy="352147"/>
          </a:xfrm>
        </p:grpSpPr>
        <p:pic>
          <p:nvPicPr>
            <p:cNvPr id="83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13209E30-2639-B344-91D5-BC89B1268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236" y="1164411"/>
              <a:ext cx="320712" cy="32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2" descr="Azure Icon #165842 - Free Icons Library">
              <a:extLst>
                <a:ext uri="{FF2B5EF4-FFF2-40B4-BE49-F238E27FC236}">
                  <a16:creationId xmlns:a16="http://schemas.microsoft.com/office/drawing/2014/main" id="{FC47531C-13BE-9F4C-83BB-6471BA771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303" y="1132976"/>
              <a:ext cx="252150" cy="25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8" name="Picture 44" descr="Azure Container Registry-icon | Brands AP - AZ">
            <a:extLst>
              <a:ext uri="{FF2B5EF4-FFF2-40B4-BE49-F238E27FC236}">
                <a16:creationId xmlns:a16="http://schemas.microsoft.com/office/drawing/2014/main" id="{C28EE840-6D5B-574B-8845-ED9E590A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796" y="4685333"/>
            <a:ext cx="30988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42DA294-43B6-2649-87B9-47283E994218}"/>
              </a:ext>
            </a:extLst>
          </p:cNvPr>
          <p:cNvSpPr txBox="1"/>
          <p:nvPr/>
        </p:nvSpPr>
        <p:spPr>
          <a:xfrm>
            <a:off x="7987993" y="2915212"/>
            <a:ext cx="102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Benchmarking</a:t>
            </a:r>
            <a:endParaRPr lang="en-TH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227D9-0A61-5C44-A671-BFFA4ED62B49}"/>
              </a:ext>
            </a:extLst>
          </p:cNvPr>
          <p:cNvSpPr txBox="1"/>
          <p:nvPr/>
        </p:nvSpPr>
        <p:spPr>
          <a:xfrm>
            <a:off x="6711221" y="3023913"/>
            <a:ext cx="1029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AML Pipeline</a:t>
            </a:r>
            <a:endParaRPr lang="en-TH" sz="11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D6D48C4-B884-7E4E-BF0F-078EC59B4388}"/>
              </a:ext>
            </a:extLst>
          </p:cNvPr>
          <p:cNvGrpSpPr/>
          <p:nvPr/>
        </p:nvGrpSpPr>
        <p:grpSpPr>
          <a:xfrm>
            <a:off x="7290222" y="4058282"/>
            <a:ext cx="458121" cy="394245"/>
            <a:chOff x="3627237" y="2135301"/>
            <a:chExt cx="662265" cy="569925"/>
          </a:xfrm>
        </p:grpSpPr>
        <p:pic>
          <p:nvPicPr>
            <p:cNvPr id="90" name="Picture 28" descr="Azureml Tensorflow 2.4 Inference GPU Image by Microsoft | Docker Hub">
              <a:extLst>
                <a:ext uri="{FF2B5EF4-FFF2-40B4-BE49-F238E27FC236}">
                  <a16:creationId xmlns:a16="http://schemas.microsoft.com/office/drawing/2014/main" id="{8D91A542-A64D-DB48-B546-1E30E9F62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1778" b="96889" l="4000" r="93778">
                          <a14:foregroundMark x1="56444" y1="6667" x2="49333" y2="8889"/>
                          <a14:foregroundMark x1="48000" y1="2222" x2="53778" y2="3111"/>
                          <a14:foregroundMark x1="6222" y1="76889" x2="10222" y2="93333"/>
                          <a14:foregroundMark x1="10222" y1="93333" x2="13778" y2="97333"/>
                          <a14:foregroundMark x1="4444" y1="78222" x2="4889" y2="80000"/>
                          <a14:foregroundMark x1="74222" y1="68889" x2="81333" y2="84889"/>
                          <a14:foregroundMark x1="81333" y1="84889" x2="43111" y2="88889"/>
                          <a14:foregroundMark x1="28889" y1="86667" x2="58222" y2="88889"/>
                          <a14:foregroundMark x1="58222" y1="88889" x2="75111" y2="87556"/>
                          <a14:foregroundMark x1="75111" y1="87556" x2="75111" y2="87556"/>
                          <a14:foregroundMark x1="25333" y1="88000" x2="58222" y2="95111"/>
                          <a14:foregroundMark x1="58222" y1="95111" x2="66222" y2="93778"/>
                          <a14:foregroundMark x1="19556" y1="92889" x2="47556" y2="93778"/>
                          <a14:foregroundMark x1="47556" y1="93778" x2="71556" y2="90667"/>
                          <a14:foregroundMark x1="71556" y1="90667" x2="73333" y2="89333"/>
                          <a14:foregroundMark x1="93778" y1="78667" x2="92000" y2="80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37" y="2135301"/>
              <a:ext cx="481282" cy="481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6" descr="Data Services - SQL Database (US Gov AZ) / Prem PRS6 DB Days | TW Micronics">
              <a:extLst>
                <a:ext uri="{FF2B5EF4-FFF2-40B4-BE49-F238E27FC236}">
                  <a16:creationId xmlns:a16="http://schemas.microsoft.com/office/drawing/2014/main" id="{8358C240-89DA-6B4C-BA99-CA5DAA264E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36000" b="64667" l="69167" r="99167">
                          <a14:foregroundMark x1="69583" y1="45333" x2="69583" y2="58667"/>
                          <a14:foregroundMark x1="95000" y1="43333" x2="94583" y2="57333"/>
                          <a14:foregroundMark x1="94583" y1="57333" x2="94167" y2="58667"/>
                          <a14:foregroundMark x1="97500" y1="44667" x2="97500" y2="55333"/>
                          <a14:foregroundMark x1="97500" y1="45333" x2="97500" y2="53333"/>
                          <a14:foregroundMark x1="97500" y1="45333" x2="97917" y2="55333"/>
                          <a14:foregroundMark x1="98333" y1="46667" x2="98750" y2="56667"/>
                          <a14:foregroundMark x1="98333" y1="44667" x2="98750" y2="55333"/>
                          <a14:foregroundMark x1="99167" y1="46000" x2="99167" y2="57333"/>
                          <a14:foregroundMark x1="72083" y1="54000" x2="71667" y2="53333"/>
                          <a14:foregroundMark x1="71250" y1="52667" x2="71250" y2="5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54" t="32470" b="31357"/>
            <a:stretch/>
          </p:blipFill>
          <p:spPr bwMode="auto">
            <a:xfrm>
              <a:off x="3849422" y="2410401"/>
              <a:ext cx="440080" cy="29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B54D0AEE-C486-5741-9844-F7B900202BE5}"/>
              </a:ext>
            </a:extLst>
          </p:cNvPr>
          <p:cNvCxnSpPr>
            <a:cxnSpLocks/>
            <a:stCxn id="26" idx="3"/>
            <a:endCxn id="55" idx="1"/>
          </p:cNvCxnSpPr>
          <p:nvPr/>
        </p:nvCxnSpPr>
        <p:spPr>
          <a:xfrm flipV="1">
            <a:off x="4315162" y="1832956"/>
            <a:ext cx="288758" cy="1202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BA519C2D-EB72-A542-AFF8-DA2C3200B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021" y="611802"/>
            <a:ext cx="2624663" cy="262466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2B7837A-03C9-F94B-859D-52A720324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317" y="643466"/>
            <a:ext cx="2624662" cy="2624662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C96D818-1650-0349-9960-E588445892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280" y="3589863"/>
            <a:ext cx="2624665" cy="262466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32DE30D-E4FA-6448-9FB4-6386C26C4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6" y="3589863"/>
            <a:ext cx="2643993" cy="264399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60DB71E-65E2-B84A-8704-6892B11C1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06651" y="3589863"/>
            <a:ext cx="2643992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38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Wasurat Soontronchai</dc:creator>
  <cp:lastModifiedBy>Wasurat Soontronchai</cp:lastModifiedBy>
  <cp:revision>4</cp:revision>
  <dcterms:created xsi:type="dcterms:W3CDTF">2021-10-18T03:35:35Z</dcterms:created>
  <dcterms:modified xsi:type="dcterms:W3CDTF">2021-10-19T18:27:41Z</dcterms:modified>
</cp:coreProperties>
</file>