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4EE3-29E2-2449-8058-9492E81E4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3DCB3-041A-AD4A-B80A-1A2F28C18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5E41-3F1D-1449-AE5E-EAE3646D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CBAD5-609C-3F41-BD0C-AB38C865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8495A-8129-4949-9A55-474FDABE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8418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3F8B-FC89-5345-B0AA-8FB4629F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2B1CF-61FB-1547-A86F-A1B5BE9DB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D236-3C97-8343-8DF2-718ACDA7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961E-F4CE-DA4D-8C10-CF11771C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21AE-C3D9-ED46-A9E4-ACDA97C6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2131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37193-8454-8C43-B874-E2A9A0FCA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8BBDB-6D3E-D246-A4D8-F39E745A4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3F4A4-FBA8-8948-ACA0-DF4FD8A1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5AB13-C30B-E647-8621-C9A4EFE7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F4F0B-BDAD-5C48-A818-95C1AB37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8994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DC11-B80D-2742-B358-2CAE40ED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92433-A247-B744-9949-BF72BFC4A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4E7DD-41CE-B94E-8188-660A6AB2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5446-9E0F-0F47-9B52-66F27B6A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CE50-7702-1C44-88C3-57919EB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5441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BE0D-081A-F948-84CC-49FBBA08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6D02A-FB7C-B34E-B921-8E755B5B7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83162-208B-0447-BC4F-A578A00E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210B-DE5E-AB4E-B1DE-DD16B088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AC6FE-CFE7-8841-9C44-0DD63A31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4589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F97F-9B0E-7544-B1D9-8E0BC861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2F49-92A6-6545-9350-A743C4881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E41B0-D3A1-FF42-B006-DB95A0F38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18D28-B67B-1E4B-8131-FC5DADE7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E3B56-58D3-3142-9AB3-01967A55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28ECD-8F26-D14F-8843-0F3FE6CA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2289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4AB5-F8F9-AD46-8D35-4B792FF6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5518E-CC06-7249-81EB-DB4AD4E6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164DC-E1C8-7941-801A-C0BE1B142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19EBE-A3B7-1E49-AC6B-D1147F0DD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37B0B-4255-7B42-9505-F5C9B0394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3A17C-DD74-6047-8BA2-794F7B92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60F37-165B-664B-9D9D-5EBB73B5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E7860-96D7-104A-8AC9-4FF68EA0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0914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3418-51DB-EF47-8F2B-33CFF5D6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34237-BB7B-4148-8F3E-31CCB2BC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AA1A7-00BF-9D4E-8AD4-AFA64718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A90B8-779D-6946-B6BD-EF7EA41A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7976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FFCE1-EA28-AD4E-AB73-6A33510C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D5417-1BF5-3B49-A430-B4830E4B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AAD9-3A7B-E84A-AEB9-E8FBC7C5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8808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7629-C32F-6748-B6D9-049BA569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31BA-02BC-3143-B04C-2C8DE3EA1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1B0F9-DE54-2845-81CA-2A1EDD525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686EB-54E9-CF4D-9AB8-35678EA8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F0FFC-B26E-3D48-80CD-8A03C920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83227-CC16-E847-9EB4-5C9AB4F8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944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744C-F7D8-8643-9596-AD427740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B9B60-C9AA-CF4D-95A3-12C8A318D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85C0D-3BBD-2E42-B31F-1DE956D9A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F4101-642C-2147-A683-58801AC6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73153-168F-F34E-8929-EAFA2EFC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383CA-05F0-F94A-8D00-2B838622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3617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7ADDB-12B7-FB4D-9368-5F980591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63BD9-7BCD-CA46-BA5F-A065909E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F465B-679B-504A-9452-7EF4E6A58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C1CA-D680-BA44-BAC4-2914AD530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1D5A0-76A7-4C41-A491-BFC3ED13B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451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25B81A-B65F-3F45-8430-82637C971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882" y="480466"/>
            <a:ext cx="8029904" cy="486486"/>
          </a:xfrm>
        </p:spPr>
        <p:txBody>
          <a:bodyPr>
            <a:normAutofit/>
          </a:bodyPr>
          <a:lstStyle/>
          <a:p>
            <a:r>
              <a:rPr lang="en-TH" dirty="0"/>
              <a:t>IEEE CIS Fraud Detcection – Azure ML Pipeline Architectecture </a:t>
            </a:r>
          </a:p>
        </p:txBody>
      </p:sp>
    </p:spTree>
    <p:extLst>
      <p:ext uri="{BB962C8B-B14F-4D97-AF65-F5344CB8AC3E}">
        <p14:creationId xmlns:p14="http://schemas.microsoft.com/office/powerpoint/2010/main" val="100186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Wasurat Soontronchai</dc:creator>
  <cp:lastModifiedBy>Wasurat Soontronchai</cp:lastModifiedBy>
  <cp:revision>1</cp:revision>
  <dcterms:created xsi:type="dcterms:W3CDTF">2021-10-18T03:35:35Z</dcterms:created>
  <dcterms:modified xsi:type="dcterms:W3CDTF">2021-10-18T03:40:24Z</dcterms:modified>
</cp:coreProperties>
</file>