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41"/>
  </p:normalViewPr>
  <p:slideViewPr>
    <p:cSldViewPr snapToGrid="0" snapToObjects="1">
      <p:cViewPr>
        <p:scale>
          <a:sx n="155" d="100"/>
          <a:sy n="155" d="100"/>
        </p:scale>
        <p:origin x="9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EE3-29E2-2449-8058-9492E81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DCB3-041A-AD4A-B80A-1A2F28C1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E41-3F1D-1449-AE5E-EAE3646D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BAD5-609C-3F41-BD0C-AB38C86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495A-8129-4949-9A55-474FDAB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41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F8B-FC89-5345-B0AA-8FB4629F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B1CF-61FB-1547-A86F-A1B5BE9D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D236-3C97-8343-8DF2-718ACDA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961E-F4CE-DA4D-8C10-CF11771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21AE-C3D9-ED46-A9E4-ACDA97C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13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7193-8454-8C43-B874-E2A9A0FC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BBDB-6D3E-D246-A4D8-F39E745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F4A4-FBA8-8948-ACA0-DF4FD8A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AB13-C30B-E647-8621-C9A4EFE7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4F0B-BDAD-5C48-A818-95C1AB3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99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C11-B80D-2742-B358-2CAE40E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2433-A247-B744-9949-BF72BFC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E7DD-41CE-B94E-8188-660A6AB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5446-9E0F-0F47-9B52-66F27B6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CE50-7702-1C44-88C3-57919EB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4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0D-081A-F948-84CC-49FBBA08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D02A-FB7C-B34E-B921-8E755B5B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162-208B-0447-BC4F-A578A00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210B-DE5E-AB4E-B1DE-DD16B08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C6FE-CFE7-8841-9C44-0DD63A3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458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97F-9B0E-7544-B1D9-8E0BC861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2F49-92A6-6545-9350-A743C488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41B0-D3A1-FF42-B006-DB95A0F3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8D28-B67B-1E4B-8131-FC5DADE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3B56-58D3-3142-9AB3-01967A5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8ECD-8F26-D14F-8843-0F3FE6C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28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4AB5-F8F9-AD46-8D35-4B792FF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518E-CC06-7249-81EB-DB4AD4E6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64DC-E1C8-7941-801A-C0BE1B1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9EBE-A3B7-1E49-AC6B-D1147F0D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37B0B-4255-7B42-9505-F5C9B0394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A17C-DD74-6047-8BA2-794F7B92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60F37-165B-664B-9D9D-5EBB73B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E7860-96D7-104A-8AC9-4FF68EA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91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418-51DB-EF47-8F2B-33CFF5D6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34237-BB7B-4148-8F3E-31CCB2B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A1A7-00BF-9D4E-8AD4-AFA6471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90B8-779D-6946-B6BD-EF7EA41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97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FCE1-EA28-AD4E-AB73-6A33510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5417-1BF5-3B49-A430-B4830E4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AAD9-3A7B-E84A-AEB9-E8FBC7C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8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7629-C32F-6748-B6D9-049BA56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1BA-02BC-3143-B04C-2C8DE3E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B0F9-DE54-2845-81CA-2A1EDD52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686EB-54E9-CF4D-9AB8-35678EA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FFC-B26E-3D48-80CD-8A03C920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3227-CC16-E847-9EB4-5C9AB4F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4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44C-F7D8-8643-9596-AD42774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B9B60-C9AA-CF4D-95A3-12C8A31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5C0D-3BBD-2E42-B31F-1DE956D9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4101-642C-2147-A683-58801AC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3153-168F-F34E-8929-EAFA2EF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83CA-05F0-F94A-8D00-2B838622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61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ADDB-12B7-FB4D-9368-5F980591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3BD9-7BCD-CA46-BA5F-A065909E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465B-679B-504A-9452-7EF4E6A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C1CA-D680-BA44-BAC4-2914AD53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5A0-76A7-4C41-A491-BFC3ED13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5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microsoft.com/office/2007/relationships/hdphoto" Target="../media/hdphoto2.wdp"/><Relationship Id="rId26" Type="http://schemas.microsoft.com/office/2007/relationships/hdphoto" Target="../media/hdphoto6.wdp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microsoft.com/office/2007/relationships/hdphoto" Target="../media/hdphoto3.wdp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microsoft.com/office/2007/relationships/hdphoto" Target="../media/hdphoto7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4.wdp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5754E0-7542-394D-A9BA-B0464AAD2A69}"/>
              </a:ext>
            </a:extLst>
          </p:cNvPr>
          <p:cNvSpPr/>
          <p:nvPr/>
        </p:nvSpPr>
        <p:spPr>
          <a:xfrm>
            <a:off x="480339" y="4285681"/>
            <a:ext cx="1898750" cy="171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8F88E7B-8A45-C144-8BA9-9C14C6681C24}"/>
              </a:ext>
            </a:extLst>
          </p:cNvPr>
          <p:cNvSpPr/>
          <p:nvPr/>
        </p:nvSpPr>
        <p:spPr>
          <a:xfrm>
            <a:off x="4546614" y="3606663"/>
            <a:ext cx="1884482" cy="1620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BAB30CD-1FB2-0944-A6BF-24D1A458D7E5}"/>
              </a:ext>
            </a:extLst>
          </p:cNvPr>
          <p:cNvSpPr/>
          <p:nvPr/>
        </p:nvSpPr>
        <p:spPr>
          <a:xfrm>
            <a:off x="4603920" y="1393076"/>
            <a:ext cx="1244812" cy="87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6EDCFF-B07B-D444-9F1D-4179E8E71DCE}"/>
              </a:ext>
            </a:extLst>
          </p:cNvPr>
          <p:cNvSpPr/>
          <p:nvPr/>
        </p:nvSpPr>
        <p:spPr>
          <a:xfrm>
            <a:off x="1170006" y="2589548"/>
            <a:ext cx="3010876" cy="87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B81A-B65F-3F45-8430-82637C971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2" y="480466"/>
            <a:ext cx="6877968" cy="486486"/>
          </a:xfrm>
        </p:spPr>
        <p:txBody>
          <a:bodyPr>
            <a:normAutofit/>
          </a:bodyPr>
          <a:lstStyle/>
          <a:p>
            <a:r>
              <a:rPr lang="en-TH" dirty="0"/>
              <a:t>Fraud Detcection – Azure ML Pipeline Architecture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85D9E2-B208-5946-AA5D-62E4A19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339" y="4353362"/>
            <a:ext cx="393491" cy="39349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6B6EA8-EE2E-384F-8D1C-774FA169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2184" y="3941975"/>
            <a:ext cx="316488" cy="316488"/>
          </a:xfrm>
          <a:prstGeom prst="rect">
            <a:avLst/>
          </a:prstGeom>
        </p:spPr>
      </p:pic>
      <p:pic>
        <p:nvPicPr>
          <p:cNvPr id="1036" name="Picture 12" descr="IoT Summit 2020">
            <a:extLst>
              <a:ext uri="{FF2B5EF4-FFF2-40B4-BE49-F238E27FC236}">
                <a16:creationId xmlns:a16="http://schemas.microsoft.com/office/drawing/2014/main" id="{30BD5B6B-2147-5347-9D09-70357BF8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30" y="5227112"/>
            <a:ext cx="412579" cy="41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F4D33A2-11B2-A248-87D8-FFDE211AC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2184" y="3728708"/>
            <a:ext cx="1376024" cy="1376024"/>
          </a:xfrm>
          <a:prstGeom prst="rect">
            <a:avLst/>
          </a:prstGeom>
        </p:spPr>
      </p:pic>
      <p:pic>
        <p:nvPicPr>
          <p:cNvPr id="1038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8846E854-59AE-B743-8E8F-E0A630A8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4670" y="2714101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27B807F-BCAA-AE4A-BB9C-250715F19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6765" y="2751007"/>
            <a:ext cx="332926" cy="33292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08E4F59-BAF5-3B46-8249-F9E10FBA817E}"/>
              </a:ext>
            </a:extLst>
          </p:cNvPr>
          <p:cNvGrpSpPr/>
          <p:nvPr/>
        </p:nvGrpSpPr>
        <p:grpSpPr>
          <a:xfrm>
            <a:off x="542667" y="4790941"/>
            <a:ext cx="744254" cy="753350"/>
            <a:chOff x="535071" y="5091463"/>
            <a:chExt cx="744254" cy="75335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1B04363-90CB-CF48-BEB5-4F1A26F4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5071" y="5091463"/>
              <a:ext cx="486486" cy="48648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452E50C-CC37-8B4C-9FAA-4AA52AD52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4874" y="5224895"/>
              <a:ext cx="486486" cy="486486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15D73F1-9ACB-744A-A6A8-77B6B1C3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2839" y="5358327"/>
              <a:ext cx="486486" cy="486486"/>
            </a:xfrm>
            <a:prstGeom prst="rect">
              <a:avLst/>
            </a:prstGeom>
          </p:spPr>
        </p:pic>
      </p:grpSp>
      <p:pic>
        <p:nvPicPr>
          <p:cNvPr id="36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DFE1F79D-01BA-C84F-A5FF-6D81BA6E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1135" y="5149477"/>
            <a:ext cx="561904" cy="5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03565F2-1166-B641-9852-92656EF4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81" y="2713175"/>
            <a:ext cx="440080" cy="5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53FF0-4F40-924B-8120-877AE94FE12D}"/>
              </a:ext>
            </a:extLst>
          </p:cNvPr>
          <p:cNvGrpSpPr/>
          <p:nvPr/>
        </p:nvGrpSpPr>
        <p:grpSpPr>
          <a:xfrm>
            <a:off x="3790766" y="2303335"/>
            <a:ext cx="458121" cy="394245"/>
            <a:chOff x="3627237" y="2135301"/>
            <a:chExt cx="662265" cy="569925"/>
          </a:xfrm>
        </p:grpSpPr>
        <p:pic>
          <p:nvPicPr>
            <p:cNvPr id="1052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D68DB8C7-61C9-1A4A-BA53-8B1EB8CF0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37" y="2135301"/>
              <a:ext cx="481282" cy="4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Data Services - SQL Database (US Gov AZ) / Prem PRS6 DB Days | TW Micronics">
              <a:extLst>
                <a:ext uri="{FF2B5EF4-FFF2-40B4-BE49-F238E27FC236}">
                  <a16:creationId xmlns:a16="http://schemas.microsoft.com/office/drawing/2014/main" id="{C9DD1320-CCE1-1342-BCEB-6BE2F15FB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36000" b="64667" l="69167" r="99167">
                          <a14:foregroundMark x1="69583" y1="45333" x2="69583" y2="58667"/>
                          <a14:foregroundMark x1="95000" y1="43333" x2="94583" y2="57333"/>
                          <a14:foregroundMark x1="94583" y1="57333" x2="94167" y2="58667"/>
                          <a14:foregroundMark x1="97500" y1="44667" x2="97500" y2="55333"/>
                          <a14:foregroundMark x1="97500" y1="45333" x2="97500" y2="53333"/>
                          <a14:foregroundMark x1="97500" y1="45333" x2="97917" y2="55333"/>
                          <a14:foregroundMark x1="98333" y1="46667" x2="98750" y2="56667"/>
                          <a14:foregroundMark x1="98333" y1="44667" x2="98750" y2="55333"/>
                          <a14:foregroundMark x1="99167" y1="46000" x2="99167" y2="57333"/>
                          <a14:foregroundMark x1="72083" y1="54000" x2="71667" y2="53333"/>
                          <a14:foregroundMark x1="71250" y1="52667" x2="7125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4" t="32470" b="31357"/>
            <a:stretch/>
          </p:blipFill>
          <p:spPr bwMode="auto">
            <a:xfrm>
              <a:off x="3849422" y="2410401"/>
              <a:ext cx="440080" cy="29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machine learning automation tools Promotions">
            <a:extLst>
              <a:ext uri="{FF2B5EF4-FFF2-40B4-BE49-F238E27FC236}">
                <a16:creationId xmlns:a16="http://schemas.microsoft.com/office/drawing/2014/main" id="{DBEC00C7-E6B3-BC40-B135-FE0BF0E96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31915" b="61277" l="52239" r="71642">
                        <a14:foregroundMark x1="51173" y1="56596" x2="56716" y2="61277"/>
                        <a14:foregroundMark x1="56716" y1="61277" x2="62900" y2="60851"/>
                        <a14:foregroundMark x1="70362" y1="56170" x2="71642" y2="59149"/>
                        <a14:foregroundMark x1="71429" y1="56170" x2="71215" y2="58298"/>
                        <a14:foregroundMark x1="69723" y1="38298" x2="69723" y2="38298"/>
                        <a14:foregroundMark x1="68017" y1="36596" x2="68017" y2="3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9222" r="26898" b="35568"/>
          <a:stretch/>
        </p:blipFill>
        <p:spPr bwMode="auto">
          <a:xfrm>
            <a:off x="4871512" y="1412821"/>
            <a:ext cx="724205" cy="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zure DevOps Multi-Stage Pipelines: Require Stage Approval">
            <a:extLst>
              <a:ext uri="{FF2B5EF4-FFF2-40B4-BE49-F238E27FC236}">
                <a16:creationId xmlns:a16="http://schemas.microsoft.com/office/drawing/2014/main" id="{5700FC6F-2C5F-3D4B-B0A6-CBCE2BA7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10667" y1="75333" x2="17667" y2="87667"/>
                        <a14:foregroundMark x1="17667" y1="87667" x2="26667" y2="88333"/>
                        <a14:foregroundMark x1="28333" y1="70667" x2="283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62" y="2458858"/>
            <a:ext cx="534495" cy="53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421D8C6E-AE04-B344-A4DB-DAED6DD0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48" y="3649110"/>
            <a:ext cx="1001012" cy="5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ata Center Fabric - Extreme Networks">
            <a:extLst>
              <a:ext uri="{FF2B5EF4-FFF2-40B4-BE49-F238E27FC236}">
                <a16:creationId xmlns:a16="http://schemas.microsoft.com/office/drawing/2014/main" id="{4B765120-ADD1-6643-AF81-F7ADCB7E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7556" b="93778" l="1778" r="96889">
                        <a14:foregroundMark x1="44444" y1="44000" x2="44444" y2="44000"/>
                        <a14:foregroundMark x1="14222" y1="21333" x2="14222" y2="21333"/>
                        <a14:foregroundMark x1="37778" y1="8444" x2="54667" y2="7556"/>
                        <a14:foregroundMark x1="54667" y1="7556" x2="56444" y2="7556"/>
                        <a14:foregroundMark x1="92000" y1="33333" x2="93333" y2="31111"/>
                        <a14:foregroundMark x1="93333" y1="28444" x2="96889" y2="25333"/>
                        <a14:foregroundMark x1="8444" y1="65778" x2="19111" y2="81333"/>
                        <a14:foregroundMark x1="89778" y1="69333" x2="74222" y2="84889"/>
                        <a14:foregroundMark x1="64889" y1="91111" x2="48444" y2="93778"/>
                        <a14:foregroundMark x1="48444" y1="93778" x2="35556" y2="91111"/>
                        <a14:foregroundMark x1="5333" y1="68000" x2="1778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74" y="4368709"/>
            <a:ext cx="406159" cy="4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65E01-32BF-6F4F-BBE0-1CFC05936F7B}"/>
              </a:ext>
            </a:extLst>
          </p:cNvPr>
          <p:cNvSpPr txBox="1"/>
          <p:nvPr/>
        </p:nvSpPr>
        <p:spPr>
          <a:xfrm>
            <a:off x="4546614" y="4003024"/>
            <a:ext cx="195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Light-Gradient Boosting Model</a:t>
            </a:r>
            <a:endParaRPr lang="en-TH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DAF119-2A43-D24E-8BB8-149796EFAEE2}"/>
              </a:ext>
            </a:extLst>
          </p:cNvPr>
          <p:cNvSpPr txBox="1"/>
          <p:nvPr/>
        </p:nvSpPr>
        <p:spPr>
          <a:xfrm>
            <a:off x="4596290" y="4740099"/>
            <a:ext cx="1776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Hyperdrive</a:t>
            </a:r>
            <a:br>
              <a:rPr lang="en-US" sz="1100" dirty="0"/>
            </a:br>
            <a:r>
              <a:rPr lang="en-US" sz="1100" dirty="0"/>
              <a:t>(Hyperparameter – Tuning)</a:t>
            </a:r>
            <a:endParaRPr lang="en-TH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53095F-A84C-C545-A1AB-9B1295B8D25B}"/>
              </a:ext>
            </a:extLst>
          </p:cNvPr>
          <p:cNvSpPr txBox="1"/>
          <p:nvPr/>
        </p:nvSpPr>
        <p:spPr>
          <a:xfrm>
            <a:off x="4895012" y="1970324"/>
            <a:ext cx="72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AutoML</a:t>
            </a:r>
            <a:endParaRPr lang="en-TH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6044D7-5932-F642-9387-9CAE2BD354C9}"/>
              </a:ext>
            </a:extLst>
          </p:cNvPr>
          <p:cNvGrpSpPr/>
          <p:nvPr/>
        </p:nvGrpSpPr>
        <p:grpSpPr>
          <a:xfrm>
            <a:off x="5598385" y="1229042"/>
            <a:ext cx="421217" cy="352147"/>
            <a:chOff x="5949236" y="1132976"/>
            <a:chExt cx="421217" cy="352147"/>
          </a:xfrm>
        </p:grpSpPr>
        <p:pic>
          <p:nvPicPr>
            <p:cNvPr id="49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FA393D8E-A440-F341-B080-3AECBBD62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Azure Icon #165842 - Free Icons Library">
              <a:extLst>
                <a:ext uri="{FF2B5EF4-FFF2-40B4-BE49-F238E27FC236}">
                  <a16:creationId xmlns:a16="http://schemas.microsoft.com/office/drawing/2014/main" id="{D064E86D-49B7-7D43-B5CF-E2199FC5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F690CA7-7C44-F14B-965B-A3EE7D97CB72}"/>
              </a:ext>
            </a:extLst>
          </p:cNvPr>
          <p:cNvSpPr txBox="1"/>
          <p:nvPr/>
        </p:nvSpPr>
        <p:spPr>
          <a:xfrm>
            <a:off x="542913" y="5568456"/>
            <a:ext cx="80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IoT Device</a:t>
            </a:r>
            <a:endParaRPr lang="en-TH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56F3EE-09C2-C44B-8592-5C6012781CD6}"/>
              </a:ext>
            </a:extLst>
          </p:cNvPr>
          <p:cNvSpPr txBox="1"/>
          <p:nvPr/>
        </p:nvSpPr>
        <p:spPr>
          <a:xfrm>
            <a:off x="1495620" y="5639691"/>
            <a:ext cx="68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IoT Edge</a:t>
            </a:r>
            <a:endParaRPr lang="en-TH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2ACA18-B748-954C-8F24-58130CCD1D3D}"/>
              </a:ext>
            </a:extLst>
          </p:cNvPr>
          <p:cNvSpPr txBox="1"/>
          <p:nvPr/>
        </p:nvSpPr>
        <p:spPr>
          <a:xfrm>
            <a:off x="1611388" y="4744077"/>
            <a:ext cx="742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IoT Hub</a:t>
            </a:r>
            <a:endParaRPr lang="en-TH" sz="11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6673AB6-81A2-704C-8C08-791CAED0AC48}"/>
              </a:ext>
            </a:extLst>
          </p:cNvPr>
          <p:cNvCxnSpPr>
            <a:cxnSpLocks/>
            <a:stCxn id="35" idx="3"/>
            <a:endCxn id="1036" idx="1"/>
          </p:cNvCxnSpPr>
          <p:nvPr/>
        </p:nvCxnSpPr>
        <p:spPr>
          <a:xfrm>
            <a:off x="1286921" y="5301048"/>
            <a:ext cx="388709" cy="132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B2E9DEB-7CCE-374B-8EA2-06A2C5819D2F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1118208" y="4217811"/>
            <a:ext cx="240833" cy="905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3556F-9309-AF41-8D7C-700FE4D9913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8085" y="3379726"/>
            <a:ext cx="0" cy="97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7474ED3-1129-2049-B1F4-935C6782CC61}"/>
              </a:ext>
            </a:extLst>
          </p:cNvPr>
          <p:cNvSpPr txBox="1"/>
          <p:nvPr/>
        </p:nvSpPr>
        <p:spPr>
          <a:xfrm>
            <a:off x="2013672" y="4218278"/>
            <a:ext cx="523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dirty="0"/>
              <a:t>*.csv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B0EC11-E3F0-2B45-8BB7-04D6BF5BB603}"/>
              </a:ext>
            </a:extLst>
          </p:cNvPr>
          <p:cNvSpPr txBox="1"/>
          <p:nvPr/>
        </p:nvSpPr>
        <p:spPr>
          <a:xfrm>
            <a:off x="1255627" y="3138593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32C14-79CA-3640-8546-EBCBCC2AC768}"/>
              </a:ext>
            </a:extLst>
          </p:cNvPr>
          <p:cNvSpPr txBox="1"/>
          <p:nvPr/>
        </p:nvSpPr>
        <p:spPr>
          <a:xfrm>
            <a:off x="3233064" y="3121964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pic>
        <p:nvPicPr>
          <p:cNvPr id="79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FD9CB804-82D9-E948-82C5-C9B0A4DE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4500" y="2690324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CCACBBB-155D-7B44-A6EE-1BD48C205CB8}"/>
              </a:ext>
            </a:extLst>
          </p:cNvPr>
          <p:cNvSpPr txBox="1"/>
          <p:nvPr/>
        </p:nvSpPr>
        <p:spPr>
          <a:xfrm>
            <a:off x="2055768" y="3112342"/>
            <a:ext cx="1398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data_prep.ipynb</a:t>
            </a:r>
            <a:endParaRPr lang="en-TH" sz="1100" dirty="0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EE681EA3-9507-A243-9D02-83DFA60D72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06317" y="2508823"/>
            <a:ext cx="453443" cy="453443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0FC0BCE-C30A-8243-A679-9210F08CA0C8}"/>
              </a:ext>
            </a:extLst>
          </p:cNvPr>
          <p:cNvGrpSpPr/>
          <p:nvPr/>
        </p:nvGrpSpPr>
        <p:grpSpPr>
          <a:xfrm>
            <a:off x="6187508" y="3483150"/>
            <a:ext cx="421217" cy="352147"/>
            <a:chOff x="5949236" y="1132976"/>
            <a:chExt cx="421217" cy="352147"/>
          </a:xfrm>
        </p:grpSpPr>
        <p:pic>
          <p:nvPicPr>
            <p:cNvPr id="83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13209E30-2639-B344-91D5-BC89B1268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2" descr="Azure Icon #165842 - Free Icons Library">
              <a:extLst>
                <a:ext uri="{FF2B5EF4-FFF2-40B4-BE49-F238E27FC236}">
                  <a16:creationId xmlns:a16="http://schemas.microsoft.com/office/drawing/2014/main" id="{FC47531C-13BE-9F4C-83BB-6471BA771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8" name="Picture 44" descr="Azure Container Registry-icon | Brands AP - AZ">
            <a:extLst>
              <a:ext uri="{FF2B5EF4-FFF2-40B4-BE49-F238E27FC236}">
                <a16:creationId xmlns:a16="http://schemas.microsoft.com/office/drawing/2014/main" id="{C28EE840-6D5B-574B-8845-ED9E590A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52" y="1515876"/>
            <a:ext cx="408964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42DA294-43B6-2649-87B9-47283E994218}"/>
              </a:ext>
            </a:extLst>
          </p:cNvPr>
          <p:cNvSpPr txBox="1"/>
          <p:nvPr/>
        </p:nvSpPr>
        <p:spPr>
          <a:xfrm>
            <a:off x="7987993" y="2915212"/>
            <a:ext cx="102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Benchmarking</a:t>
            </a:r>
            <a:endParaRPr lang="en-TH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227D9-0A61-5C44-A671-BFFA4ED62B49}"/>
              </a:ext>
            </a:extLst>
          </p:cNvPr>
          <p:cNvSpPr txBox="1"/>
          <p:nvPr/>
        </p:nvSpPr>
        <p:spPr>
          <a:xfrm>
            <a:off x="6512115" y="2953128"/>
            <a:ext cx="926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AML Pipeline</a:t>
            </a:r>
            <a:endParaRPr lang="en-TH" sz="11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D6D48C4-B884-7E4E-BF0F-078EC59B4388}"/>
              </a:ext>
            </a:extLst>
          </p:cNvPr>
          <p:cNvGrpSpPr/>
          <p:nvPr/>
        </p:nvGrpSpPr>
        <p:grpSpPr>
          <a:xfrm>
            <a:off x="7290222" y="4058282"/>
            <a:ext cx="458121" cy="394245"/>
            <a:chOff x="3627237" y="2135301"/>
            <a:chExt cx="662265" cy="569925"/>
          </a:xfrm>
        </p:grpSpPr>
        <p:pic>
          <p:nvPicPr>
            <p:cNvPr id="90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8D91A542-A64D-DB48-B546-1E30E9F62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37" y="2135301"/>
              <a:ext cx="481282" cy="4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6" descr="Data Services - SQL Database (US Gov AZ) / Prem PRS6 DB Days | TW Micronics">
              <a:extLst>
                <a:ext uri="{FF2B5EF4-FFF2-40B4-BE49-F238E27FC236}">
                  <a16:creationId xmlns:a16="http://schemas.microsoft.com/office/drawing/2014/main" id="{8358C240-89DA-6B4C-BA99-CA5DAA264E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36000" b="64667" l="69167" r="99167">
                          <a14:foregroundMark x1="69583" y1="45333" x2="69583" y2="58667"/>
                          <a14:foregroundMark x1="95000" y1="43333" x2="94583" y2="57333"/>
                          <a14:foregroundMark x1="94583" y1="57333" x2="94167" y2="58667"/>
                          <a14:foregroundMark x1="97500" y1="44667" x2="97500" y2="55333"/>
                          <a14:foregroundMark x1="97500" y1="45333" x2="97500" y2="53333"/>
                          <a14:foregroundMark x1="97500" y1="45333" x2="97917" y2="55333"/>
                          <a14:foregroundMark x1="98333" y1="46667" x2="98750" y2="56667"/>
                          <a14:foregroundMark x1="98333" y1="44667" x2="98750" y2="55333"/>
                          <a14:foregroundMark x1="99167" y1="46000" x2="99167" y2="57333"/>
                          <a14:foregroundMark x1="72083" y1="54000" x2="71667" y2="53333"/>
                          <a14:foregroundMark x1="71250" y1="52667" x2="7125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4" t="32470" b="31357"/>
            <a:stretch/>
          </p:blipFill>
          <p:spPr bwMode="auto">
            <a:xfrm>
              <a:off x="3849422" y="2410401"/>
              <a:ext cx="440080" cy="29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54D0AEE-C486-5741-9844-F7B900202BE5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 flipV="1">
            <a:off x="4180882" y="1832956"/>
            <a:ext cx="423038" cy="1196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61F4907-DD9E-744D-86E7-70861039E463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>
            <a:off x="4180882" y="3029428"/>
            <a:ext cx="365732" cy="1387460"/>
          </a:xfrm>
          <a:prstGeom prst="bentConnector3">
            <a:avLst>
              <a:gd name="adj1" fmla="val 58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BA519C2D-EB72-A542-AFF8-DA2C3200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021" y="611802"/>
            <a:ext cx="2624663" cy="262466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2B7837A-03C9-F94B-859D-52A72032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C96D818-1650-0349-9960-E58844589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32DE30D-E4FA-6448-9FB4-6386C26C4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60DB71E-65E2-B84A-8704-6892B11C1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38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Wasurat Soontronchai</dc:creator>
  <cp:lastModifiedBy>Wasurat Soontronchai</cp:lastModifiedBy>
  <cp:revision>5</cp:revision>
  <dcterms:created xsi:type="dcterms:W3CDTF">2021-10-18T03:35:35Z</dcterms:created>
  <dcterms:modified xsi:type="dcterms:W3CDTF">2021-10-22T11:46:42Z</dcterms:modified>
</cp:coreProperties>
</file>