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  <p:sldId id="25614" r:id="rId14"/>
    <p:sldId id="25615" r:id="rId15"/>
    <p:sldId id="25616" r:id="rId16"/>
    <p:sldId id="25617" r:id="rId17"/>
    <p:sldId id="25618" r:id="rId18"/>
    <p:sldId id="25619" r:id="rId19"/>
  </p:sldIdLst>
  <p:sldSz cx="10693400" cy="75565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Relationship Id="rId14" Type="http://schemas.openxmlformats.org/officeDocument/2006/relationships/slide" Target="slides/slide14.xml"/>
<Relationship Id="rId15" Type="http://schemas.openxmlformats.org/officeDocument/2006/relationships/slide" Target="slides/slide15.xml"/>
<Relationship Id="rId16" Type="http://schemas.openxmlformats.org/officeDocument/2006/relationships/slide" Target="slides/slide16.xml"/>
<Relationship Id="rId17" Type="http://schemas.openxmlformats.org/officeDocument/2006/relationships/slide" Target="slides/slide17.xml"/>
<Relationship Id="rId18" Type="http://schemas.openxmlformats.org/officeDocument/2006/relationships/slide" Target="slides/slide18.xml"/>
<Relationship Id="rId19" Type="http://schemas.openxmlformats.org/officeDocument/2006/relationships/slide" Target="slides/slide19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 <Relationship Id="img_0_0_4.png" Type="http://schemas.openxmlformats.org/officeDocument/2006/relationships/image" Target="../media/img_0_0_4.png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6587713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0" b="2380"/>
          </a:stretch>
        </p:blipFill>
        <p:spPr>
          <a:xfrm>
            <a:off x="254000" y="254000"/>
            <a:ext cx="2082800" cy="1600200"/>
          </a:xfrm>
          <a:prstGeom prst="rect">
            <a:avLst/>
          </a:prstGeom>
        </p:spPr>
      </p:pic>
      <p:sp>
        <p:nvSpPr>
          <p:cNvPr id="1052349385" name="Text">
    </p:cNvPr>
          <p:cNvSpPr>
            <a:spLocks noGrp="1"/>
          </p:cNvSpPr>
          <p:nvPr/>
        </p:nvSpPr>
        <p:spPr>
          <a:xfrm rot="0">
            <a:off x="3683000" y="254000"/>
            <a:ext cx="3340100" cy="787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5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5000">
</a:rPr>
              <a:t>Coffee Title</a:t>
            </a:r>
          </a:p>
        </p:txBody>
      </p:sp>
      <p:sp>
        <p:nvSpPr>
          <p:cNvPr id="473535480" name="Text">
    </p:cNvPr>
          <p:cNvSpPr>
            <a:spLocks noGrp="1"/>
          </p:cNvSpPr>
          <p:nvPr/>
        </p:nvSpPr>
        <p:spPr>
          <a:xfrm rot="0">
            <a:off x="4102100" y="1041400"/>
            <a:ext cx="2489200" cy="279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736343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latin typeface="Times New Roman"/>
                <a:ea typeface="Times New Roman"/>
                <a:cs typeface="Times New Roman"/>
              </a:rPr>
              <a:t>Coffee SubTitle</a:t>
            </a:r>
          </a:p>
        </p:txBody>
      </p:sp>
      <p:sp>
        <p:nvSpPr>
          <p:cNvPr id="1860992109" name="Text">
    </p:cNvPr>
          <p:cNvSpPr>
            <a:spLocks noGrp="1"/>
          </p:cNvSpPr>
          <p:nvPr/>
        </p:nvSpPr>
        <p:spPr>
          <a:xfrm rot="0">
            <a:off x="2438400" y="1447800"/>
            <a:ext cx="4864100" cy="533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Lorem ipsum dolor sit amet, consectetur adipiscing elit. Fusce auctor purus gravida arcu aliquam mattis. Donec et nulla libero, ut varius massa. Nulla sed turpis elit. Etiam aliquet mauris a ligula hendrerit in auctor leo lobortis.</a:t>
            </a:r>
          </a:p>
        </p:txBody>
      </p:sp>
      <p:pic>
        <p:nvPicPr>
          <p:cNvPr id="1657773604" name="Picture">
    </p:cNvPr>
          <p:cNvPicPr>
            <a:picLocks noChangeAspect="1"/>
          </p:cNvPicPr>
          <p:nvPr/>
        </p:nvPicPr>
        <p:blipFill>
          <a:blip r:embed="img_0_0_4.png"/>
          <a:srcRect/>
          <a:stretch>
            <a:fillRect l="0" t="0" r="4566" b="0"/>
          </a:stretch>
        </p:blipFill>
        <p:spPr>
          <a:xfrm>
            <a:off x="8293100" y="-673100"/>
            <a:ext cx="2781300" cy="2654300"/>
          </a:xfrm>
          <a:prstGeom prst="rect">
            <a:avLst/>
          </a:prstGeom>
        </p:spPr>
      </p:pic>
      <p:sp>
        <p:nvSpPr>
          <p:cNvPr id="842627030" name="Line"/>
          <p:cNvSpPr>
            <a:spLocks noGrp="1"/>
          </p:cNvSpPr>
          <p:nvPr/>
        </p:nvSpPr>
        <p:spPr>
          <a:xfrm flipV="1">
            <a:off x="254000" y="21717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0862696" name="Text">
    </p:cNvPr>
          <p:cNvSpPr>
            <a:spLocks noGrp="1"/>
          </p:cNvSpPr>
          <p:nvPr/>
        </p:nvSpPr>
        <p:spPr>
          <a:xfrm rot="0">
            <a:off x="2540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507512250" name="Text">
    </p:cNvPr>
          <p:cNvSpPr>
            <a:spLocks noGrp="1"/>
          </p:cNvSpPr>
          <p:nvPr/>
        </p:nvSpPr>
        <p:spPr>
          <a:xfrm rot="0">
            <a:off x="10287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199199259" name="Text">
    </p:cNvPr>
          <p:cNvSpPr>
            <a:spLocks noGrp="1"/>
          </p:cNvSpPr>
          <p:nvPr/>
        </p:nvSpPr>
        <p:spPr>
          <a:xfrm rot="0">
            <a:off x="18034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048845541" name="Text">
    </p:cNvPr>
          <p:cNvSpPr>
            <a:spLocks noGrp="1"/>
          </p:cNvSpPr>
          <p:nvPr/>
        </p:nvSpPr>
        <p:spPr>
          <a:xfrm rot="0">
            <a:off x="25781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510788583" name="Text">
    </p:cNvPr>
          <p:cNvSpPr>
            <a:spLocks noGrp="1"/>
          </p:cNvSpPr>
          <p:nvPr/>
        </p:nvSpPr>
        <p:spPr>
          <a:xfrm rot="0">
            <a:off x="33528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436843523" name="Text">
    </p:cNvPr>
          <p:cNvSpPr>
            <a:spLocks noGrp="1"/>
          </p:cNvSpPr>
          <p:nvPr/>
        </p:nvSpPr>
        <p:spPr>
          <a:xfrm rot="0">
            <a:off x="41275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089151520" name="Text">
    </p:cNvPr>
          <p:cNvSpPr>
            <a:spLocks noGrp="1"/>
          </p:cNvSpPr>
          <p:nvPr/>
        </p:nvSpPr>
        <p:spPr>
          <a:xfrm rot="0">
            <a:off x="49022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1586916844" name="Text">
    </p:cNvPr>
          <p:cNvSpPr>
            <a:spLocks noGrp="1"/>
          </p:cNvSpPr>
          <p:nvPr/>
        </p:nvSpPr>
        <p:spPr>
          <a:xfrm rot="0">
            <a:off x="56769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657397292" name="Text">
    </p:cNvPr>
          <p:cNvSpPr>
            <a:spLocks noGrp="1"/>
          </p:cNvSpPr>
          <p:nvPr/>
        </p:nvSpPr>
        <p:spPr>
          <a:xfrm rot="0">
            <a:off x="64516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350998032" name="Text">
    </p:cNvPr>
          <p:cNvSpPr>
            <a:spLocks noGrp="1"/>
          </p:cNvSpPr>
          <p:nvPr/>
        </p:nvSpPr>
        <p:spPr>
          <a:xfrm rot="0">
            <a:off x="72263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227017871" name="Text">
    </p:cNvPr>
          <p:cNvSpPr>
            <a:spLocks noGrp="1"/>
          </p:cNvSpPr>
          <p:nvPr/>
        </p:nvSpPr>
        <p:spPr>
          <a:xfrm rot="0">
            <a:off x="80010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612509663" name="Text">
    </p:cNvPr>
          <p:cNvSpPr>
            <a:spLocks noGrp="1"/>
          </p:cNvSpPr>
          <p:nvPr/>
        </p:nvSpPr>
        <p:spPr>
          <a:xfrm rot="0">
            <a:off x="87757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1299821936" name="Text">
    </p:cNvPr>
          <p:cNvSpPr>
            <a:spLocks noGrp="1"/>
          </p:cNvSpPr>
          <p:nvPr/>
        </p:nvSpPr>
        <p:spPr>
          <a:xfrm rot="0">
            <a:off x="9550400" y="198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20093057" name="Frame"/>
          <p:cNvSpPr>
            <a:spLocks noGrp="1"/>
          </p:cNvSpPr>
          <p:nvPr/>
        </p:nvSpPr>
        <p:spPr>
          <a:xfrm>
            <a:off x="254000" y="21844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54730135" name="Text">
    </p:cNvPr>
          <p:cNvSpPr>
            <a:spLocks noGrp="1"/>
          </p:cNvSpPr>
          <p:nvPr/>
        </p:nvSpPr>
        <p:spPr>
          <a:xfrm rot="0">
            <a:off x="2540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306278680" name="Text">
    </p:cNvPr>
          <p:cNvSpPr>
            <a:spLocks noGrp="1"/>
          </p:cNvSpPr>
          <p:nvPr/>
        </p:nvSpPr>
        <p:spPr>
          <a:xfrm rot="0">
            <a:off x="10287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292813798" name="Text">
    </p:cNvPr>
          <p:cNvSpPr>
            <a:spLocks noGrp="1"/>
          </p:cNvSpPr>
          <p:nvPr/>
        </p:nvSpPr>
        <p:spPr>
          <a:xfrm rot="0">
            <a:off x="18034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62417079" name="Text">
    </p:cNvPr>
          <p:cNvSpPr>
            <a:spLocks noGrp="1"/>
          </p:cNvSpPr>
          <p:nvPr/>
        </p:nvSpPr>
        <p:spPr>
          <a:xfrm rot="0">
            <a:off x="2578100" y="21844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237816836" name="Text">
    </p:cNvPr>
          <p:cNvSpPr>
            <a:spLocks noGrp="1"/>
          </p:cNvSpPr>
          <p:nvPr/>
        </p:nvSpPr>
        <p:spPr>
          <a:xfrm rot="0">
            <a:off x="33528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70696226" name="Text">
    </p:cNvPr>
          <p:cNvSpPr>
            <a:spLocks noGrp="1"/>
          </p:cNvSpPr>
          <p:nvPr/>
        </p:nvSpPr>
        <p:spPr>
          <a:xfrm rot="0">
            <a:off x="41275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429843057" name="Text">
    </p:cNvPr>
          <p:cNvSpPr>
            <a:spLocks noGrp="1"/>
          </p:cNvSpPr>
          <p:nvPr/>
        </p:nvSpPr>
        <p:spPr>
          <a:xfrm rot="0">
            <a:off x="49022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653011204" name="Text">
    </p:cNvPr>
          <p:cNvSpPr>
            <a:spLocks noGrp="1"/>
          </p:cNvSpPr>
          <p:nvPr/>
        </p:nvSpPr>
        <p:spPr>
          <a:xfrm rot="0">
            <a:off x="56769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70020796" name="Text">
    </p:cNvPr>
          <p:cNvSpPr>
            <a:spLocks noGrp="1"/>
          </p:cNvSpPr>
          <p:nvPr/>
        </p:nvSpPr>
        <p:spPr>
          <a:xfrm rot="0">
            <a:off x="64516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62818536" name="Text">
    </p:cNvPr>
          <p:cNvSpPr>
            <a:spLocks noGrp="1"/>
          </p:cNvSpPr>
          <p:nvPr/>
        </p:nvSpPr>
        <p:spPr>
          <a:xfrm rot="0">
            <a:off x="72263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742184389" name="Text">
    </p:cNvPr>
          <p:cNvSpPr>
            <a:spLocks noGrp="1"/>
          </p:cNvSpPr>
          <p:nvPr/>
        </p:nvSpPr>
        <p:spPr>
          <a:xfrm rot="0">
            <a:off x="80010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840720104" name="Text">
    </p:cNvPr>
          <p:cNvSpPr>
            <a:spLocks noGrp="1"/>
          </p:cNvSpPr>
          <p:nvPr/>
        </p:nvSpPr>
        <p:spPr>
          <a:xfrm rot="0">
            <a:off x="87757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710654136" name="Text">
    </p:cNvPr>
          <p:cNvSpPr>
            <a:spLocks noGrp="1"/>
          </p:cNvSpPr>
          <p:nvPr/>
        </p:nvSpPr>
        <p:spPr>
          <a:xfrm rot="0">
            <a:off x="9550400" y="2184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9076530" name="Frame"/>
          <p:cNvSpPr>
            <a:spLocks noGrp="1"/>
          </p:cNvSpPr>
          <p:nvPr/>
        </p:nvSpPr>
        <p:spPr>
          <a:xfrm>
            <a:off x="254000" y="32258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34652753" name="Text">
    </p:cNvPr>
          <p:cNvSpPr>
            <a:spLocks noGrp="1"/>
          </p:cNvSpPr>
          <p:nvPr/>
        </p:nvSpPr>
        <p:spPr>
          <a:xfrm rot="0">
            <a:off x="2540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97332936" name="Text">
    </p:cNvPr>
          <p:cNvSpPr>
            <a:spLocks noGrp="1"/>
          </p:cNvSpPr>
          <p:nvPr/>
        </p:nvSpPr>
        <p:spPr>
          <a:xfrm rot="0">
            <a:off x="10287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2083186800" name="Text">
    </p:cNvPr>
          <p:cNvSpPr>
            <a:spLocks noGrp="1"/>
          </p:cNvSpPr>
          <p:nvPr/>
        </p:nvSpPr>
        <p:spPr>
          <a:xfrm rot="0">
            <a:off x="18034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797604648" name="Text">
    </p:cNvPr>
          <p:cNvSpPr>
            <a:spLocks noGrp="1"/>
          </p:cNvSpPr>
          <p:nvPr/>
        </p:nvSpPr>
        <p:spPr>
          <a:xfrm rot="0">
            <a:off x="2578100" y="32258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870639089" name="Text">
    </p:cNvPr>
          <p:cNvSpPr>
            <a:spLocks noGrp="1"/>
          </p:cNvSpPr>
          <p:nvPr/>
        </p:nvSpPr>
        <p:spPr>
          <a:xfrm rot="0">
            <a:off x="33528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41724938" name="Text">
    </p:cNvPr>
          <p:cNvSpPr>
            <a:spLocks noGrp="1"/>
          </p:cNvSpPr>
          <p:nvPr/>
        </p:nvSpPr>
        <p:spPr>
          <a:xfrm rot="0">
            <a:off x="41275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85078811" name="Text">
    </p:cNvPr>
          <p:cNvSpPr>
            <a:spLocks noGrp="1"/>
          </p:cNvSpPr>
          <p:nvPr/>
        </p:nvSpPr>
        <p:spPr>
          <a:xfrm rot="0">
            <a:off x="49022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2007465321" name="Text">
    </p:cNvPr>
          <p:cNvSpPr>
            <a:spLocks noGrp="1"/>
          </p:cNvSpPr>
          <p:nvPr/>
        </p:nvSpPr>
        <p:spPr>
          <a:xfrm rot="0">
            <a:off x="56769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668859137" name="Text">
    </p:cNvPr>
          <p:cNvSpPr>
            <a:spLocks noGrp="1"/>
          </p:cNvSpPr>
          <p:nvPr/>
        </p:nvSpPr>
        <p:spPr>
          <a:xfrm rot="0">
            <a:off x="64516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332028453" name="Text">
    </p:cNvPr>
          <p:cNvSpPr>
            <a:spLocks noGrp="1"/>
          </p:cNvSpPr>
          <p:nvPr/>
        </p:nvSpPr>
        <p:spPr>
          <a:xfrm rot="0">
            <a:off x="72263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479093387" name="Text">
    </p:cNvPr>
          <p:cNvSpPr>
            <a:spLocks noGrp="1"/>
          </p:cNvSpPr>
          <p:nvPr/>
        </p:nvSpPr>
        <p:spPr>
          <a:xfrm rot="0">
            <a:off x="80010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346640082" name="Text">
    </p:cNvPr>
          <p:cNvSpPr>
            <a:spLocks noGrp="1"/>
          </p:cNvSpPr>
          <p:nvPr/>
        </p:nvSpPr>
        <p:spPr>
          <a:xfrm rot="0">
            <a:off x="87757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836555147" name="Text">
    </p:cNvPr>
          <p:cNvSpPr>
            <a:spLocks noGrp="1"/>
          </p:cNvSpPr>
          <p:nvPr/>
        </p:nvSpPr>
        <p:spPr>
          <a:xfrm rot="0">
            <a:off x="9550400" y="3225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1879490279" name="Frame"/>
          <p:cNvSpPr>
            <a:spLocks noGrp="1"/>
          </p:cNvSpPr>
          <p:nvPr/>
        </p:nvSpPr>
        <p:spPr>
          <a:xfrm>
            <a:off x="254000" y="42672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41715992" name="Text">
    </p:cNvPr>
          <p:cNvSpPr>
            <a:spLocks noGrp="1"/>
          </p:cNvSpPr>
          <p:nvPr/>
        </p:nvSpPr>
        <p:spPr>
          <a:xfrm rot="0">
            <a:off x="2540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062966319" name="Text">
    </p:cNvPr>
          <p:cNvSpPr>
            <a:spLocks noGrp="1"/>
          </p:cNvSpPr>
          <p:nvPr/>
        </p:nvSpPr>
        <p:spPr>
          <a:xfrm rot="0">
            <a:off x="10287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759267526" name="Text">
    </p:cNvPr>
          <p:cNvSpPr>
            <a:spLocks noGrp="1"/>
          </p:cNvSpPr>
          <p:nvPr/>
        </p:nvSpPr>
        <p:spPr>
          <a:xfrm rot="0">
            <a:off x="18034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770187452" name="Text">
    </p:cNvPr>
          <p:cNvSpPr>
            <a:spLocks noGrp="1"/>
          </p:cNvSpPr>
          <p:nvPr/>
        </p:nvSpPr>
        <p:spPr>
          <a:xfrm rot="0">
            <a:off x="2578100" y="42672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407858752" name="Text">
    </p:cNvPr>
          <p:cNvSpPr>
            <a:spLocks noGrp="1"/>
          </p:cNvSpPr>
          <p:nvPr/>
        </p:nvSpPr>
        <p:spPr>
          <a:xfrm rot="0">
            <a:off x="33528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69261194" name="Text">
    </p:cNvPr>
          <p:cNvSpPr>
            <a:spLocks noGrp="1"/>
          </p:cNvSpPr>
          <p:nvPr/>
        </p:nvSpPr>
        <p:spPr>
          <a:xfrm rot="0">
            <a:off x="41275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909888092" name="Text">
    </p:cNvPr>
          <p:cNvSpPr>
            <a:spLocks noGrp="1"/>
          </p:cNvSpPr>
          <p:nvPr/>
        </p:nvSpPr>
        <p:spPr>
          <a:xfrm rot="0">
            <a:off x="49022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492287770" name="Text">
    </p:cNvPr>
          <p:cNvSpPr>
            <a:spLocks noGrp="1"/>
          </p:cNvSpPr>
          <p:nvPr/>
        </p:nvSpPr>
        <p:spPr>
          <a:xfrm rot="0">
            <a:off x="56769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2122966942" name="Text">
    </p:cNvPr>
          <p:cNvSpPr>
            <a:spLocks noGrp="1"/>
          </p:cNvSpPr>
          <p:nvPr/>
        </p:nvSpPr>
        <p:spPr>
          <a:xfrm rot="0">
            <a:off x="64516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910936574" name="Text">
    </p:cNvPr>
          <p:cNvSpPr>
            <a:spLocks noGrp="1"/>
          </p:cNvSpPr>
          <p:nvPr/>
        </p:nvSpPr>
        <p:spPr>
          <a:xfrm rot="0">
            <a:off x="72263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945816863" name="Text">
    </p:cNvPr>
          <p:cNvSpPr>
            <a:spLocks noGrp="1"/>
          </p:cNvSpPr>
          <p:nvPr/>
        </p:nvSpPr>
        <p:spPr>
          <a:xfrm rot="0">
            <a:off x="80010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404393757" name="Text">
    </p:cNvPr>
          <p:cNvSpPr>
            <a:spLocks noGrp="1"/>
          </p:cNvSpPr>
          <p:nvPr/>
        </p:nvSpPr>
        <p:spPr>
          <a:xfrm rot="0">
            <a:off x="87757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55828962" name="Text">
    </p:cNvPr>
          <p:cNvSpPr>
            <a:spLocks noGrp="1"/>
          </p:cNvSpPr>
          <p:nvPr/>
        </p:nvSpPr>
        <p:spPr>
          <a:xfrm rot="0">
            <a:off x="9550400" y="426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2308979" name="Frame"/>
          <p:cNvSpPr>
            <a:spLocks noGrp="1"/>
          </p:cNvSpPr>
          <p:nvPr/>
        </p:nvSpPr>
        <p:spPr>
          <a:xfrm>
            <a:off x="254000" y="53086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96554240" name="Text">
    </p:cNvPr>
          <p:cNvSpPr>
            <a:spLocks noGrp="1"/>
          </p:cNvSpPr>
          <p:nvPr/>
        </p:nvSpPr>
        <p:spPr>
          <a:xfrm rot="0">
            <a:off x="2540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459531075" name="Text">
    </p:cNvPr>
          <p:cNvSpPr>
            <a:spLocks noGrp="1"/>
          </p:cNvSpPr>
          <p:nvPr/>
        </p:nvSpPr>
        <p:spPr>
          <a:xfrm rot="0">
            <a:off x="10287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001224351" name="Text">
    </p:cNvPr>
          <p:cNvSpPr>
            <a:spLocks noGrp="1"/>
          </p:cNvSpPr>
          <p:nvPr/>
        </p:nvSpPr>
        <p:spPr>
          <a:xfrm rot="0">
            <a:off x="18034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603758545" name="Text">
    </p:cNvPr>
          <p:cNvSpPr>
            <a:spLocks noGrp="1"/>
          </p:cNvSpPr>
          <p:nvPr/>
        </p:nvSpPr>
        <p:spPr>
          <a:xfrm rot="0">
            <a:off x="2578100" y="53086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590466135" name="Text">
    </p:cNvPr>
          <p:cNvSpPr>
            <a:spLocks noGrp="1"/>
          </p:cNvSpPr>
          <p:nvPr/>
        </p:nvSpPr>
        <p:spPr>
          <a:xfrm rot="0">
            <a:off x="33528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53063" name="Text">
    </p:cNvPr>
          <p:cNvSpPr>
            <a:spLocks noGrp="1"/>
          </p:cNvSpPr>
          <p:nvPr/>
        </p:nvSpPr>
        <p:spPr>
          <a:xfrm rot="0">
            <a:off x="41275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346310360" name="Text">
    </p:cNvPr>
          <p:cNvSpPr>
            <a:spLocks noGrp="1"/>
          </p:cNvSpPr>
          <p:nvPr/>
        </p:nvSpPr>
        <p:spPr>
          <a:xfrm rot="0">
            <a:off x="49022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872559343" name="Text">
    </p:cNvPr>
          <p:cNvSpPr>
            <a:spLocks noGrp="1"/>
          </p:cNvSpPr>
          <p:nvPr/>
        </p:nvSpPr>
        <p:spPr>
          <a:xfrm rot="0">
            <a:off x="56769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435950412" name="Text">
    </p:cNvPr>
          <p:cNvSpPr>
            <a:spLocks noGrp="1"/>
          </p:cNvSpPr>
          <p:nvPr/>
        </p:nvSpPr>
        <p:spPr>
          <a:xfrm rot="0">
            <a:off x="64516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771987813" name="Text">
    </p:cNvPr>
          <p:cNvSpPr>
            <a:spLocks noGrp="1"/>
          </p:cNvSpPr>
          <p:nvPr/>
        </p:nvSpPr>
        <p:spPr>
          <a:xfrm rot="0">
            <a:off x="72263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10294445" name="Text">
    </p:cNvPr>
          <p:cNvSpPr>
            <a:spLocks noGrp="1"/>
          </p:cNvSpPr>
          <p:nvPr/>
        </p:nvSpPr>
        <p:spPr>
          <a:xfrm rot="0">
            <a:off x="80010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589441754" name="Text">
    </p:cNvPr>
          <p:cNvSpPr>
            <a:spLocks noGrp="1"/>
          </p:cNvSpPr>
          <p:nvPr/>
        </p:nvSpPr>
        <p:spPr>
          <a:xfrm rot="0">
            <a:off x="87757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1513962369" name="Text">
    </p:cNvPr>
          <p:cNvSpPr>
            <a:spLocks noGrp="1"/>
          </p:cNvSpPr>
          <p:nvPr/>
        </p:nvSpPr>
        <p:spPr>
          <a:xfrm rot="0">
            <a:off x="9550400" y="530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757890834" name="Frame"/>
          <p:cNvSpPr>
            <a:spLocks noGrp="1"/>
          </p:cNvSpPr>
          <p:nvPr/>
        </p:nvSpPr>
        <p:spPr>
          <a:xfrm>
            <a:off x="254000" y="6350000"/>
            <a:ext cx="10185400" cy="5588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36983354" name="Text">
    </p:cNvPr>
          <p:cNvSpPr>
            <a:spLocks noGrp="1"/>
          </p:cNvSpPr>
          <p:nvPr/>
        </p:nvSpPr>
        <p:spPr>
          <a:xfrm rot="0">
            <a:off x="2540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261401911" name="Text">
    </p:cNvPr>
          <p:cNvSpPr>
            <a:spLocks noGrp="1"/>
          </p:cNvSpPr>
          <p:nvPr/>
        </p:nvSpPr>
        <p:spPr>
          <a:xfrm rot="0">
            <a:off x="10287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2021506272" name="Text">
    </p:cNvPr>
          <p:cNvSpPr>
            <a:spLocks noGrp="1"/>
          </p:cNvSpPr>
          <p:nvPr/>
        </p:nvSpPr>
        <p:spPr>
          <a:xfrm rot="0">
            <a:off x="18034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715187492" name="Text">
    </p:cNvPr>
          <p:cNvSpPr>
            <a:spLocks noGrp="1"/>
          </p:cNvSpPr>
          <p:nvPr/>
        </p:nvSpPr>
        <p:spPr>
          <a:xfrm rot="0">
            <a:off x="2578100" y="63500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</a:t>
            </a:r>
          </a:p>
        </p:txBody>
      </p:sp>
      <p:sp>
        <p:nvSpPr>
          <p:cNvPr id="474910332" name="Text">
    </p:cNvPr>
          <p:cNvSpPr>
            <a:spLocks noGrp="1"/>
          </p:cNvSpPr>
          <p:nvPr/>
        </p:nvSpPr>
        <p:spPr>
          <a:xfrm rot="0">
            <a:off x="33528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45063437" name="Text">
    </p:cNvPr>
          <p:cNvSpPr>
            <a:spLocks noGrp="1"/>
          </p:cNvSpPr>
          <p:nvPr/>
        </p:nvSpPr>
        <p:spPr>
          <a:xfrm rot="0">
            <a:off x="41275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963110876" name="Text">
    </p:cNvPr>
          <p:cNvSpPr>
            <a:spLocks noGrp="1"/>
          </p:cNvSpPr>
          <p:nvPr/>
        </p:nvSpPr>
        <p:spPr>
          <a:xfrm rot="0">
            <a:off x="49022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348371985" name="Text">
    </p:cNvPr>
          <p:cNvSpPr>
            <a:spLocks noGrp="1"/>
          </p:cNvSpPr>
          <p:nvPr/>
        </p:nvSpPr>
        <p:spPr>
          <a:xfrm rot="0">
            <a:off x="56769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2081881499" name="Text">
    </p:cNvPr>
          <p:cNvSpPr>
            <a:spLocks noGrp="1"/>
          </p:cNvSpPr>
          <p:nvPr/>
        </p:nvSpPr>
        <p:spPr>
          <a:xfrm rot="0">
            <a:off x="64516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372512440" name="Text">
    </p:cNvPr>
          <p:cNvSpPr>
            <a:spLocks noGrp="1"/>
          </p:cNvSpPr>
          <p:nvPr/>
        </p:nvSpPr>
        <p:spPr>
          <a:xfrm rot="0">
            <a:off x="72263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283855525" name="Text">
    </p:cNvPr>
          <p:cNvSpPr>
            <a:spLocks noGrp="1"/>
          </p:cNvSpPr>
          <p:nvPr/>
        </p:nvSpPr>
        <p:spPr>
          <a:xfrm rot="0">
            <a:off x="80010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423710621" name="Text">
    </p:cNvPr>
          <p:cNvSpPr>
            <a:spLocks noGrp="1"/>
          </p:cNvSpPr>
          <p:nvPr/>
        </p:nvSpPr>
        <p:spPr>
          <a:xfrm rot="0">
            <a:off x="8775700" y="63500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383109387" name="Text">
    </p:cNvPr>
          <p:cNvSpPr>
            <a:spLocks noGrp="1"/>
          </p:cNvSpPr>
          <p:nvPr/>
        </p:nvSpPr>
        <p:spPr>
          <a:xfrm rot="0">
            <a:off x="95504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82431531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75097956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70998405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025343896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 of</a:t>
            </a:r>
          </a:p>
        </p:txBody>
      </p:sp>
      <p:sp>
        <p:nvSpPr>
          <p:cNvPr id="1805891067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063060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2901711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710874631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331628072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857381697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378254863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792866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849088567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2001138760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294007895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1268563278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433263010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509380708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2046030209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470842172" name="Frame"/>
          <p:cNvSpPr>
            <a:spLocks noGrp="1"/>
          </p:cNvSpPr>
          <p:nvPr/>
        </p:nvSpPr>
        <p:spPr>
          <a:xfrm>
            <a:off x="254000" y="4572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58835562" name="Text">
    </p:cNvPr>
          <p:cNvSpPr>
            <a:spLocks noGrp="1"/>
          </p:cNvSpPr>
          <p:nvPr/>
        </p:nvSpPr>
        <p:spPr>
          <a:xfrm rot="0">
            <a:off x="2578100" y="457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TES OPERATIVAS</a:t>
            </a:r>
          </a:p>
        </p:txBody>
      </p:sp>
      <p:sp>
        <p:nvSpPr>
          <p:cNvPr id="896732322" name="Frame"/>
          <p:cNvSpPr>
            <a:spLocks noGrp="1"/>
          </p:cNvSpPr>
          <p:nvPr/>
        </p:nvSpPr>
        <p:spPr>
          <a:xfrm>
            <a:off x="254000" y="9779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07884404" name="Text">
    </p:cNvPr>
          <p:cNvSpPr>
            <a:spLocks noGrp="1"/>
          </p:cNvSpPr>
          <p:nvPr/>
        </p:nvSpPr>
        <p:spPr>
          <a:xfrm rot="0">
            <a:off x="254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18</a:t>
            </a:r>
          </a:p>
        </p:txBody>
      </p:sp>
      <p:sp>
        <p:nvSpPr>
          <p:cNvPr id="1583722896" name="Text">
    </p:cNvPr>
          <p:cNvSpPr>
            <a:spLocks noGrp="1"/>
          </p:cNvSpPr>
          <p:nvPr/>
        </p:nvSpPr>
        <p:spPr>
          <a:xfrm rot="0">
            <a:off x="1028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686067062" name="Text">
    </p:cNvPr>
          <p:cNvSpPr>
            <a:spLocks noGrp="1"/>
          </p:cNvSpPr>
          <p:nvPr/>
        </p:nvSpPr>
        <p:spPr>
          <a:xfrm rot="0">
            <a:off x="1803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98538196" name="Text">
    </p:cNvPr>
          <p:cNvSpPr>
            <a:spLocks noGrp="1"/>
          </p:cNvSpPr>
          <p:nvPr/>
        </p:nvSpPr>
        <p:spPr>
          <a:xfrm rot="0">
            <a:off x="2578100" y="9779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47298343" name="Text">
    </p:cNvPr>
          <p:cNvSpPr>
            <a:spLocks noGrp="1"/>
          </p:cNvSpPr>
          <p:nvPr/>
        </p:nvSpPr>
        <p:spPr>
          <a:xfrm rot="0">
            <a:off x="33528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900773340" name="Text">
    </p:cNvPr>
          <p:cNvSpPr>
            <a:spLocks noGrp="1"/>
          </p:cNvSpPr>
          <p:nvPr/>
        </p:nvSpPr>
        <p:spPr>
          <a:xfrm rot="0">
            <a:off x="41275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2101924798" name="Text">
    </p:cNvPr>
          <p:cNvSpPr>
            <a:spLocks noGrp="1"/>
          </p:cNvSpPr>
          <p:nvPr/>
        </p:nvSpPr>
        <p:spPr>
          <a:xfrm rot="0">
            <a:off x="49022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75016177" name="Text">
    </p:cNvPr>
          <p:cNvSpPr>
            <a:spLocks noGrp="1"/>
          </p:cNvSpPr>
          <p:nvPr/>
        </p:nvSpPr>
        <p:spPr>
          <a:xfrm rot="0">
            <a:off x="56769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86597590" name="Text">
    </p:cNvPr>
          <p:cNvSpPr>
            <a:spLocks noGrp="1"/>
          </p:cNvSpPr>
          <p:nvPr/>
        </p:nvSpPr>
        <p:spPr>
          <a:xfrm rot="0">
            <a:off x="64516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553675766" name="Text">
    </p:cNvPr>
          <p:cNvSpPr>
            <a:spLocks noGrp="1"/>
          </p:cNvSpPr>
          <p:nvPr/>
        </p:nvSpPr>
        <p:spPr>
          <a:xfrm rot="0">
            <a:off x="72263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451840331" name="Text">
    </p:cNvPr>
          <p:cNvSpPr>
            <a:spLocks noGrp="1"/>
          </p:cNvSpPr>
          <p:nvPr/>
        </p:nvSpPr>
        <p:spPr>
          <a:xfrm rot="0">
            <a:off x="8001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533604552" name="Text">
    </p:cNvPr>
          <p:cNvSpPr>
            <a:spLocks noGrp="1"/>
          </p:cNvSpPr>
          <p:nvPr/>
        </p:nvSpPr>
        <p:spPr>
          <a:xfrm rot="0">
            <a:off x="8775700" y="9779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713035907" name="Text">
    </p:cNvPr>
          <p:cNvSpPr>
            <a:spLocks noGrp="1"/>
          </p:cNvSpPr>
          <p:nvPr/>
        </p:nvSpPr>
        <p:spPr>
          <a:xfrm rot="0">
            <a:off x="9550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2443006" name="Frame"/>
          <p:cNvSpPr>
            <a:spLocks noGrp="1"/>
          </p:cNvSpPr>
          <p:nvPr/>
        </p:nvSpPr>
        <p:spPr>
          <a:xfrm>
            <a:off x="254000" y="18415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14943339" name="Text">
    </p:cNvPr>
          <p:cNvSpPr>
            <a:spLocks noGrp="1"/>
          </p:cNvSpPr>
          <p:nvPr/>
        </p:nvSpPr>
        <p:spPr>
          <a:xfrm rot="0">
            <a:off x="2540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18</a:t>
            </a:r>
          </a:p>
        </p:txBody>
      </p:sp>
      <p:sp>
        <p:nvSpPr>
          <p:cNvPr id="2060821975" name="Text">
    </p:cNvPr>
          <p:cNvSpPr>
            <a:spLocks noGrp="1"/>
          </p:cNvSpPr>
          <p:nvPr/>
        </p:nvSpPr>
        <p:spPr>
          <a:xfrm rot="0">
            <a:off x="10287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350284806" name="Text">
    </p:cNvPr>
          <p:cNvSpPr>
            <a:spLocks noGrp="1"/>
          </p:cNvSpPr>
          <p:nvPr/>
        </p:nvSpPr>
        <p:spPr>
          <a:xfrm rot="0">
            <a:off x="18034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887996294" name="Text">
    </p:cNvPr>
          <p:cNvSpPr>
            <a:spLocks noGrp="1"/>
          </p:cNvSpPr>
          <p:nvPr/>
        </p:nvSpPr>
        <p:spPr>
          <a:xfrm rot="0">
            <a:off x="2578100" y="18415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1831377117" name="Text">
    </p:cNvPr>
          <p:cNvSpPr>
            <a:spLocks noGrp="1"/>
          </p:cNvSpPr>
          <p:nvPr/>
        </p:nvSpPr>
        <p:spPr>
          <a:xfrm rot="0">
            <a:off x="33528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981754802" name="Text">
    </p:cNvPr>
          <p:cNvSpPr>
            <a:spLocks noGrp="1"/>
          </p:cNvSpPr>
          <p:nvPr/>
        </p:nvSpPr>
        <p:spPr>
          <a:xfrm rot="0">
            <a:off x="41275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935475554" name="Text">
    </p:cNvPr>
          <p:cNvSpPr>
            <a:spLocks noGrp="1"/>
          </p:cNvSpPr>
          <p:nvPr/>
        </p:nvSpPr>
        <p:spPr>
          <a:xfrm rot="0">
            <a:off x="49022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846190483" name="Text">
    </p:cNvPr>
          <p:cNvSpPr>
            <a:spLocks noGrp="1"/>
          </p:cNvSpPr>
          <p:nvPr/>
        </p:nvSpPr>
        <p:spPr>
          <a:xfrm rot="0">
            <a:off x="56769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196237567" name="Text">
    </p:cNvPr>
          <p:cNvSpPr>
            <a:spLocks noGrp="1"/>
          </p:cNvSpPr>
          <p:nvPr/>
        </p:nvSpPr>
        <p:spPr>
          <a:xfrm rot="0">
            <a:off x="64516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582121047" name="Text">
    </p:cNvPr>
          <p:cNvSpPr>
            <a:spLocks noGrp="1"/>
          </p:cNvSpPr>
          <p:nvPr/>
        </p:nvSpPr>
        <p:spPr>
          <a:xfrm rot="0">
            <a:off x="72263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2019720149" name="Text">
    </p:cNvPr>
          <p:cNvSpPr>
            <a:spLocks noGrp="1"/>
          </p:cNvSpPr>
          <p:nvPr/>
        </p:nvSpPr>
        <p:spPr>
          <a:xfrm rot="0">
            <a:off x="80010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138711411" name="Text">
    </p:cNvPr>
          <p:cNvSpPr>
            <a:spLocks noGrp="1"/>
          </p:cNvSpPr>
          <p:nvPr/>
        </p:nvSpPr>
        <p:spPr>
          <a:xfrm rot="0">
            <a:off x="87757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39977261" name="Text">
    </p:cNvPr>
          <p:cNvSpPr>
            <a:spLocks noGrp="1"/>
          </p:cNvSpPr>
          <p:nvPr/>
        </p:nvSpPr>
        <p:spPr>
          <a:xfrm rot="0">
            <a:off x="95504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98442039" name="Frame"/>
          <p:cNvSpPr>
            <a:spLocks noGrp="1"/>
          </p:cNvSpPr>
          <p:nvPr/>
        </p:nvSpPr>
        <p:spPr>
          <a:xfrm>
            <a:off x="254000" y="27051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39327003" name="Text">
    </p:cNvPr>
          <p:cNvSpPr>
            <a:spLocks noGrp="1"/>
          </p:cNvSpPr>
          <p:nvPr/>
        </p:nvSpPr>
        <p:spPr>
          <a:xfrm rot="0">
            <a:off x="2540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</a:t>
            </a:r>
          </a:p>
        </p:txBody>
      </p:sp>
      <p:sp>
        <p:nvSpPr>
          <p:cNvPr id="196795627" name="Text">
    </p:cNvPr>
          <p:cNvSpPr>
            <a:spLocks noGrp="1"/>
          </p:cNvSpPr>
          <p:nvPr/>
        </p:nvSpPr>
        <p:spPr>
          <a:xfrm rot="0">
            <a:off x="10287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951796746" name="Text">
    </p:cNvPr>
          <p:cNvSpPr>
            <a:spLocks noGrp="1"/>
          </p:cNvSpPr>
          <p:nvPr/>
        </p:nvSpPr>
        <p:spPr>
          <a:xfrm rot="0">
            <a:off x="18034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660460027" name="Text">
    </p:cNvPr>
          <p:cNvSpPr>
            <a:spLocks noGrp="1"/>
          </p:cNvSpPr>
          <p:nvPr/>
        </p:nvSpPr>
        <p:spPr>
          <a:xfrm rot="0">
            <a:off x="2578100" y="27051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1746775418" name="Text">
    </p:cNvPr>
          <p:cNvSpPr>
            <a:spLocks noGrp="1"/>
          </p:cNvSpPr>
          <p:nvPr/>
        </p:nvSpPr>
        <p:spPr>
          <a:xfrm rot="0">
            <a:off x="33528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91119894" name="Text">
    </p:cNvPr>
          <p:cNvSpPr>
            <a:spLocks noGrp="1"/>
          </p:cNvSpPr>
          <p:nvPr/>
        </p:nvSpPr>
        <p:spPr>
          <a:xfrm rot="0">
            <a:off x="41275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474621611" name="Text">
    </p:cNvPr>
          <p:cNvSpPr>
            <a:spLocks noGrp="1"/>
          </p:cNvSpPr>
          <p:nvPr/>
        </p:nvSpPr>
        <p:spPr>
          <a:xfrm rot="0">
            <a:off x="49022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910869743" name="Text">
    </p:cNvPr>
          <p:cNvSpPr>
            <a:spLocks noGrp="1"/>
          </p:cNvSpPr>
          <p:nvPr/>
        </p:nvSpPr>
        <p:spPr>
          <a:xfrm rot="0">
            <a:off x="56769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956027348" name="Text">
    </p:cNvPr>
          <p:cNvSpPr>
            <a:spLocks noGrp="1"/>
          </p:cNvSpPr>
          <p:nvPr/>
        </p:nvSpPr>
        <p:spPr>
          <a:xfrm rot="0">
            <a:off x="64516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714934665" name="Text">
    </p:cNvPr>
          <p:cNvSpPr>
            <a:spLocks noGrp="1"/>
          </p:cNvSpPr>
          <p:nvPr/>
        </p:nvSpPr>
        <p:spPr>
          <a:xfrm rot="0">
            <a:off x="72263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510790617" name="Text">
    </p:cNvPr>
          <p:cNvSpPr>
            <a:spLocks noGrp="1"/>
          </p:cNvSpPr>
          <p:nvPr/>
        </p:nvSpPr>
        <p:spPr>
          <a:xfrm rot="0">
            <a:off x="80010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21879169" name="Text">
    </p:cNvPr>
          <p:cNvSpPr>
            <a:spLocks noGrp="1"/>
          </p:cNvSpPr>
          <p:nvPr/>
        </p:nvSpPr>
        <p:spPr>
          <a:xfrm rot="0">
            <a:off x="87757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1196153222" name="Text">
    </p:cNvPr>
          <p:cNvSpPr>
            <a:spLocks noGrp="1"/>
          </p:cNvSpPr>
          <p:nvPr/>
        </p:nvSpPr>
        <p:spPr>
          <a:xfrm rot="0">
            <a:off x="95504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98062759" name="Frame"/>
          <p:cNvSpPr>
            <a:spLocks noGrp="1"/>
          </p:cNvSpPr>
          <p:nvPr/>
        </p:nvSpPr>
        <p:spPr>
          <a:xfrm>
            <a:off x="254000" y="35687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60954072" name="Text">
    </p:cNvPr>
          <p:cNvSpPr>
            <a:spLocks noGrp="1"/>
          </p:cNvSpPr>
          <p:nvPr/>
        </p:nvSpPr>
        <p:spPr>
          <a:xfrm rot="0">
            <a:off x="2540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</a:t>
            </a:r>
          </a:p>
        </p:txBody>
      </p:sp>
      <p:sp>
        <p:nvSpPr>
          <p:cNvPr id="592170179" name="Text">
    </p:cNvPr>
          <p:cNvSpPr>
            <a:spLocks noGrp="1"/>
          </p:cNvSpPr>
          <p:nvPr/>
        </p:nvSpPr>
        <p:spPr>
          <a:xfrm rot="0">
            <a:off x="10287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978691781" name="Text">
    </p:cNvPr>
          <p:cNvSpPr>
            <a:spLocks noGrp="1"/>
          </p:cNvSpPr>
          <p:nvPr/>
        </p:nvSpPr>
        <p:spPr>
          <a:xfrm rot="0">
            <a:off x="18034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2101841217" name="Text">
    </p:cNvPr>
          <p:cNvSpPr>
            <a:spLocks noGrp="1"/>
          </p:cNvSpPr>
          <p:nvPr/>
        </p:nvSpPr>
        <p:spPr>
          <a:xfrm rot="0">
            <a:off x="2578100" y="35687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1937316879" name="Text">
    </p:cNvPr>
          <p:cNvSpPr>
            <a:spLocks noGrp="1"/>
          </p:cNvSpPr>
          <p:nvPr/>
        </p:nvSpPr>
        <p:spPr>
          <a:xfrm rot="0">
            <a:off x="33528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37628279" name="Text">
    </p:cNvPr>
          <p:cNvSpPr>
            <a:spLocks noGrp="1"/>
          </p:cNvSpPr>
          <p:nvPr/>
        </p:nvSpPr>
        <p:spPr>
          <a:xfrm rot="0">
            <a:off x="41275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425527289" name="Text">
    </p:cNvPr>
          <p:cNvSpPr>
            <a:spLocks noGrp="1"/>
          </p:cNvSpPr>
          <p:nvPr/>
        </p:nvSpPr>
        <p:spPr>
          <a:xfrm rot="0">
            <a:off x="49022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488038934" name="Text">
    </p:cNvPr>
          <p:cNvSpPr>
            <a:spLocks noGrp="1"/>
          </p:cNvSpPr>
          <p:nvPr/>
        </p:nvSpPr>
        <p:spPr>
          <a:xfrm rot="0">
            <a:off x="56769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670597227" name="Text">
    </p:cNvPr>
          <p:cNvSpPr>
            <a:spLocks noGrp="1"/>
          </p:cNvSpPr>
          <p:nvPr/>
        </p:nvSpPr>
        <p:spPr>
          <a:xfrm rot="0">
            <a:off x="64516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580937533" name="Text">
    </p:cNvPr>
          <p:cNvSpPr>
            <a:spLocks noGrp="1"/>
          </p:cNvSpPr>
          <p:nvPr/>
        </p:nvSpPr>
        <p:spPr>
          <a:xfrm rot="0">
            <a:off x="72263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395904095" name="Text">
    </p:cNvPr>
          <p:cNvSpPr>
            <a:spLocks noGrp="1"/>
          </p:cNvSpPr>
          <p:nvPr/>
        </p:nvSpPr>
        <p:spPr>
          <a:xfrm rot="0">
            <a:off x="80010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12662835" name="Text">
    </p:cNvPr>
          <p:cNvSpPr>
            <a:spLocks noGrp="1"/>
          </p:cNvSpPr>
          <p:nvPr/>
        </p:nvSpPr>
        <p:spPr>
          <a:xfrm rot="0">
            <a:off x="87757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2140068764" name="Text">
    </p:cNvPr>
          <p:cNvSpPr>
            <a:spLocks noGrp="1"/>
          </p:cNvSpPr>
          <p:nvPr/>
        </p:nvSpPr>
        <p:spPr>
          <a:xfrm rot="0">
            <a:off x="95504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1580647135" name="Frame"/>
          <p:cNvSpPr>
            <a:spLocks noGrp="1"/>
          </p:cNvSpPr>
          <p:nvPr/>
        </p:nvSpPr>
        <p:spPr>
          <a:xfrm>
            <a:off x="254000" y="44323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22616944" name="Text">
    </p:cNvPr>
          <p:cNvSpPr>
            <a:spLocks noGrp="1"/>
          </p:cNvSpPr>
          <p:nvPr/>
        </p:nvSpPr>
        <p:spPr>
          <a:xfrm rot="0">
            <a:off x="2540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</a:t>
            </a:r>
          </a:p>
        </p:txBody>
      </p:sp>
      <p:sp>
        <p:nvSpPr>
          <p:cNvPr id="762987429" name="Text">
    </p:cNvPr>
          <p:cNvSpPr>
            <a:spLocks noGrp="1"/>
          </p:cNvSpPr>
          <p:nvPr/>
        </p:nvSpPr>
        <p:spPr>
          <a:xfrm rot="0">
            <a:off x="10287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606154669" name="Text">
    </p:cNvPr>
          <p:cNvSpPr>
            <a:spLocks noGrp="1"/>
          </p:cNvSpPr>
          <p:nvPr/>
        </p:nvSpPr>
        <p:spPr>
          <a:xfrm rot="0">
            <a:off x="18034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290351052" name="Text">
    </p:cNvPr>
          <p:cNvSpPr>
            <a:spLocks noGrp="1"/>
          </p:cNvSpPr>
          <p:nvPr/>
        </p:nvSpPr>
        <p:spPr>
          <a:xfrm rot="0">
            <a:off x="2578100" y="44323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182902559" name="Text">
    </p:cNvPr>
          <p:cNvSpPr>
            <a:spLocks noGrp="1"/>
          </p:cNvSpPr>
          <p:nvPr/>
        </p:nvSpPr>
        <p:spPr>
          <a:xfrm rot="0">
            <a:off x="33528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971245709" name="Text">
    </p:cNvPr>
          <p:cNvSpPr>
            <a:spLocks noGrp="1"/>
          </p:cNvSpPr>
          <p:nvPr/>
        </p:nvSpPr>
        <p:spPr>
          <a:xfrm rot="0">
            <a:off x="41275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477433288" name="Text">
    </p:cNvPr>
          <p:cNvSpPr>
            <a:spLocks noGrp="1"/>
          </p:cNvSpPr>
          <p:nvPr/>
        </p:nvSpPr>
        <p:spPr>
          <a:xfrm rot="0">
            <a:off x="49022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575877204" name="Text">
    </p:cNvPr>
          <p:cNvSpPr>
            <a:spLocks noGrp="1"/>
          </p:cNvSpPr>
          <p:nvPr/>
        </p:nvSpPr>
        <p:spPr>
          <a:xfrm rot="0">
            <a:off x="56769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641007313" name="Text">
    </p:cNvPr>
          <p:cNvSpPr>
            <a:spLocks noGrp="1"/>
          </p:cNvSpPr>
          <p:nvPr/>
        </p:nvSpPr>
        <p:spPr>
          <a:xfrm rot="0">
            <a:off x="64516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646695647" name="Text">
    </p:cNvPr>
          <p:cNvSpPr>
            <a:spLocks noGrp="1"/>
          </p:cNvSpPr>
          <p:nvPr/>
        </p:nvSpPr>
        <p:spPr>
          <a:xfrm rot="0">
            <a:off x="72263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144110788" name="Text">
    </p:cNvPr>
          <p:cNvSpPr>
            <a:spLocks noGrp="1"/>
          </p:cNvSpPr>
          <p:nvPr/>
        </p:nvSpPr>
        <p:spPr>
          <a:xfrm rot="0">
            <a:off x="80010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983693644" name="Text">
    </p:cNvPr>
          <p:cNvSpPr>
            <a:spLocks noGrp="1"/>
          </p:cNvSpPr>
          <p:nvPr/>
        </p:nvSpPr>
        <p:spPr>
          <a:xfrm rot="0">
            <a:off x="87757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772753946" name="Text">
    </p:cNvPr>
          <p:cNvSpPr>
            <a:spLocks noGrp="1"/>
          </p:cNvSpPr>
          <p:nvPr/>
        </p:nvSpPr>
        <p:spPr>
          <a:xfrm rot="0">
            <a:off x="95504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65149852" name="Frame"/>
          <p:cNvSpPr>
            <a:spLocks noGrp="1"/>
          </p:cNvSpPr>
          <p:nvPr/>
        </p:nvSpPr>
        <p:spPr>
          <a:xfrm>
            <a:off x="254000" y="52959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95615017" name="Text">
    </p:cNvPr>
          <p:cNvSpPr>
            <a:spLocks noGrp="1"/>
          </p:cNvSpPr>
          <p:nvPr/>
        </p:nvSpPr>
        <p:spPr>
          <a:xfrm rot="0">
            <a:off x="2540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</a:t>
            </a:r>
          </a:p>
        </p:txBody>
      </p:sp>
      <p:sp>
        <p:nvSpPr>
          <p:cNvPr id="1724133400" name="Text">
    </p:cNvPr>
          <p:cNvSpPr>
            <a:spLocks noGrp="1"/>
          </p:cNvSpPr>
          <p:nvPr/>
        </p:nvSpPr>
        <p:spPr>
          <a:xfrm rot="0">
            <a:off x="10287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601692190" name="Text">
    </p:cNvPr>
          <p:cNvSpPr>
            <a:spLocks noGrp="1"/>
          </p:cNvSpPr>
          <p:nvPr/>
        </p:nvSpPr>
        <p:spPr>
          <a:xfrm rot="0">
            <a:off x="18034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25811817" name="Text">
    </p:cNvPr>
          <p:cNvSpPr>
            <a:spLocks noGrp="1"/>
          </p:cNvSpPr>
          <p:nvPr/>
        </p:nvSpPr>
        <p:spPr>
          <a:xfrm rot="0">
            <a:off x="2578100" y="52959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1689777228" name="Text">
    </p:cNvPr>
          <p:cNvSpPr>
            <a:spLocks noGrp="1"/>
          </p:cNvSpPr>
          <p:nvPr/>
        </p:nvSpPr>
        <p:spPr>
          <a:xfrm rot="0">
            <a:off x="33528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90629938" name="Text">
    </p:cNvPr>
          <p:cNvSpPr>
            <a:spLocks noGrp="1"/>
          </p:cNvSpPr>
          <p:nvPr/>
        </p:nvSpPr>
        <p:spPr>
          <a:xfrm rot="0">
            <a:off x="41275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135816024" name="Text">
    </p:cNvPr>
          <p:cNvSpPr>
            <a:spLocks noGrp="1"/>
          </p:cNvSpPr>
          <p:nvPr/>
        </p:nvSpPr>
        <p:spPr>
          <a:xfrm rot="0">
            <a:off x="49022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970280371" name="Text">
    </p:cNvPr>
          <p:cNvSpPr>
            <a:spLocks noGrp="1"/>
          </p:cNvSpPr>
          <p:nvPr/>
        </p:nvSpPr>
        <p:spPr>
          <a:xfrm rot="0">
            <a:off x="56769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645992785" name="Text">
    </p:cNvPr>
          <p:cNvSpPr>
            <a:spLocks noGrp="1"/>
          </p:cNvSpPr>
          <p:nvPr/>
        </p:nvSpPr>
        <p:spPr>
          <a:xfrm rot="0">
            <a:off x="64516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666146044" name="Text">
    </p:cNvPr>
          <p:cNvSpPr>
            <a:spLocks noGrp="1"/>
          </p:cNvSpPr>
          <p:nvPr/>
        </p:nvSpPr>
        <p:spPr>
          <a:xfrm rot="0">
            <a:off x="72263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961308192" name="Text">
    </p:cNvPr>
          <p:cNvSpPr>
            <a:spLocks noGrp="1"/>
          </p:cNvSpPr>
          <p:nvPr/>
        </p:nvSpPr>
        <p:spPr>
          <a:xfrm rot="0">
            <a:off x="80010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719789167" name="Text">
    </p:cNvPr>
          <p:cNvSpPr>
            <a:spLocks noGrp="1"/>
          </p:cNvSpPr>
          <p:nvPr/>
        </p:nvSpPr>
        <p:spPr>
          <a:xfrm rot="0">
            <a:off x="87757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379231025" name="Text">
    </p:cNvPr>
          <p:cNvSpPr>
            <a:spLocks noGrp="1"/>
          </p:cNvSpPr>
          <p:nvPr/>
        </p:nvSpPr>
        <p:spPr>
          <a:xfrm rot="0">
            <a:off x="95504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255565728" name="Frame"/>
          <p:cNvSpPr>
            <a:spLocks noGrp="1"/>
          </p:cNvSpPr>
          <p:nvPr/>
        </p:nvSpPr>
        <p:spPr>
          <a:xfrm>
            <a:off x="254000" y="6159500"/>
            <a:ext cx="10185400" cy="7493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36321025" name="Text">
    </p:cNvPr>
          <p:cNvSpPr>
            <a:spLocks noGrp="1"/>
          </p:cNvSpPr>
          <p:nvPr/>
        </p:nvSpPr>
        <p:spPr>
          <a:xfrm rot="0">
            <a:off x="2540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</a:t>
            </a:r>
          </a:p>
        </p:txBody>
      </p:sp>
      <p:sp>
        <p:nvSpPr>
          <p:cNvPr id="1191903161" name="Text">
    </p:cNvPr>
          <p:cNvSpPr>
            <a:spLocks noGrp="1"/>
          </p:cNvSpPr>
          <p:nvPr/>
        </p:nvSpPr>
        <p:spPr>
          <a:xfrm rot="0">
            <a:off x="10287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93038458" name="Text">
    </p:cNvPr>
          <p:cNvSpPr>
            <a:spLocks noGrp="1"/>
          </p:cNvSpPr>
          <p:nvPr/>
        </p:nvSpPr>
        <p:spPr>
          <a:xfrm rot="0">
            <a:off x="18034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453256436" name="Text">
    </p:cNvPr>
          <p:cNvSpPr>
            <a:spLocks noGrp="1"/>
          </p:cNvSpPr>
          <p:nvPr/>
        </p:nvSpPr>
        <p:spPr>
          <a:xfrm rot="0">
            <a:off x="2578100" y="61595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</a:t>
            </a:r>
          </a:p>
        </p:txBody>
      </p:sp>
      <p:sp>
        <p:nvSpPr>
          <p:cNvPr id="1729879467" name="Text">
    </p:cNvPr>
          <p:cNvSpPr>
            <a:spLocks noGrp="1"/>
          </p:cNvSpPr>
          <p:nvPr/>
        </p:nvSpPr>
        <p:spPr>
          <a:xfrm rot="0">
            <a:off x="33528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13008326" name="Text">
    </p:cNvPr>
          <p:cNvSpPr>
            <a:spLocks noGrp="1"/>
          </p:cNvSpPr>
          <p:nvPr/>
        </p:nvSpPr>
        <p:spPr>
          <a:xfrm rot="0">
            <a:off x="41275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798283828" name="Text">
    </p:cNvPr>
          <p:cNvSpPr>
            <a:spLocks noGrp="1"/>
          </p:cNvSpPr>
          <p:nvPr/>
        </p:nvSpPr>
        <p:spPr>
          <a:xfrm rot="0">
            <a:off x="49022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249326204" name="Text">
    </p:cNvPr>
          <p:cNvSpPr>
            <a:spLocks noGrp="1"/>
          </p:cNvSpPr>
          <p:nvPr/>
        </p:nvSpPr>
        <p:spPr>
          <a:xfrm rot="0">
            <a:off x="56769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932386953" name="Text">
    </p:cNvPr>
          <p:cNvSpPr>
            <a:spLocks noGrp="1"/>
          </p:cNvSpPr>
          <p:nvPr/>
        </p:nvSpPr>
        <p:spPr>
          <a:xfrm rot="0">
            <a:off x="64516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544628124" name="Text">
    </p:cNvPr>
          <p:cNvSpPr>
            <a:spLocks noGrp="1"/>
          </p:cNvSpPr>
          <p:nvPr/>
        </p:nvSpPr>
        <p:spPr>
          <a:xfrm rot="0">
            <a:off x="72263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690648286" name="Text">
    </p:cNvPr>
          <p:cNvSpPr>
            <a:spLocks noGrp="1"/>
          </p:cNvSpPr>
          <p:nvPr/>
        </p:nvSpPr>
        <p:spPr>
          <a:xfrm rot="0">
            <a:off x="80010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145598989" name="Text">
    </p:cNvPr>
          <p:cNvSpPr>
            <a:spLocks noGrp="1"/>
          </p:cNvSpPr>
          <p:nvPr/>
        </p:nvSpPr>
        <p:spPr>
          <a:xfrm rot="0">
            <a:off x="8775700" y="61595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798335325" name="Text">
    </p:cNvPr>
          <p:cNvSpPr>
            <a:spLocks noGrp="1"/>
          </p:cNvSpPr>
          <p:nvPr/>
        </p:nvSpPr>
        <p:spPr>
          <a:xfrm rot="0">
            <a:off x="9550400" y="6159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33733914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854183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309535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77701647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10 of</a:t>
            </a:r>
          </a:p>
        </p:txBody>
      </p:sp>
      <p:sp>
        <p:nvSpPr>
          <p:cNvPr id="1822645061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658378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48310454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798753207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494425202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93230141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20617975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19474145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178495486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583970252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668923900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480699005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702683534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2115330483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1406020012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2026937506" name="Frame"/>
          <p:cNvSpPr>
            <a:spLocks noGrp="1"/>
          </p:cNvSpPr>
          <p:nvPr/>
        </p:nvSpPr>
        <p:spPr>
          <a:xfrm>
            <a:off x="254000" y="457200"/>
            <a:ext cx="10185400" cy="190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95222367" name="Text">
    </p:cNvPr>
          <p:cNvSpPr>
            <a:spLocks noGrp="1"/>
          </p:cNvSpPr>
          <p:nvPr/>
        </p:nvSpPr>
        <p:spPr>
          <a:xfrm rot="0">
            <a:off x="25781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AS</a:t>
            </a:r>
          </a:p>
        </p:txBody>
      </p:sp>
      <p:sp>
        <p:nvSpPr>
          <p:cNvPr id="336211261" name="Frame"/>
          <p:cNvSpPr>
            <a:spLocks noGrp="1"/>
          </p:cNvSpPr>
          <p:nvPr/>
        </p:nvSpPr>
        <p:spPr>
          <a:xfrm>
            <a:off x="254000" y="6477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17235033" name="Text">
    </p:cNvPr>
          <p:cNvSpPr>
            <a:spLocks noGrp="1"/>
          </p:cNvSpPr>
          <p:nvPr/>
        </p:nvSpPr>
        <p:spPr>
          <a:xfrm rot="0">
            <a:off x="2540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</a:t>
            </a:r>
          </a:p>
        </p:txBody>
      </p:sp>
      <p:sp>
        <p:nvSpPr>
          <p:cNvPr id="1256348322" name="Text">
    </p:cNvPr>
          <p:cNvSpPr>
            <a:spLocks noGrp="1"/>
          </p:cNvSpPr>
          <p:nvPr/>
        </p:nvSpPr>
        <p:spPr>
          <a:xfrm rot="0">
            <a:off x="10287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905448093" name="Text">
    </p:cNvPr>
          <p:cNvSpPr>
            <a:spLocks noGrp="1"/>
          </p:cNvSpPr>
          <p:nvPr/>
        </p:nvSpPr>
        <p:spPr>
          <a:xfrm rot="0">
            <a:off x="18034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893640922" name="Text">
    </p:cNvPr>
          <p:cNvSpPr>
            <a:spLocks noGrp="1"/>
          </p:cNvSpPr>
          <p:nvPr/>
        </p:nvSpPr>
        <p:spPr>
          <a:xfrm rot="0">
            <a:off x="2578100" y="6477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422971573" name="Text">
    </p:cNvPr>
          <p:cNvSpPr>
            <a:spLocks noGrp="1"/>
          </p:cNvSpPr>
          <p:nvPr/>
        </p:nvSpPr>
        <p:spPr>
          <a:xfrm rot="0">
            <a:off x="33528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96382075" name="Text">
    </p:cNvPr>
          <p:cNvSpPr>
            <a:spLocks noGrp="1"/>
          </p:cNvSpPr>
          <p:nvPr/>
        </p:nvSpPr>
        <p:spPr>
          <a:xfrm rot="0">
            <a:off x="41275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872427567" name="Text">
    </p:cNvPr>
          <p:cNvSpPr>
            <a:spLocks noGrp="1"/>
          </p:cNvSpPr>
          <p:nvPr/>
        </p:nvSpPr>
        <p:spPr>
          <a:xfrm rot="0">
            <a:off x="49022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822989839" name="Text">
    </p:cNvPr>
          <p:cNvSpPr>
            <a:spLocks noGrp="1"/>
          </p:cNvSpPr>
          <p:nvPr/>
        </p:nvSpPr>
        <p:spPr>
          <a:xfrm rot="0">
            <a:off x="56769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416743739" name="Text">
    </p:cNvPr>
          <p:cNvSpPr>
            <a:spLocks noGrp="1"/>
          </p:cNvSpPr>
          <p:nvPr/>
        </p:nvSpPr>
        <p:spPr>
          <a:xfrm rot="0">
            <a:off x="64516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314005236" name="Text">
    </p:cNvPr>
          <p:cNvSpPr>
            <a:spLocks noGrp="1"/>
          </p:cNvSpPr>
          <p:nvPr/>
        </p:nvSpPr>
        <p:spPr>
          <a:xfrm rot="0">
            <a:off x="72263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662937029" name="Text">
    </p:cNvPr>
          <p:cNvSpPr>
            <a:spLocks noGrp="1"/>
          </p:cNvSpPr>
          <p:nvPr/>
        </p:nvSpPr>
        <p:spPr>
          <a:xfrm rot="0">
            <a:off x="80010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2020706454" name="Text">
    </p:cNvPr>
          <p:cNvSpPr>
            <a:spLocks noGrp="1"/>
          </p:cNvSpPr>
          <p:nvPr/>
        </p:nvSpPr>
        <p:spPr>
          <a:xfrm rot="0">
            <a:off x="87757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85803642" name="Text">
    </p:cNvPr>
          <p:cNvSpPr>
            <a:spLocks noGrp="1"/>
          </p:cNvSpPr>
          <p:nvPr/>
        </p:nvSpPr>
        <p:spPr>
          <a:xfrm rot="0">
            <a:off x="95504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81636201" name="Frame"/>
          <p:cNvSpPr>
            <a:spLocks noGrp="1"/>
          </p:cNvSpPr>
          <p:nvPr/>
        </p:nvSpPr>
        <p:spPr>
          <a:xfrm>
            <a:off x="254000" y="15113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74129181" name="Text">
    </p:cNvPr>
          <p:cNvSpPr>
            <a:spLocks noGrp="1"/>
          </p:cNvSpPr>
          <p:nvPr/>
        </p:nvSpPr>
        <p:spPr>
          <a:xfrm rot="0">
            <a:off x="2540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20</a:t>
            </a:r>
          </a:p>
        </p:txBody>
      </p:sp>
      <p:sp>
        <p:nvSpPr>
          <p:cNvPr id="1068548045" name="Text">
    </p:cNvPr>
          <p:cNvSpPr>
            <a:spLocks noGrp="1"/>
          </p:cNvSpPr>
          <p:nvPr/>
        </p:nvSpPr>
        <p:spPr>
          <a:xfrm rot="0">
            <a:off x="10287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454616065" name="Text">
    </p:cNvPr>
          <p:cNvSpPr>
            <a:spLocks noGrp="1"/>
          </p:cNvSpPr>
          <p:nvPr/>
        </p:nvSpPr>
        <p:spPr>
          <a:xfrm rot="0">
            <a:off x="18034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352605246" name="Text">
    </p:cNvPr>
          <p:cNvSpPr>
            <a:spLocks noGrp="1"/>
          </p:cNvSpPr>
          <p:nvPr/>
        </p:nvSpPr>
        <p:spPr>
          <a:xfrm rot="0">
            <a:off x="2578100" y="15113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376503923" name="Text">
    </p:cNvPr>
          <p:cNvSpPr>
            <a:spLocks noGrp="1"/>
          </p:cNvSpPr>
          <p:nvPr/>
        </p:nvSpPr>
        <p:spPr>
          <a:xfrm rot="0">
            <a:off x="33528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38485671" name="Text">
    </p:cNvPr>
          <p:cNvSpPr>
            <a:spLocks noGrp="1"/>
          </p:cNvSpPr>
          <p:nvPr/>
        </p:nvSpPr>
        <p:spPr>
          <a:xfrm rot="0">
            <a:off x="41275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893774538" name="Text">
    </p:cNvPr>
          <p:cNvSpPr>
            <a:spLocks noGrp="1"/>
          </p:cNvSpPr>
          <p:nvPr/>
        </p:nvSpPr>
        <p:spPr>
          <a:xfrm rot="0">
            <a:off x="49022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478896134" name="Text">
    </p:cNvPr>
          <p:cNvSpPr>
            <a:spLocks noGrp="1"/>
          </p:cNvSpPr>
          <p:nvPr/>
        </p:nvSpPr>
        <p:spPr>
          <a:xfrm rot="0">
            <a:off x="56769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228194839" name="Text">
    </p:cNvPr>
          <p:cNvSpPr>
            <a:spLocks noGrp="1"/>
          </p:cNvSpPr>
          <p:nvPr/>
        </p:nvSpPr>
        <p:spPr>
          <a:xfrm rot="0">
            <a:off x="64516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175628235" name="Text">
    </p:cNvPr>
          <p:cNvSpPr>
            <a:spLocks noGrp="1"/>
          </p:cNvSpPr>
          <p:nvPr/>
        </p:nvSpPr>
        <p:spPr>
          <a:xfrm rot="0">
            <a:off x="72263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866194215" name="Text">
    </p:cNvPr>
          <p:cNvSpPr>
            <a:spLocks noGrp="1"/>
          </p:cNvSpPr>
          <p:nvPr/>
        </p:nvSpPr>
        <p:spPr>
          <a:xfrm rot="0">
            <a:off x="80010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522432335" name="Text">
    </p:cNvPr>
          <p:cNvSpPr>
            <a:spLocks noGrp="1"/>
          </p:cNvSpPr>
          <p:nvPr/>
        </p:nvSpPr>
        <p:spPr>
          <a:xfrm rot="0">
            <a:off x="87757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902109811" name="Text">
    </p:cNvPr>
          <p:cNvSpPr>
            <a:spLocks noGrp="1"/>
          </p:cNvSpPr>
          <p:nvPr/>
        </p:nvSpPr>
        <p:spPr>
          <a:xfrm rot="0">
            <a:off x="9550400" y="151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1724559857" name="Frame"/>
          <p:cNvSpPr>
            <a:spLocks noGrp="1"/>
          </p:cNvSpPr>
          <p:nvPr/>
        </p:nvSpPr>
        <p:spPr>
          <a:xfrm>
            <a:off x="254000" y="23749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73498404" name="Text">
    </p:cNvPr>
          <p:cNvSpPr>
            <a:spLocks noGrp="1"/>
          </p:cNvSpPr>
          <p:nvPr/>
        </p:nvSpPr>
        <p:spPr>
          <a:xfrm rot="0">
            <a:off x="2540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20</a:t>
            </a:r>
          </a:p>
        </p:txBody>
      </p:sp>
      <p:sp>
        <p:nvSpPr>
          <p:cNvPr id="1947521235" name="Text">
    </p:cNvPr>
          <p:cNvSpPr>
            <a:spLocks noGrp="1"/>
          </p:cNvSpPr>
          <p:nvPr/>
        </p:nvSpPr>
        <p:spPr>
          <a:xfrm rot="0">
            <a:off x="10287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763662496" name="Text">
    </p:cNvPr>
          <p:cNvSpPr>
            <a:spLocks noGrp="1"/>
          </p:cNvSpPr>
          <p:nvPr/>
        </p:nvSpPr>
        <p:spPr>
          <a:xfrm rot="0">
            <a:off x="18034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516845899" name="Text">
    </p:cNvPr>
          <p:cNvSpPr>
            <a:spLocks noGrp="1"/>
          </p:cNvSpPr>
          <p:nvPr/>
        </p:nvSpPr>
        <p:spPr>
          <a:xfrm rot="0">
            <a:off x="2578100" y="23749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1254168236" name="Text">
    </p:cNvPr>
          <p:cNvSpPr>
            <a:spLocks noGrp="1"/>
          </p:cNvSpPr>
          <p:nvPr/>
        </p:nvSpPr>
        <p:spPr>
          <a:xfrm rot="0">
            <a:off x="33528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02773359" name="Text">
    </p:cNvPr>
          <p:cNvSpPr>
            <a:spLocks noGrp="1"/>
          </p:cNvSpPr>
          <p:nvPr/>
        </p:nvSpPr>
        <p:spPr>
          <a:xfrm rot="0">
            <a:off x="41275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98727317" name="Text">
    </p:cNvPr>
          <p:cNvSpPr>
            <a:spLocks noGrp="1"/>
          </p:cNvSpPr>
          <p:nvPr/>
        </p:nvSpPr>
        <p:spPr>
          <a:xfrm rot="0">
            <a:off x="49022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418944966" name="Text">
    </p:cNvPr>
          <p:cNvSpPr>
            <a:spLocks noGrp="1"/>
          </p:cNvSpPr>
          <p:nvPr/>
        </p:nvSpPr>
        <p:spPr>
          <a:xfrm rot="0">
            <a:off x="56769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515099651" name="Text">
    </p:cNvPr>
          <p:cNvSpPr>
            <a:spLocks noGrp="1"/>
          </p:cNvSpPr>
          <p:nvPr/>
        </p:nvSpPr>
        <p:spPr>
          <a:xfrm rot="0">
            <a:off x="64516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282574984" name="Text">
    </p:cNvPr>
          <p:cNvSpPr>
            <a:spLocks noGrp="1"/>
          </p:cNvSpPr>
          <p:nvPr/>
        </p:nvSpPr>
        <p:spPr>
          <a:xfrm rot="0">
            <a:off x="72263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89592173" name="Text">
    </p:cNvPr>
          <p:cNvSpPr>
            <a:spLocks noGrp="1"/>
          </p:cNvSpPr>
          <p:nvPr/>
        </p:nvSpPr>
        <p:spPr>
          <a:xfrm rot="0">
            <a:off x="80010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506668710" name="Text">
    </p:cNvPr>
          <p:cNvSpPr>
            <a:spLocks noGrp="1"/>
          </p:cNvSpPr>
          <p:nvPr/>
        </p:nvSpPr>
        <p:spPr>
          <a:xfrm rot="0">
            <a:off x="87757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2006817554" name="Text">
    </p:cNvPr>
          <p:cNvSpPr>
            <a:spLocks noGrp="1"/>
          </p:cNvSpPr>
          <p:nvPr/>
        </p:nvSpPr>
        <p:spPr>
          <a:xfrm rot="0">
            <a:off x="95504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795048355" name="Frame"/>
          <p:cNvSpPr>
            <a:spLocks noGrp="1"/>
          </p:cNvSpPr>
          <p:nvPr/>
        </p:nvSpPr>
        <p:spPr>
          <a:xfrm>
            <a:off x="254000" y="32385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02172507" name="Text">
    </p:cNvPr>
          <p:cNvSpPr>
            <a:spLocks noGrp="1"/>
          </p:cNvSpPr>
          <p:nvPr/>
        </p:nvSpPr>
        <p:spPr>
          <a:xfrm rot="0">
            <a:off x="2540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20</a:t>
            </a:r>
          </a:p>
        </p:txBody>
      </p:sp>
      <p:sp>
        <p:nvSpPr>
          <p:cNvPr id="620512125" name="Text">
    </p:cNvPr>
          <p:cNvSpPr>
            <a:spLocks noGrp="1"/>
          </p:cNvSpPr>
          <p:nvPr/>
        </p:nvSpPr>
        <p:spPr>
          <a:xfrm rot="0">
            <a:off x="10287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059199483" name="Text">
    </p:cNvPr>
          <p:cNvSpPr>
            <a:spLocks noGrp="1"/>
          </p:cNvSpPr>
          <p:nvPr/>
        </p:nvSpPr>
        <p:spPr>
          <a:xfrm rot="0">
            <a:off x="18034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88273117" name="Text">
    </p:cNvPr>
          <p:cNvSpPr>
            <a:spLocks noGrp="1"/>
          </p:cNvSpPr>
          <p:nvPr/>
        </p:nvSpPr>
        <p:spPr>
          <a:xfrm rot="0">
            <a:off x="2578100" y="32385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259299824" name="Text">
    </p:cNvPr>
          <p:cNvSpPr>
            <a:spLocks noGrp="1"/>
          </p:cNvSpPr>
          <p:nvPr/>
        </p:nvSpPr>
        <p:spPr>
          <a:xfrm rot="0">
            <a:off x="33528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38746312" name="Text">
    </p:cNvPr>
          <p:cNvSpPr>
            <a:spLocks noGrp="1"/>
          </p:cNvSpPr>
          <p:nvPr/>
        </p:nvSpPr>
        <p:spPr>
          <a:xfrm rot="0">
            <a:off x="41275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712845256" name="Text">
    </p:cNvPr>
          <p:cNvSpPr>
            <a:spLocks noGrp="1"/>
          </p:cNvSpPr>
          <p:nvPr/>
        </p:nvSpPr>
        <p:spPr>
          <a:xfrm rot="0">
            <a:off x="49022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736912110" name="Text">
    </p:cNvPr>
          <p:cNvSpPr>
            <a:spLocks noGrp="1"/>
          </p:cNvSpPr>
          <p:nvPr/>
        </p:nvSpPr>
        <p:spPr>
          <a:xfrm rot="0">
            <a:off x="56769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8181114" name="Text">
    </p:cNvPr>
          <p:cNvSpPr>
            <a:spLocks noGrp="1"/>
          </p:cNvSpPr>
          <p:nvPr/>
        </p:nvSpPr>
        <p:spPr>
          <a:xfrm rot="0">
            <a:off x="64516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743303225" name="Text">
    </p:cNvPr>
          <p:cNvSpPr>
            <a:spLocks noGrp="1"/>
          </p:cNvSpPr>
          <p:nvPr/>
        </p:nvSpPr>
        <p:spPr>
          <a:xfrm rot="0">
            <a:off x="72263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042843325" name="Text">
    </p:cNvPr>
          <p:cNvSpPr>
            <a:spLocks noGrp="1"/>
          </p:cNvSpPr>
          <p:nvPr/>
        </p:nvSpPr>
        <p:spPr>
          <a:xfrm rot="0">
            <a:off x="80010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981511812" name="Text">
    </p:cNvPr>
          <p:cNvSpPr>
            <a:spLocks noGrp="1"/>
          </p:cNvSpPr>
          <p:nvPr/>
        </p:nvSpPr>
        <p:spPr>
          <a:xfrm rot="0">
            <a:off x="87757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79618616" name="Text">
    </p:cNvPr>
          <p:cNvSpPr>
            <a:spLocks noGrp="1"/>
          </p:cNvSpPr>
          <p:nvPr/>
        </p:nvSpPr>
        <p:spPr>
          <a:xfrm rot="0">
            <a:off x="95504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46308718" name="Frame"/>
          <p:cNvSpPr>
            <a:spLocks noGrp="1"/>
          </p:cNvSpPr>
          <p:nvPr/>
        </p:nvSpPr>
        <p:spPr>
          <a:xfrm>
            <a:off x="254000" y="41021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17839347" name="Text">
    </p:cNvPr>
          <p:cNvSpPr>
            <a:spLocks noGrp="1"/>
          </p:cNvSpPr>
          <p:nvPr/>
        </p:nvSpPr>
        <p:spPr>
          <a:xfrm rot="0">
            <a:off x="2540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20</a:t>
            </a:r>
          </a:p>
        </p:txBody>
      </p:sp>
      <p:sp>
        <p:nvSpPr>
          <p:cNvPr id="1709461053" name="Text">
    </p:cNvPr>
          <p:cNvSpPr>
            <a:spLocks noGrp="1"/>
          </p:cNvSpPr>
          <p:nvPr/>
        </p:nvSpPr>
        <p:spPr>
          <a:xfrm rot="0">
            <a:off x="10287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539672029" name="Text">
    </p:cNvPr>
          <p:cNvSpPr>
            <a:spLocks noGrp="1"/>
          </p:cNvSpPr>
          <p:nvPr/>
        </p:nvSpPr>
        <p:spPr>
          <a:xfrm rot="0">
            <a:off x="18034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525280867" name="Text">
    </p:cNvPr>
          <p:cNvSpPr>
            <a:spLocks noGrp="1"/>
          </p:cNvSpPr>
          <p:nvPr/>
        </p:nvSpPr>
        <p:spPr>
          <a:xfrm rot="0">
            <a:off x="2578100" y="41021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1629551649" name="Text">
    </p:cNvPr>
          <p:cNvSpPr>
            <a:spLocks noGrp="1"/>
          </p:cNvSpPr>
          <p:nvPr/>
        </p:nvSpPr>
        <p:spPr>
          <a:xfrm rot="0">
            <a:off x="33528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45055390" name="Text">
    </p:cNvPr>
          <p:cNvSpPr>
            <a:spLocks noGrp="1"/>
          </p:cNvSpPr>
          <p:nvPr/>
        </p:nvSpPr>
        <p:spPr>
          <a:xfrm rot="0">
            <a:off x="41275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396917976" name="Text">
    </p:cNvPr>
          <p:cNvSpPr>
            <a:spLocks noGrp="1"/>
          </p:cNvSpPr>
          <p:nvPr/>
        </p:nvSpPr>
        <p:spPr>
          <a:xfrm rot="0">
            <a:off x="49022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903417581" name="Text">
    </p:cNvPr>
          <p:cNvSpPr>
            <a:spLocks noGrp="1"/>
          </p:cNvSpPr>
          <p:nvPr/>
        </p:nvSpPr>
        <p:spPr>
          <a:xfrm rot="0">
            <a:off x="56769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400778115" name="Text">
    </p:cNvPr>
          <p:cNvSpPr>
            <a:spLocks noGrp="1"/>
          </p:cNvSpPr>
          <p:nvPr/>
        </p:nvSpPr>
        <p:spPr>
          <a:xfrm rot="0">
            <a:off x="64516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663068737" name="Text">
    </p:cNvPr>
          <p:cNvSpPr>
            <a:spLocks noGrp="1"/>
          </p:cNvSpPr>
          <p:nvPr/>
        </p:nvSpPr>
        <p:spPr>
          <a:xfrm rot="0">
            <a:off x="72263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706512251" name="Text">
    </p:cNvPr>
          <p:cNvSpPr>
            <a:spLocks noGrp="1"/>
          </p:cNvSpPr>
          <p:nvPr/>
        </p:nvSpPr>
        <p:spPr>
          <a:xfrm rot="0">
            <a:off x="80010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473206451" name="Text">
    </p:cNvPr>
          <p:cNvSpPr>
            <a:spLocks noGrp="1"/>
          </p:cNvSpPr>
          <p:nvPr/>
        </p:nvSpPr>
        <p:spPr>
          <a:xfrm rot="0">
            <a:off x="87757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1979672060" name="Text">
    </p:cNvPr>
          <p:cNvSpPr>
            <a:spLocks noGrp="1"/>
          </p:cNvSpPr>
          <p:nvPr/>
        </p:nvSpPr>
        <p:spPr>
          <a:xfrm rot="0">
            <a:off x="95504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359492448" name="Frame"/>
          <p:cNvSpPr>
            <a:spLocks noGrp="1"/>
          </p:cNvSpPr>
          <p:nvPr/>
        </p:nvSpPr>
        <p:spPr>
          <a:xfrm>
            <a:off x="254000" y="49657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28038379" name="Text">
    </p:cNvPr>
          <p:cNvSpPr>
            <a:spLocks noGrp="1"/>
          </p:cNvSpPr>
          <p:nvPr/>
        </p:nvSpPr>
        <p:spPr>
          <a:xfrm rot="0">
            <a:off x="2540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20</a:t>
            </a:r>
          </a:p>
        </p:txBody>
      </p:sp>
      <p:sp>
        <p:nvSpPr>
          <p:cNvPr id="1991492346" name="Text">
    </p:cNvPr>
          <p:cNvSpPr>
            <a:spLocks noGrp="1"/>
          </p:cNvSpPr>
          <p:nvPr/>
        </p:nvSpPr>
        <p:spPr>
          <a:xfrm rot="0">
            <a:off x="10287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2020444501" name="Text">
    </p:cNvPr>
          <p:cNvSpPr>
            <a:spLocks noGrp="1"/>
          </p:cNvSpPr>
          <p:nvPr/>
        </p:nvSpPr>
        <p:spPr>
          <a:xfrm rot="0">
            <a:off x="18034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03140179" name="Text">
    </p:cNvPr>
          <p:cNvSpPr>
            <a:spLocks noGrp="1"/>
          </p:cNvSpPr>
          <p:nvPr/>
        </p:nvSpPr>
        <p:spPr>
          <a:xfrm rot="0">
            <a:off x="2578100" y="49657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2111146791" name="Text">
    </p:cNvPr>
          <p:cNvSpPr>
            <a:spLocks noGrp="1"/>
          </p:cNvSpPr>
          <p:nvPr/>
        </p:nvSpPr>
        <p:spPr>
          <a:xfrm rot="0">
            <a:off x="33528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53972853" name="Text">
    </p:cNvPr>
          <p:cNvSpPr>
            <a:spLocks noGrp="1"/>
          </p:cNvSpPr>
          <p:nvPr/>
        </p:nvSpPr>
        <p:spPr>
          <a:xfrm rot="0">
            <a:off x="41275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27932322" name="Text">
    </p:cNvPr>
          <p:cNvSpPr>
            <a:spLocks noGrp="1"/>
          </p:cNvSpPr>
          <p:nvPr/>
        </p:nvSpPr>
        <p:spPr>
          <a:xfrm rot="0">
            <a:off x="49022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696060567" name="Text">
    </p:cNvPr>
          <p:cNvSpPr>
            <a:spLocks noGrp="1"/>
          </p:cNvSpPr>
          <p:nvPr/>
        </p:nvSpPr>
        <p:spPr>
          <a:xfrm rot="0">
            <a:off x="56769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2015375404" name="Text">
    </p:cNvPr>
          <p:cNvSpPr>
            <a:spLocks noGrp="1"/>
          </p:cNvSpPr>
          <p:nvPr/>
        </p:nvSpPr>
        <p:spPr>
          <a:xfrm rot="0">
            <a:off x="64516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611729351" name="Text">
    </p:cNvPr>
          <p:cNvSpPr>
            <a:spLocks noGrp="1"/>
          </p:cNvSpPr>
          <p:nvPr/>
        </p:nvSpPr>
        <p:spPr>
          <a:xfrm rot="0">
            <a:off x="72263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958281933" name="Text">
    </p:cNvPr>
          <p:cNvSpPr>
            <a:spLocks noGrp="1"/>
          </p:cNvSpPr>
          <p:nvPr/>
        </p:nvSpPr>
        <p:spPr>
          <a:xfrm rot="0">
            <a:off x="80010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894535551" name="Text">
    </p:cNvPr>
          <p:cNvSpPr>
            <a:spLocks noGrp="1"/>
          </p:cNvSpPr>
          <p:nvPr/>
        </p:nvSpPr>
        <p:spPr>
          <a:xfrm rot="0">
            <a:off x="8775700" y="49657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275687081" name="Text">
    </p:cNvPr>
          <p:cNvSpPr>
            <a:spLocks noGrp="1"/>
          </p:cNvSpPr>
          <p:nvPr/>
        </p:nvSpPr>
        <p:spPr>
          <a:xfrm rot="0">
            <a:off x="9550400" y="496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94542056" name="Frame"/>
          <p:cNvSpPr>
            <a:spLocks noGrp="1"/>
          </p:cNvSpPr>
          <p:nvPr/>
        </p:nvSpPr>
        <p:spPr>
          <a:xfrm>
            <a:off x="254000" y="58293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03356525" name="Text">
    </p:cNvPr>
          <p:cNvSpPr>
            <a:spLocks noGrp="1"/>
          </p:cNvSpPr>
          <p:nvPr/>
        </p:nvSpPr>
        <p:spPr>
          <a:xfrm rot="0">
            <a:off x="2540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20</a:t>
            </a:r>
          </a:p>
        </p:txBody>
      </p:sp>
      <p:sp>
        <p:nvSpPr>
          <p:cNvPr id="1549021661" name="Text">
    </p:cNvPr>
          <p:cNvSpPr>
            <a:spLocks noGrp="1"/>
          </p:cNvSpPr>
          <p:nvPr/>
        </p:nvSpPr>
        <p:spPr>
          <a:xfrm rot="0">
            <a:off x="10287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532993222" name="Text">
    </p:cNvPr>
          <p:cNvSpPr>
            <a:spLocks noGrp="1"/>
          </p:cNvSpPr>
          <p:nvPr/>
        </p:nvSpPr>
        <p:spPr>
          <a:xfrm rot="0">
            <a:off x="18034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629280995" name="Text">
    </p:cNvPr>
          <p:cNvSpPr>
            <a:spLocks noGrp="1"/>
          </p:cNvSpPr>
          <p:nvPr/>
        </p:nvSpPr>
        <p:spPr>
          <a:xfrm rot="0">
            <a:off x="2578100" y="58293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2031779966" name="Text">
    </p:cNvPr>
          <p:cNvSpPr>
            <a:spLocks noGrp="1"/>
          </p:cNvSpPr>
          <p:nvPr/>
        </p:nvSpPr>
        <p:spPr>
          <a:xfrm rot="0">
            <a:off x="33528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9535193" name="Text">
    </p:cNvPr>
          <p:cNvSpPr>
            <a:spLocks noGrp="1"/>
          </p:cNvSpPr>
          <p:nvPr/>
        </p:nvSpPr>
        <p:spPr>
          <a:xfrm rot="0">
            <a:off x="41275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598969254" name="Text">
    </p:cNvPr>
          <p:cNvSpPr>
            <a:spLocks noGrp="1"/>
          </p:cNvSpPr>
          <p:nvPr/>
        </p:nvSpPr>
        <p:spPr>
          <a:xfrm rot="0">
            <a:off x="49022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369328699" name="Text">
    </p:cNvPr>
          <p:cNvSpPr>
            <a:spLocks noGrp="1"/>
          </p:cNvSpPr>
          <p:nvPr/>
        </p:nvSpPr>
        <p:spPr>
          <a:xfrm rot="0">
            <a:off x="56769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993524213" name="Text">
    </p:cNvPr>
          <p:cNvSpPr>
            <a:spLocks noGrp="1"/>
          </p:cNvSpPr>
          <p:nvPr/>
        </p:nvSpPr>
        <p:spPr>
          <a:xfrm rot="0">
            <a:off x="64516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392567710" name="Text">
    </p:cNvPr>
          <p:cNvSpPr>
            <a:spLocks noGrp="1"/>
          </p:cNvSpPr>
          <p:nvPr/>
        </p:nvSpPr>
        <p:spPr>
          <a:xfrm rot="0">
            <a:off x="72263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817291491" name="Text">
    </p:cNvPr>
          <p:cNvSpPr>
            <a:spLocks noGrp="1"/>
          </p:cNvSpPr>
          <p:nvPr/>
        </p:nvSpPr>
        <p:spPr>
          <a:xfrm rot="0">
            <a:off x="80010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724509960" name="Text">
    </p:cNvPr>
          <p:cNvSpPr>
            <a:spLocks noGrp="1"/>
          </p:cNvSpPr>
          <p:nvPr/>
        </p:nvSpPr>
        <p:spPr>
          <a:xfrm rot="0">
            <a:off x="87757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47663733" name="Text">
    </p:cNvPr>
          <p:cNvSpPr>
            <a:spLocks noGrp="1"/>
          </p:cNvSpPr>
          <p:nvPr/>
        </p:nvSpPr>
        <p:spPr>
          <a:xfrm rot="0">
            <a:off x="9550400" y="582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919437240" name="Frame"/>
          <p:cNvSpPr>
            <a:spLocks noGrp="1"/>
          </p:cNvSpPr>
          <p:nvPr/>
        </p:nvSpPr>
        <p:spPr>
          <a:xfrm>
            <a:off x="254000" y="6692900"/>
            <a:ext cx="10185400" cy="2159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62422832" name="Text">
    </p:cNvPr>
          <p:cNvSpPr>
            <a:spLocks noGrp="1"/>
          </p:cNvSpPr>
          <p:nvPr/>
        </p:nvSpPr>
        <p:spPr>
          <a:xfrm rot="0">
            <a:off x="2540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</a:t>
            </a:r>
          </a:p>
        </p:txBody>
      </p:sp>
      <p:sp>
        <p:nvSpPr>
          <p:cNvPr id="2117257586" name="Text">
    </p:cNvPr>
          <p:cNvSpPr>
            <a:spLocks noGrp="1"/>
          </p:cNvSpPr>
          <p:nvPr/>
        </p:nvSpPr>
        <p:spPr>
          <a:xfrm rot="0">
            <a:off x="10287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916247091" name="Text">
    </p:cNvPr>
          <p:cNvSpPr>
            <a:spLocks noGrp="1"/>
          </p:cNvSpPr>
          <p:nvPr/>
        </p:nvSpPr>
        <p:spPr>
          <a:xfrm rot="0">
            <a:off x="18034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810979815" name="Text">
    </p:cNvPr>
          <p:cNvSpPr>
            <a:spLocks noGrp="1"/>
          </p:cNvSpPr>
          <p:nvPr/>
        </p:nvSpPr>
        <p:spPr>
          <a:xfrm rot="0">
            <a:off x="25781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</a:t>
            </a:r>
          </a:p>
        </p:txBody>
      </p:sp>
      <p:sp>
        <p:nvSpPr>
          <p:cNvPr id="1781749988" name="Text">
    </p:cNvPr>
          <p:cNvSpPr>
            <a:spLocks noGrp="1"/>
          </p:cNvSpPr>
          <p:nvPr/>
        </p:nvSpPr>
        <p:spPr>
          <a:xfrm rot="0">
            <a:off x="33528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44197257" name="Text">
    </p:cNvPr>
          <p:cNvSpPr>
            <a:spLocks noGrp="1"/>
          </p:cNvSpPr>
          <p:nvPr/>
        </p:nvSpPr>
        <p:spPr>
          <a:xfrm rot="0">
            <a:off x="41275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84063652" name="Text">
    </p:cNvPr>
          <p:cNvSpPr>
            <a:spLocks noGrp="1"/>
          </p:cNvSpPr>
          <p:nvPr/>
        </p:nvSpPr>
        <p:spPr>
          <a:xfrm rot="0">
            <a:off x="49022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867202415" name="Text">
    </p:cNvPr>
          <p:cNvSpPr>
            <a:spLocks noGrp="1"/>
          </p:cNvSpPr>
          <p:nvPr/>
        </p:nvSpPr>
        <p:spPr>
          <a:xfrm rot="0">
            <a:off x="56769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127546757" name="Text">
    </p:cNvPr>
          <p:cNvSpPr>
            <a:spLocks noGrp="1"/>
          </p:cNvSpPr>
          <p:nvPr/>
        </p:nvSpPr>
        <p:spPr>
          <a:xfrm rot="0">
            <a:off x="64516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386959943" name="Text">
    </p:cNvPr>
          <p:cNvSpPr>
            <a:spLocks noGrp="1"/>
          </p:cNvSpPr>
          <p:nvPr/>
        </p:nvSpPr>
        <p:spPr>
          <a:xfrm rot="0">
            <a:off x="72263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2045392564" name="Text">
    </p:cNvPr>
          <p:cNvSpPr>
            <a:spLocks noGrp="1"/>
          </p:cNvSpPr>
          <p:nvPr/>
        </p:nvSpPr>
        <p:spPr>
          <a:xfrm rot="0">
            <a:off x="80010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229008875" name="Text">
    </p:cNvPr>
          <p:cNvSpPr>
            <a:spLocks noGrp="1"/>
          </p:cNvSpPr>
          <p:nvPr/>
        </p:nvSpPr>
        <p:spPr>
          <a:xfrm rot="0">
            <a:off x="87757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762128785" name="Text">
    </p:cNvPr>
          <p:cNvSpPr>
            <a:spLocks noGrp="1"/>
          </p:cNvSpPr>
          <p:nvPr/>
        </p:nvSpPr>
        <p:spPr>
          <a:xfrm rot="0">
            <a:off x="9550400" y="669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627853591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9907224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2757899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306905767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11 of</a:t>
            </a:r>
          </a:p>
        </p:txBody>
      </p:sp>
      <p:sp>
        <p:nvSpPr>
          <p:cNvPr id="159405355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536893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1008125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2087617615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2009907172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628270233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435515345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565823952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333081089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2131953434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723117976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1378499384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874104896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406480910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924068555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878978282" name="Frame"/>
          <p:cNvSpPr>
            <a:spLocks noGrp="1"/>
          </p:cNvSpPr>
          <p:nvPr/>
        </p:nvSpPr>
        <p:spPr>
          <a:xfrm>
            <a:off x="254000" y="4572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21574894" name="Text">
    </p:cNvPr>
          <p:cNvSpPr>
            <a:spLocks noGrp="1"/>
          </p:cNvSpPr>
          <p:nvPr/>
        </p:nvSpPr>
        <p:spPr>
          <a:xfrm rot="0">
            <a:off x="2578100" y="4572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888844154" name="Frame"/>
          <p:cNvSpPr>
            <a:spLocks noGrp="1"/>
          </p:cNvSpPr>
          <p:nvPr/>
        </p:nvSpPr>
        <p:spPr>
          <a:xfrm>
            <a:off x="254000" y="13208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73479260" name="Text">
    </p:cNvPr>
          <p:cNvSpPr>
            <a:spLocks noGrp="1"/>
          </p:cNvSpPr>
          <p:nvPr/>
        </p:nvSpPr>
        <p:spPr>
          <a:xfrm rot="0">
            <a:off x="2540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</a:t>
            </a:r>
          </a:p>
        </p:txBody>
      </p:sp>
      <p:sp>
        <p:nvSpPr>
          <p:cNvPr id="939047559" name="Text">
    </p:cNvPr>
          <p:cNvSpPr>
            <a:spLocks noGrp="1"/>
          </p:cNvSpPr>
          <p:nvPr/>
        </p:nvSpPr>
        <p:spPr>
          <a:xfrm rot="0">
            <a:off x="10287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414637383" name="Text">
    </p:cNvPr>
          <p:cNvSpPr>
            <a:spLocks noGrp="1"/>
          </p:cNvSpPr>
          <p:nvPr/>
        </p:nvSpPr>
        <p:spPr>
          <a:xfrm rot="0">
            <a:off x="18034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892425160" name="Text">
    </p:cNvPr>
          <p:cNvSpPr>
            <a:spLocks noGrp="1"/>
          </p:cNvSpPr>
          <p:nvPr/>
        </p:nvSpPr>
        <p:spPr>
          <a:xfrm rot="0">
            <a:off x="2578100" y="13208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EFECTIVO Y EQUIVALENTES DE EFECTIVO</a:t>
            </a:r>
          </a:p>
        </p:txBody>
      </p:sp>
      <p:sp>
        <p:nvSpPr>
          <p:cNvPr id="1661196363" name="Text">
    </p:cNvPr>
          <p:cNvSpPr>
            <a:spLocks noGrp="1"/>
          </p:cNvSpPr>
          <p:nvPr/>
        </p:nvSpPr>
        <p:spPr>
          <a:xfrm rot="0">
            <a:off x="33528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299727406" name="Text">
    </p:cNvPr>
          <p:cNvSpPr>
            <a:spLocks noGrp="1"/>
          </p:cNvSpPr>
          <p:nvPr/>
        </p:nvSpPr>
        <p:spPr>
          <a:xfrm rot="0">
            <a:off x="41275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15274189" name="Text">
    </p:cNvPr>
          <p:cNvSpPr>
            <a:spLocks noGrp="1"/>
          </p:cNvSpPr>
          <p:nvPr/>
        </p:nvSpPr>
        <p:spPr>
          <a:xfrm rot="0">
            <a:off x="49022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2013210907" name="Text">
    </p:cNvPr>
          <p:cNvSpPr>
            <a:spLocks noGrp="1"/>
          </p:cNvSpPr>
          <p:nvPr/>
        </p:nvSpPr>
        <p:spPr>
          <a:xfrm rot="0">
            <a:off x="56769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72189231" name="Text">
    </p:cNvPr>
          <p:cNvSpPr>
            <a:spLocks noGrp="1"/>
          </p:cNvSpPr>
          <p:nvPr/>
        </p:nvSpPr>
        <p:spPr>
          <a:xfrm rot="0">
            <a:off x="64516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882546499" name="Text">
    </p:cNvPr>
          <p:cNvSpPr>
            <a:spLocks noGrp="1"/>
          </p:cNvSpPr>
          <p:nvPr/>
        </p:nvSpPr>
        <p:spPr>
          <a:xfrm rot="0">
            <a:off x="72263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149768316" name="Text">
    </p:cNvPr>
          <p:cNvSpPr>
            <a:spLocks noGrp="1"/>
          </p:cNvSpPr>
          <p:nvPr/>
        </p:nvSpPr>
        <p:spPr>
          <a:xfrm rot="0">
            <a:off x="80010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253137415" name="Text">
    </p:cNvPr>
          <p:cNvSpPr>
            <a:spLocks noGrp="1"/>
          </p:cNvSpPr>
          <p:nvPr/>
        </p:nvSpPr>
        <p:spPr>
          <a:xfrm rot="0">
            <a:off x="87757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540499808" name="Text">
    </p:cNvPr>
          <p:cNvSpPr>
            <a:spLocks noGrp="1"/>
          </p:cNvSpPr>
          <p:nvPr/>
        </p:nvSpPr>
        <p:spPr>
          <a:xfrm rot="0">
            <a:off x="95504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3568672" name="Frame"/>
          <p:cNvSpPr>
            <a:spLocks noGrp="1"/>
          </p:cNvSpPr>
          <p:nvPr/>
        </p:nvSpPr>
        <p:spPr>
          <a:xfrm>
            <a:off x="254000" y="23622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9836200" name="Text">
    </p:cNvPr>
          <p:cNvSpPr>
            <a:spLocks noGrp="1"/>
          </p:cNvSpPr>
          <p:nvPr/>
        </p:nvSpPr>
        <p:spPr>
          <a:xfrm rot="0">
            <a:off x="2540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</a:t>
            </a:r>
          </a:p>
        </p:txBody>
      </p:sp>
      <p:sp>
        <p:nvSpPr>
          <p:cNvPr id="1144563790" name="Text">
    </p:cNvPr>
          <p:cNvSpPr>
            <a:spLocks noGrp="1"/>
          </p:cNvSpPr>
          <p:nvPr/>
        </p:nvSpPr>
        <p:spPr>
          <a:xfrm rot="0">
            <a:off x="10287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250286208" name="Text">
    </p:cNvPr>
          <p:cNvSpPr>
            <a:spLocks noGrp="1"/>
          </p:cNvSpPr>
          <p:nvPr/>
        </p:nvSpPr>
        <p:spPr>
          <a:xfrm rot="0">
            <a:off x="18034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037038089" name="Text">
    </p:cNvPr>
          <p:cNvSpPr>
            <a:spLocks noGrp="1"/>
          </p:cNvSpPr>
          <p:nvPr/>
        </p:nvSpPr>
        <p:spPr>
          <a:xfrm rot="0">
            <a:off x="2578100" y="23622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EFECTIVO Y EQUIVALENTES DE EFECTIVO</a:t>
            </a:r>
          </a:p>
        </p:txBody>
      </p:sp>
      <p:sp>
        <p:nvSpPr>
          <p:cNvPr id="1967389893" name="Text">
    </p:cNvPr>
          <p:cNvSpPr>
            <a:spLocks noGrp="1"/>
          </p:cNvSpPr>
          <p:nvPr/>
        </p:nvSpPr>
        <p:spPr>
          <a:xfrm rot="0">
            <a:off x="33528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1958232315" name="Text">
    </p:cNvPr>
          <p:cNvSpPr>
            <a:spLocks noGrp="1"/>
          </p:cNvSpPr>
          <p:nvPr/>
        </p:nvSpPr>
        <p:spPr>
          <a:xfrm rot="0">
            <a:off x="41275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78892284" name="Text">
    </p:cNvPr>
          <p:cNvSpPr>
            <a:spLocks noGrp="1"/>
          </p:cNvSpPr>
          <p:nvPr/>
        </p:nvSpPr>
        <p:spPr>
          <a:xfrm rot="0">
            <a:off x="49022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612501023" name="Text">
    </p:cNvPr>
          <p:cNvSpPr>
            <a:spLocks noGrp="1"/>
          </p:cNvSpPr>
          <p:nvPr/>
        </p:nvSpPr>
        <p:spPr>
          <a:xfrm rot="0">
            <a:off x="56769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73260045" name="Text">
    </p:cNvPr>
          <p:cNvSpPr>
            <a:spLocks noGrp="1"/>
          </p:cNvSpPr>
          <p:nvPr/>
        </p:nvSpPr>
        <p:spPr>
          <a:xfrm rot="0">
            <a:off x="64516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012570916" name="Text">
    </p:cNvPr>
          <p:cNvSpPr>
            <a:spLocks noGrp="1"/>
          </p:cNvSpPr>
          <p:nvPr/>
        </p:nvSpPr>
        <p:spPr>
          <a:xfrm rot="0">
            <a:off x="72263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394220418" name="Text">
    </p:cNvPr>
          <p:cNvSpPr>
            <a:spLocks noGrp="1"/>
          </p:cNvSpPr>
          <p:nvPr/>
        </p:nvSpPr>
        <p:spPr>
          <a:xfrm rot="0">
            <a:off x="80010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300283226" name="Text">
    </p:cNvPr>
          <p:cNvSpPr>
            <a:spLocks noGrp="1"/>
          </p:cNvSpPr>
          <p:nvPr/>
        </p:nvSpPr>
        <p:spPr>
          <a:xfrm rot="0">
            <a:off x="87757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3871294" name="Text">
    </p:cNvPr>
          <p:cNvSpPr>
            <a:spLocks noGrp="1"/>
          </p:cNvSpPr>
          <p:nvPr/>
        </p:nvSpPr>
        <p:spPr>
          <a:xfrm rot="0">
            <a:off x="9550400" y="2362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47767544" name="Frame"/>
          <p:cNvSpPr>
            <a:spLocks noGrp="1"/>
          </p:cNvSpPr>
          <p:nvPr/>
        </p:nvSpPr>
        <p:spPr>
          <a:xfrm>
            <a:off x="254000" y="34036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1611261" name="Text">
    </p:cNvPr>
          <p:cNvSpPr>
            <a:spLocks noGrp="1"/>
          </p:cNvSpPr>
          <p:nvPr/>
        </p:nvSpPr>
        <p:spPr>
          <a:xfrm rot="0">
            <a:off x="2540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</a:t>
            </a:r>
          </a:p>
        </p:txBody>
      </p:sp>
      <p:sp>
        <p:nvSpPr>
          <p:cNvPr id="1029535479" name="Text">
    </p:cNvPr>
          <p:cNvSpPr>
            <a:spLocks noGrp="1"/>
          </p:cNvSpPr>
          <p:nvPr/>
        </p:nvSpPr>
        <p:spPr>
          <a:xfrm rot="0">
            <a:off x="10287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2006162587" name="Text">
    </p:cNvPr>
          <p:cNvSpPr>
            <a:spLocks noGrp="1"/>
          </p:cNvSpPr>
          <p:nvPr/>
        </p:nvSpPr>
        <p:spPr>
          <a:xfrm rot="0">
            <a:off x="18034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205872864" name="Text">
    </p:cNvPr>
          <p:cNvSpPr>
            <a:spLocks noGrp="1"/>
          </p:cNvSpPr>
          <p:nvPr/>
        </p:nvSpPr>
        <p:spPr>
          <a:xfrm rot="0">
            <a:off x="2578100" y="34036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EFECTIVO Y EQUIVALENTES DE EFECTIVO</a:t>
            </a:r>
          </a:p>
        </p:txBody>
      </p:sp>
      <p:sp>
        <p:nvSpPr>
          <p:cNvPr id="1869475937" name="Text">
    </p:cNvPr>
          <p:cNvSpPr>
            <a:spLocks noGrp="1"/>
          </p:cNvSpPr>
          <p:nvPr/>
        </p:nvSpPr>
        <p:spPr>
          <a:xfrm rot="0">
            <a:off x="33528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970049973" name="Text">
    </p:cNvPr>
          <p:cNvSpPr>
            <a:spLocks noGrp="1"/>
          </p:cNvSpPr>
          <p:nvPr/>
        </p:nvSpPr>
        <p:spPr>
          <a:xfrm rot="0">
            <a:off x="41275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89227344" name="Text">
    </p:cNvPr>
          <p:cNvSpPr>
            <a:spLocks noGrp="1"/>
          </p:cNvSpPr>
          <p:nvPr/>
        </p:nvSpPr>
        <p:spPr>
          <a:xfrm rot="0">
            <a:off x="49022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960385463" name="Text">
    </p:cNvPr>
          <p:cNvSpPr>
            <a:spLocks noGrp="1"/>
          </p:cNvSpPr>
          <p:nvPr/>
        </p:nvSpPr>
        <p:spPr>
          <a:xfrm rot="0">
            <a:off x="56769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958151093" name="Text">
    </p:cNvPr>
          <p:cNvSpPr>
            <a:spLocks noGrp="1"/>
          </p:cNvSpPr>
          <p:nvPr/>
        </p:nvSpPr>
        <p:spPr>
          <a:xfrm rot="0">
            <a:off x="64516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125966071" name="Text">
    </p:cNvPr>
          <p:cNvSpPr>
            <a:spLocks noGrp="1"/>
          </p:cNvSpPr>
          <p:nvPr/>
        </p:nvSpPr>
        <p:spPr>
          <a:xfrm rot="0">
            <a:off x="72263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2114335401" name="Text">
    </p:cNvPr>
          <p:cNvSpPr>
            <a:spLocks noGrp="1"/>
          </p:cNvSpPr>
          <p:nvPr/>
        </p:nvSpPr>
        <p:spPr>
          <a:xfrm rot="0">
            <a:off x="80010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119787645" name="Text">
    </p:cNvPr>
          <p:cNvSpPr>
            <a:spLocks noGrp="1"/>
          </p:cNvSpPr>
          <p:nvPr/>
        </p:nvSpPr>
        <p:spPr>
          <a:xfrm rot="0">
            <a:off x="87757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240681780" name="Text">
    </p:cNvPr>
          <p:cNvSpPr>
            <a:spLocks noGrp="1"/>
          </p:cNvSpPr>
          <p:nvPr/>
        </p:nvSpPr>
        <p:spPr>
          <a:xfrm rot="0">
            <a:off x="9550400" y="3403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711446864" name="Frame"/>
          <p:cNvSpPr>
            <a:spLocks noGrp="1"/>
          </p:cNvSpPr>
          <p:nvPr/>
        </p:nvSpPr>
        <p:spPr>
          <a:xfrm>
            <a:off x="254000" y="44450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06765775" name="Text">
    </p:cNvPr>
          <p:cNvSpPr>
            <a:spLocks noGrp="1"/>
          </p:cNvSpPr>
          <p:nvPr/>
        </p:nvSpPr>
        <p:spPr>
          <a:xfrm rot="0">
            <a:off x="2540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</a:t>
            </a:r>
          </a:p>
        </p:txBody>
      </p:sp>
      <p:sp>
        <p:nvSpPr>
          <p:cNvPr id="1407200887" name="Text">
    </p:cNvPr>
          <p:cNvSpPr>
            <a:spLocks noGrp="1"/>
          </p:cNvSpPr>
          <p:nvPr/>
        </p:nvSpPr>
        <p:spPr>
          <a:xfrm rot="0">
            <a:off x="10287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434853404" name="Text">
    </p:cNvPr>
          <p:cNvSpPr>
            <a:spLocks noGrp="1"/>
          </p:cNvSpPr>
          <p:nvPr/>
        </p:nvSpPr>
        <p:spPr>
          <a:xfrm rot="0">
            <a:off x="18034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227735840" name="Text">
    </p:cNvPr>
          <p:cNvSpPr>
            <a:spLocks noGrp="1"/>
          </p:cNvSpPr>
          <p:nvPr/>
        </p:nvSpPr>
        <p:spPr>
          <a:xfrm rot="0">
            <a:off x="2578100" y="44450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EFECTIVO Y EQUIVALENTES DE EFECTIVO</a:t>
            </a:r>
          </a:p>
        </p:txBody>
      </p:sp>
      <p:sp>
        <p:nvSpPr>
          <p:cNvPr id="830175240" name="Text">
    </p:cNvPr>
          <p:cNvSpPr>
            <a:spLocks noGrp="1"/>
          </p:cNvSpPr>
          <p:nvPr/>
        </p:nvSpPr>
        <p:spPr>
          <a:xfrm rot="0">
            <a:off x="33528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1664777158" name="Text">
    </p:cNvPr>
          <p:cNvSpPr>
            <a:spLocks noGrp="1"/>
          </p:cNvSpPr>
          <p:nvPr/>
        </p:nvSpPr>
        <p:spPr>
          <a:xfrm rot="0">
            <a:off x="41275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47523083" name="Text">
    </p:cNvPr>
          <p:cNvSpPr>
            <a:spLocks noGrp="1"/>
          </p:cNvSpPr>
          <p:nvPr/>
        </p:nvSpPr>
        <p:spPr>
          <a:xfrm rot="0">
            <a:off x="49022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979578054" name="Text">
    </p:cNvPr>
          <p:cNvSpPr>
            <a:spLocks noGrp="1"/>
          </p:cNvSpPr>
          <p:nvPr/>
        </p:nvSpPr>
        <p:spPr>
          <a:xfrm rot="0">
            <a:off x="56769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345501370" name="Text">
    </p:cNvPr>
          <p:cNvSpPr>
            <a:spLocks noGrp="1"/>
          </p:cNvSpPr>
          <p:nvPr/>
        </p:nvSpPr>
        <p:spPr>
          <a:xfrm rot="0">
            <a:off x="64516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625693489" name="Text">
    </p:cNvPr>
          <p:cNvSpPr>
            <a:spLocks noGrp="1"/>
          </p:cNvSpPr>
          <p:nvPr/>
        </p:nvSpPr>
        <p:spPr>
          <a:xfrm rot="0">
            <a:off x="72263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411396084" name="Text">
    </p:cNvPr>
          <p:cNvSpPr>
            <a:spLocks noGrp="1"/>
          </p:cNvSpPr>
          <p:nvPr/>
        </p:nvSpPr>
        <p:spPr>
          <a:xfrm rot="0">
            <a:off x="80010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2005279402" name="Text">
    </p:cNvPr>
          <p:cNvSpPr>
            <a:spLocks noGrp="1"/>
          </p:cNvSpPr>
          <p:nvPr/>
        </p:nvSpPr>
        <p:spPr>
          <a:xfrm rot="0">
            <a:off x="8775700" y="44450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850699144" name="Text">
    </p:cNvPr>
          <p:cNvSpPr>
            <a:spLocks noGrp="1"/>
          </p:cNvSpPr>
          <p:nvPr/>
        </p:nvSpPr>
        <p:spPr>
          <a:xfrm rot="0">
            <a:off x="9550400" y="4445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59584378" name="Frame"/>
          <p:cNvSpPr>
            <a:spLocks noGrp="1"/>
          </p:cNvSpPr>
          <p:nvPr/>
        </p:nvSpPr>
        <p:spPr>
          <a:xfrm>
            <a:off x="254000" y="54864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23864386" name="Text">
    </p:cNvPr>
          <p:cNvSpPr>
            <a:spLocks noGrp="1"/>
          </p:cNvSpPr>
          <p:nvPr/>
        </p:nvSpPr>
        <p:spPr>
          <a:xfrm rot="0">
            <a:off x="2540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</a:t>
            </a:r>
          </a:p>
        </p:txBody>
      </p:sp>
      <p:sp>
        <p:nvSpPr>
          <p:cNvPr id="1900341880" name="Text">
    </p:cNvPr>
          <p:cNvSpPr>
            <a:spLocks noGrp="1"/>
          </p:cNvSpPr>
          <p:nvPr/>
        </p:nvSpPr>
        <p:spPr>
          <a:xfrm rot="0">
            <a:off x="10287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719385915" name="Text">
    </p:cNvPr>
          <p:cNvSpPr>
            <a:spLocks noGrp="1"/>
          </p:cNvSpPr>
          <p:nvPr/>
        </p:nvSpPr>
        <p:spPr>
          <a:xfrm rot="0">
            <a:off x="18034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565543521" name="Text">
    </p:cNvPr>
          <p:cNvSpPr>
            <a:spLocks noGrp="1"/>
          </p:cNvSpPr>
          <p:nvPr/>
        </p:nvSpPr>
        <p:spPr>
          <a:xfrm rot="0">
            <a:off x="2578100" y="54864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EFECTIVO Y EQUIVALENTES DE EFECTIVO</a:t>
            </a:r>
          </a:p>
        </p:txBody>
      </p:sp>
      <p:sp>
        <p:nvSpPr>
          <p:cNvPr id="1653875092" name="Text">
    </p:cNvPr>
          <p:cNvSpPr>
            <a:spLocks noGrp="1"/>
          </p:cNvSpPr>
          <p:nvPr/>
        </p:nvSpPr>
        <p:spPr>
          <a:xfrm rot="0">
            <a:off x="33528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877985940" name="Text">
    </p:cNvPr>
          <p:cNvSpPr>
            <a:spLocks noGrp="1"/>
          </p:cNvSpPr>
          <p:nvPr/>
        </p:nvSpPr>
        <p:spPr>
          <a:xfrm rot="0">
            <a:off x="41275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58794306" name="Text">
    </p:cNvPr>
          <p:cNvSpPr>
            <a:spLocks noGrp="1"/>
          </p:cNvSpPr>
          <p:nvPr/>
        </p:nvSpPr>
        <p:spPr>
          <a:xfrm rot="0">
            <a:off x="49022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350600074" name="Text">
    </p:cNvPr>
          <p:cNvSpPr>
            <a:spLocks noGrp="1"/>
          </p:cNvSpPr>
          <p:nvPr/>
        </p:nvSpPr>
        <p:spPr>
          <a:xfrm rot="0">
            <a:off x="56769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324769423" name="Text">
    </p:cNvPr>
          <p:cNvSpPr>
            <a:spLocks noGrp="1"/>
          </p:cNvSpPr>
          <p:nvPr/>
        </p:nvSpPr>
        <p:spPr>
          <a:xfrm rot="0">
            <a:off x="64516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261514704" name="Text">
    </p:cNvPr>
          <p:cNvSpPr>
            <a:spLocks noGrp="1"/>
          </p:cNvSpPr>
          <p:nvPr/>
        </p:nvSpPr>
        <p:spPr>
          <a:xfrm rot="0">
            <a:off x="72263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728639379" name="Text">
    </p:cNvPr>
          <p:cNvSpPr>
            <a:spLocks noGrp="1"/>
          </p:cNvSpPr>
          <p:nvPr/>
        </p:nvSpPr>
        <p:spPr>
          <a:xfrm rot="0">
            <a:off x="80010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871400493" name="Text">
    </p:cNvPr>
          <p:cNvSpPr>
            <a:spLocks noGrp="1"/>
          </p:cNvSpPr>
          <p:nvPr/>
        </p:nvSpPr>
        <p:spPr>
          <a:xfrm rot="0">
            <a:off x="87757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94039858" name="Text">
    </p:cNvPr>
          <p:cNvSpPr>
            <a:spLocks noGrp="1"/>
          </p:cNvSpPr>
          <p:nvPr/>
        </p:nvSpPr>
        <p:spPr>
          <a:xfrm rot="0">
            <a:off x="95504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79296413" name="Frame"/>
          <p:cNvSpPr>
            <a:spLocks noGrp="1"/>
          </p:cNvSpPr>
          <p:nvPr/>
        </p:nvSpPr>
        <p:spPr>
          <a:xfrm>
            <a:off x="254000" y="6527800"/>
            <a:ext cx="10185400" cy="3810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26354797" name="Text">
    </p:cNvPr>
          <p:cNvSpPr>
            <a:spLocks noGrp="1"/>
          </p:cNvSpPr>
          <p:nvPr/>
        </p:nvSpPr>
        <p:spPr>
          <a:xfrm rot="0">
            <a:off x="2540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22</a:t>
            </a:r>
          </a:p>
        </p:txBody>
      </p:sp>
      <p:sp>
        <p:nvSpPr>
          <p:cNvPr id="1469453746" name="Text">
    </p:cNvPr>
          <p:cNvSpPr>
            <a:spLocks noGrp="1"/>
          </p:cNvSpPr>
          <p:nvPr/>
        </p:nvSpPr>
        <p:spPr>
          <a:xfrm rot="0">
            <a:off x="10287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791135585" name="Text">
    </p:cNvPr>
          <p:cNvSpPr>
            <a:spLocks noGrp="1"/>
          </p:cNvSpPr>
          <p:nvPr/>
        </p:nvSpPr>
        <p:spPr>
          <a:xfrm rot="0">
            <a:off x="18034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226420529" name="Text">
    </p:cNvPr>
          <p:cNvSpPr>
            <a:spLocks noGrp="1"/>
          </p:cNvSpPr>
          <p:nvPr/>
        </p:nvSpPr>
        <p:spPr>
          <a:xfrm rot="0">
            <a:off x="2578100" y="6527800"/>
            <a:ext cx="774700" cy="34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</a:t>
            </a:r>
          </a:p>
        </p:txBody>
      </p:sp>
      <p:sp>
        <p:nvSpPr>
          <p:cNvPr id="673953571" name="Text">
    </p:cNvPr>
          <p:cNvSpPr>
            <a:spLocks noGrp="1"/>
          </p:cNvSpPr>
          <p:nvPr/>
        </p:nvSpPr>
        <p:spPr>
          <a:xfrm rot="0">
            <a:off x="33528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41590545" name="Text">
    </p:cNvPr>
          <p:cNvSpPr>
            <a:spLocks noGrp="1"/>
          </p:cNvSpPr>
          <p:nvPr/>
        </p:nvSpPr>
        <p:spPr>
          <a:xfrm rot="0">
            <a:off x="41275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1592448067" name="Text">
    </p:cNvPr>
          <p:cNvSpPr>
            <a:spLocks noGrp="1"/>
          </p:cNvSpPr>
          <p:nvPr/>
        </p:nvSpPr>
        <p:spPr>
          <a:xfrm rot="0">
            <a:off x="49022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526621846" name="Text">
    </p:cNvPr>
          <p:cNvSpPr>
            <a:spLocks noGrp="1"/>
          </p:cNvSpPr>
          <p:nvPr/>
        </p:nvSpPr>
        <p:spPr>
          <a:xfrm rot="0">
            <a:off x="56769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790188101" name="Text">
    </p:cNvPr>
          <p:cNvSpPr>
            <a:spLocks noGrp="1"/>
          </p:cNvSpPr>
          <p:nvPr/>
        </p:nvSpPr>
        <p:spPr>
          <a:xfrm rot="0">
            <a:off x="64516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492731443" name="Text">
    </p:cNvPr>
          <p:cNvSpPr>
            <a:spLocks noGrp="1"/>
          </p:cNvSpPr>
          <p:nvPr/>
        </p:nvSpPr>
        <p:spPr>
          <a:xfrm rot="0">
            <a:off x="72263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345964451" name="Text">
    </p:cNvPr>
          <p:cNvSpPr>
            <a:spLocks noGrp="1"/>
          </p:cNvSpPr>
          <p:nvPr/>
        </p:nvSpPr>
        <p:spPr>
          <a:xfrm rot="0">
            <a:off x="80010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2035994596" name="Text">
    </p:cNvPr>
          <p:cNvSpPr>
            <a:spLocks noGrp="1"/>
          </p:cNvSpPr>
          <p:nvPr/>
        </p:nvSpPr>
        <p:spPr>
          <a:xfrm rot="0">
            <a:off x="87757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472130546" name="Text">
    </p:cNvPr>
          <p:cNvSpPr>
            <a:spLocks noGrp="1"/>
          </p:cNvSpPr>
          <p:nvPr/>
        </p:nvSpPr>
        <p:spPr>
          <a:xfrm rot="0">
            <a:off x="9550400" y="6527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243148443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9779494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04762920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067338287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12 of</a:t>
            </a:r>
          </a:p>
        </p:txBody>
      </p:sp>
      <p:sp>
        <p:nvSpPr>
          <p:cNvPr id="35181981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514747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6623386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77479332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089385623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457042824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2032662224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211912525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962510914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716789268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827583205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1819663834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593906886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133487944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1516206656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411498460" name="Frame"/>
          <p:cNvSpPr>
            <a:spLocks noGrp="1"/>
          </p:cNvSpPr>
          <p:nvPr/>
        </p:nvSpPr>
        <p:spPr>
          <a:xfrm>
            <a:off x="254000" y="4572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2541302" name="Text">
    </p:cNvPr>
          <p:cNvSpPr>
            <a:spLocks noGrp="1"/>
          </p:cNvSpPr>
          <p:nvPr/>
        </p:nvSpPr>
        <p:spPr>
          <a:xfrm rot="0">
            <a:off x="2578100" y="457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EQUIVALENTES DE EFECTIVO</a:t>
            </a:r>
          </a:p>
        </p:txBody>
      </p:sp>
      <p:sp>
        <p:nvSpPr>
          <p:cNvPr id="933022715" name="Frame"/>
          <p:cNvSpPr>
            <a:spLocks noGrp="1"/>
          </p:cNvSpPr>
          <p:nvPr/>
        </p:nvSpPr>
        <p:spPr>
          <a:xfrm>
            <a:off x="254000" y="9779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72259378" name="Text">
    </p:cNvPr>
          <p:cNvSpPr>
            <a:spLocks noGrp="1"/>
          </p:cNvSpPr>
          <p:nvPr/>
        </p:nvSpPr>
        <p:spPr>
          <a:xfrm rot="0">
            <a:off x="254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22</a:t>
            </a:r>
          </a:p>
        </p:txBody>
      </p:sp>
      <p:sp>
        <p:nvSpPr>
          <p:cNvPr id="967251775" name="Text">
    </p:cNvPr>
          <p:cNvSpPr>
            <a:spLocks noGrp="1"/>
          </p:cNvSpPr>
          <p:nvPr/>
        </p:nvSpPr>
        <p:spPr>
          <a:xfrm rot="0">
            <a:off x="1028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214367317" name="Text">
    </p:cNvPr>
          <p:cNvSpPr>
            <a:spLocks noGrp="1"/>
          </p:cNvSpPr>
          <p:nvPr/>
        </p:nvSpPr>
        <p:spPr>
          <a:xfrm rot="0">
            <a:off x="1803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574186277" name="Text">
    </p:cNvPr>
          <p:cNvSpPr>
            <a:spLocks noGrp="1"/>
          </p:cNvSpPr>
          <p:nvPr/>
        </p:nvSpPr>
        <p:spPr>
          <a:xfrm rot="0">
            <a:off x="2578100" y="9779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1252162823" name="Text">
    </p:cNvPr>
          <p:cNvSpPr>
            <a:spLocks noGrp="1"/>
          </p:cNvSpPr>
          <p:nvPr/>
        </p:nvSpPr>
        <p:spPr>
          <a:xfrm rot="0">
            <a:off x="33528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62323075" name="Text">
    </p:cNvPr>
          <p:cNvSpPr>
            <a:spLocks noGrp="1"/>
          </p:cNvSpPr>
          <p:nvPr/>
        </p:nvSpPr>
        <p:spPr>
          <a:xfrm rot="0">
            <a:off x="41275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1881337061" name="Text">
    </p:cNvPr>
          <p:cNvSpPr>
            <a:spLocks noGrp="1"/>
          </p:cNvSpPr>
          <p:nvPr/>
        </p:nvSpPr>
        <p:spPr>
          <a:xfrm rot="0">
            <a:off x="49022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216222401" name="Text">
    </p:cNvPr>
          <p:cNvSpPr>
            <a:spLocks noGrp="1"/>
          </p:cNvSpPr>
          <p:nvPr/>
        </p:nvSpPr>
        <p:spPr>
          <a:xfrm rot="0">
            <a:off x="56769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441813535" name="Text">
    </p:cNvPr>
          <p:cNvSpPr>
            <a:spLocks noGrp="1"/>
          </p:cNvSpPr>
          <p:nvPr/>
        </p:nvSpPr>
        <p:spPr>
          <a:xfrm rot="0">
            <a:off x="64516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925628607" name="Text">
    </p:cNvPr>
          <p:cNvSpPr>
            <a:spLocks noGrp="1"/>
          </p:cNvSpPr>
          <p:nvPr/>
        </p:nvSpPr>
        <p:spPr>
          <a:xfrm rot="0">
            <a:off x="72263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358899142" name="Text">
    </p:cNvPr>
          <p:cNvSpPr>
            <a:spLocks noGrp="1"/>
          </p:cNvSpPr>
          <p:nvPr/>
        </p:nvSpPr>
        <p:spPr>
          <a:xfrm rot="0">
            <a:off x="8001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55027945" name="Text">
    </p:cNvPr>
          <p:cNvSpPr>
            <a:spLocks noGrp="1"/>
          </p:cNvSpPr>
          <p:nvPr/>
        </p:nvSpPr>
        <p:spPr>
          <a:xfrm rot="0">
            <a:off x="8775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413497906" name="Text">
    </p:cNvPr>
          <p:cNvSpPr>
            <a:spLocks noGrp="1"/>
          </p:cNvSpPr>
          <p:nvPr/>
        </p:nvSpPr>
        <p:spPr>
          <a:xfrm rot="0">
            <a:off x="9550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274183999" name="Frame"/>
          <p:cNvSpPr>
            <a:spLocks noGrp="1"/>
          </p:cNvSpPr>
          <p:nvPr/>
        </p:nvSpPr>
        <p:spPr>
          <a:xfrm>
            <a:off x="254000" y="18415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69667998" name="Text">
    </p:cNvPr>
          <p:cNvSpPr>
            <a:spLocks noGrp="1"/>
          </p:cNvSpPr>
          <p:nvPr/>
        </p:nvSpPr>
        <p:spPr>
          <a:xfrm rot="0">
            <a:off x="2540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22</a:t>
            </a:r>
          </a:p>
        </p:txBody>
      </p:sp>
      <p:sp>
        <p:nvSpPr>
          <p:cNvPr id="424982122" name="Text">
    </p:cNvPr>
          <p:cNvSpPr>
            <a:spLocks noGrp="1"/>
          </p:cNvSpPr>
          <p:nvPr/>
        </p:nvSpPr>
        <p:spPr>
          <a:xfrm rot="0">
            <a:off x="10287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340280998" name="Text">
    </p:cNvPr>
          <p:cNvSpPr>
            <a:spLocks noGrp="1"/>
          </p:cNvSpPr>
          <p:nvPr/>
        </p:nvSpPr>
        <p:spPr>
          <a:xfrm rot="0">
            <a:off x="18034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654700074" name="Text">
    </p:cNvPr>
          <p:cNvSpPr>
            <a:spLocks noGrp="1"/>
          </p:cNvSpPr>
          <p:nvPr/>
        </p:nvSpPr>
        <p:spPr>
          <a:xfrm rot="0">
            <a:off x="2578100" y="18415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397113410" name="Text">
    </p:cNvPr>
          <p:cNvSpPr>
            <a:spLocks noGrp="1"/>
          </p:cNvSpPr>
          <p:nvPr/>
        </p:nvSpPr>
        <p:spPr>
          <a:xfrm rot="0">
            <a:off x="33528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28787771" name="Text">
    </p:cNvPr>
          <p:cNvSpPr>
            <a:spLocks noGrp="1"/>
          </p:cNvSpPr>
          <p:nvPr/>
        </p:nvSpPr>
        <p:spPr>
          <a:xfrm rot="0">
            <a:off x="41275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2084649171" name="Text">
    </p:cNvPr>
          <p:cNvSpPr>
            <a:spLocks noGrp="1"/>
          </p:cNvSpPr>
          <p:nvPr/>
        </p:nvSpPr>
        <p:spPr>
          <a:xfrm rot="0">
            <a:off x="49022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466071193" name="Text">
    </p:cNvPr>
          <p:cNvSpPr>
            <a:spLocks noGrp="1"/>
          </p:cNvSpPr>
          <p:nvPr/>
        </p:nvSpPr>
        <p:spPr>
          <a:xfrm rot="0">
            <a:off x="56769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466084555" name="Text">
    </p:cNvPr>
          <p:cNvSpPr>
            <a:spLocks noGrp="1"/>
          </p:cNvSpPr>
          <p:nvPr/>
        </p:nvSpPr>
        <p:spPr>
          <a:xfrm rot="0">
            <a:off x="64516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137205935" name="Text">
    </p:cNvPr>
          <p:cNvSpPr>
            <a:spLocks noGrp="1"/>
          </p:cNvSpPr>
          <p:nvPr/>
        </p:nvSpPr>
        <p:spPr>
          <a:xfrm rot="0">
            <a:off x="72263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68891440" name="Text">
    </p:cNvPr>
          <p:cNvSpPr>
            <a:spLocks noGrp="1"/>
          </p:cNvSpPr>
          <p:nvPr/>
        </p:nvSpPr>
        <p:spPr>
          <a:xfrm rot="0">
            <a:off x="80010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746897549" name="Text">
    </p:cNvPr>
          <p:cNvSpPr>
            <a:spLocks noGrp="1"/>
          </p:cNvSpPr>
          <p:nvPr/>
        </p:nvSpPr>
        <p:spPr>
          <a:xfrm rot="0">
            <a:off x="87757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49832738" name="Text">
    </p:cNvPr>
          <p:cNvSpPr>
            <a:spLocks noGrp="1"/>
          </p:cNvSpPr>
          <p:nvPr/>
        </p:nvSpPr>
        <p:spPr>
          <a:xfrm rot="0">
            <a:off x="95504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4865809" name="Frame"/>
          <p:cNvSpPr>
            <a:spLocks noGrp="1"/>
          </p:cNvSpPr>
          <p:nvPr/>
        </p:nvSpPr>
        <p:spPr>
          <a:xfrm>
            <a:off x="254000" y="27051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7233825" name="Text">
    </p:cNvPr>
          <p:cNvSpPr>
            <a:spLocks noGrp="1"/>
          </p:cNvSpPr>
          <p:nvPr/>
        </p:nvSpPr>
        <p:spPr>
          <a:xfrm rot="0">
            <a:off x="2540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22</a:t>
            </a:r>
          </a:p>
        </p:txBody>
      </p:sp>
      <p:sp>
        <p:nvSpPr>
          <p:cNvPr id="1730262" name="Text">
    </p:cNvPr>
          <p:cNvSpPr>
            <a:spLocks noGrp="1"/>
          </p:cNvSpPr>
          <p:nvPr/>
        </p:nvSpPr>
        <p:spPr>
          <a:xfrm rot="0">
            <a:off x="10287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2131671250" name="Text">
    </p:cNvPr>
          <p:cNvSpPr>
            <a:spLocks noGrp="1"/>
          </p:cNvSpPr>
          <p:nvPr/>
        </p:nvSpPr>
        <p:spPr>
          <a:xfrm rot="0">
            <a:off x="18034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684486096" name="Text">
    </p:cNvPr>
          <p:cNvSpPr>
            <a:spLocks noGrp="1"/>
          </p:cNvSpPr>
          <p:nvPr/>
        </p:nvSpPr>
        <p:spPr>
          <a:xfrm rot="0">
            <a:off x="2578100" y="27051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1812070826" name="Text">
    </p:cNvPr>
          <p:cNvSpPr>
            <a:spLocks noGrp="1"/>
          </p:cNvSpPr>
          <p:nvPr/>
        </p:nvSpPr>
        <p:spPr>
          <a:xfrm rot="0">
            <a:off x="33528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65219626" name="Text">
    </p:cNvPr>
          <p:cNvSpPr>
            <a:spLocks noGrp="1"/>
          </p:cNvSpPr>
          <p:nvPr/>
        </p:nvSpPr>
        <p:spPr>
          <a:xfrm rot="0">
            <a:off x="41275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901714239" name="Text">
    </p:cNvPr>
          <p:cNvSpPr>
            <a:spLocks noGrp="1"/>
          </p:cNvSpPr>
          <p:nvPr/>
        </p:nvSpPr>
        <p:spPr>
          <a:xfrm rot="0">
            <a:off x="49022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748728303" name="Text">
    </p:cNvPr>
          <p:cNvSpPr>
            <a:spLocks noGrp="1"/>
          </p:cNvSpPr>
          <p:nvPr/>
        </p:nvSpPr>
        <p:spPr>
          <a:xfrm rot="0">
            <a:off x="56769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340273683" name="Text">
    </p:cNvPr>
          <p:cNvSpPr>
            <a:spLocks noGrp="1"/>
          </p:cNvSpPr>
          <p:nvPr/>
        </p:nvSpPr>
        <p:spPr>
          <a:xfrm rot="0">
            <a:off x="64516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146372630" name="Text">
    </p:cNvPr>
          <p:cNvSpPr>
            <a:spLocks noGrp="1"/>
          </p:cNvSpPr>
          <p:nvPr/>
        </p:nvSpPr>
        <p:spPr>
          <a:xfrm rot="0">
            <a:off x="72263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62497866" name="Text">
    </p:cNvPr>
          <p:cNvSpPr>
            <a:spLocks noGrp="1"/>
          </p:cNvSpPr>
          <p:nvPr/>
        </p:nvSpPr>
        <p:spPr>
          <a:xfrm rot="0">
            <a:off x="80010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988311953" name="Text">
    </p:cNvPr>
          <p:cNvSpPr>
            <a:spLocks noGrp="1"/>
          </p:cNvSpPr>
          <p:nvPr/>
        </p:nvSpPr>
        <p:spPr>
          <a:xfrm rot="0">
            <a:off x="87757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1873136749" name="Text">
    </p:cNvPr>
          <p:cNvSpPr>
            <a:spLocks noGrp="1"/>
          </p:cNvSpPr>
          <p:nvPr/>
        </p:nvSpPr>
        <p:spPr>
          <a:xfrm rot="0">
            <a:off x="9550400" y="270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59868797" name="Frame"/>
          <p:cNvSpPr>
            <a:spLocks noGrp="1"/>
          </p:cNvSpPr>
          <p:nvPr/>
        </p:nvSpPr>
        <p:spPr>
          <a:xfrm>
            <a:off x="254000" y="35687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88183506" name="Text">
    </p:cNvPr>
          <p:cNvSpPr>
            <a:spLocks noGrp="1"/>
          </p:cNvSpPr>
          <p:nvPr/>
        </p:nvSpPr>
        <p:spPr>
          <a:xfrm rot="0">
            <a:off x="2540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22</a:t>
            </a:r>
          </a:p>
        </p:txBody>
      </p:sp>
      <p:sp>
        <p:nvSpPr>
          <p:cNvPr id="99263540" name="Text">
    </p:cNvPr>
          <p:cNvSpPr>
            <a:spLocks noGrp="1"/>
          </p:cNvSpPr>
          <p:nvPr/>
        </p:nvSpPr>
        <p:spPr>
          <a:xfrm rot="0">
            <a:off x="10287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156433472" name="Text">
    </p:cNvPr>
          <p:cNvSpPr>
            <a:spLocks noGrp="1"/>
          </p:cNvSpPr>
          <p:nvPr/>
        </p:nvSpPr>
        <p:spPr>
          <a:xfrm rot="0">
            <a:off x="18034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994648879" name="Text">
    </p:cNvPr>
          <p:cNvSpPr>
            <a:spLocks noGrp="1"/>
          </p:cNvSpPr>
          <p:nvPr/>
        </p:nvSpPr>
        <p:spPr>
          <a:xfrm rot="0">
            <a:off x="2578100" y="35687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870782103" name="Text">
    </p:cNvPr>
          <p:cNvSpPr>
            <a:spLocks noGrp="1"/>
          </p:cNvSpPr>
          <p:nvPr/>
        </p:nvSpPr>
        <p:spPr>
          <a:xfrm rot="0">
            <a:off x="33528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69127643" name="Text">
    </p:cNvPr>
          <p:cNvSpPr>
            <a:spLocks noGrp="1"/>
          </p:cNvSpPr>
          <p:nvPr/>
        </p:nvSpPr>
        <p:spPr>
          <a:xfrm rot="0">
            <a:off x="41275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1225377842" name="Text">
    </p:cNvPr>
          <p:cNvSpPr>
            <a:spLocks noGrp="1"/>
          </p:cNvSpPr>
          <p:nvPr/>
        </p:nvSpPr>
        <p:spPr>
          <a:xfrm rot="0">
            <a:off x="49022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552259241" name="Text">
    </p:cNvPr>
          <p:cNvSpPr>
            <a:spLocks noGrp="1"/>
          </p:cNvSpPr>
          <p:nvPr/>
        </p:nvSpPr>
        <p:spPr>
          <a:xfrm rot="0">
            <a:off x="56769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732050831" name="Text">
    </p:cNvPr>
          <p:cNvSpPr>
            <a:spLocks noGrp="1"/>
          </p:cNvSpPr>
          <p:nvPr/>
        </p:nvSpPr>
        <p:spPr>
          <a:xfrm rot="0">
            <a:off x="64516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783660837" name="Text">
    </p:cNvPr>
          <p:cNvSpPr>
            <a:spLocks noGrp="1"/>
          </p:cNvSpPr>
          <p:nvPr/>
        </p:nvSpPr>
        <p:spPr>
          <a:xfrm rot="0">
            <a:off x="72263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695902873" name="Text">
    </p:cNvPr>
          <p:cNvSpPr>
            <a:spLocks noGrp="1"/>
          </p:cNvSpPr>
          <p:nvPr/>
        </p:nvSpPr>
        <p:spPr>
          <a:xfrm rot="0">
            <a:off x="80010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595125401" name="Text">
    </p:cNvPr>
          <p:cNvSpPr>
            <a:spLocks noGrp="1"/>
          </p:cNvSpPr>
          <p:nvPr/>
        </p:nvSpPr>
        <p:spPr>
          <a:xfrm rot="0">
            <a:off x="8775700" y="35687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705502393" name="Text">
    </p:cNvPr>
          <p:cNvSpPr>
            <a:spLocks noGrp="1"/>
          </p:cNvSpPr>
          <p:nvPr/>
        </p:nvSpPr>
        <p:spPr>
          <a:xfrm rot="0">
            <a:off x="9550400" y="3568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713924535" name="Frame"/>
          <p:cNvSpPr>
            <a:spLocks noGrp="1"/>
          </p:cNvSpPr>
          <p:nvPr/>
        </p:nvSpPr>
        <p:spPr>
          <a:xfrm>
            <a:off x="254000" y="44323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40033665" name="Text">
    </p:cNvPr>
          <p:cNvSpPr>
            <a:spLocks noGrp="1"/>
          </p:cNvSpPr>
          <p:nvPr/>
        </p:nvSpPr>
        <p:spPr>
          <a:xfrm rot="0">
            <a:off x="2540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22</a:t>
            </a:r>
          </a:p>
        </p:txBody>
      </p:sp>
      <p:sp>
        <p:nvSpPr>
          <p:cNvPr id="1486840633" name="Text">
    </p:cNvPr>
          <p:cNvSpPr>
            <a:spLocks noGrp="1"/>
          </p:cNvSpPr>
          <p:nvPr/>
        </p:nvSpPr>
        <p:spPr>
          <a:xfrm rot="0">
            <a:off x="10287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47695037" name="Text">
    </p:cNvPr>
          <p:cNvSpPr>
            <a:spLocks noGrp="1"/>
          </p:cNvSpPr>
          <p:nvPr/>
        </p:nvSpPr>
        <p:spPr>
          <a:xfrm rot="0">
            <a:off x="18034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664236161" name="Text">
    </p:cNvPr>
          <p:cNvSpPr>
            <a:spLocks noGrp="1"/>
          </p:cNvSpPr>
          <p:nvPr/>
        </p:nvSpPr>
        <p:spPr>
          <a:xfrm rot="0">
            <a:off x="2578100" y="44323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1852320667" name="Text">
    </p:cNvPr>
          <p:cNvSpPr>
            <a:spLocks noGrp="1"/>
          </p:cNvSpPr>
          <p:nvPr/>
        </p:nvSpPr>
        <p:spPr>
          <a:xfrm rot="0">
            <a:off x="33528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05287620" name="Text">
    </p:cNvPr>
          <p:cNvSpPr>
            <a:spLocks noGrp="1"/>
          </p:cNvSpPr>
          <p:nvPr/>
        </p:nvSpPr>
        <p:spPr>
          <a:xfrm rot="0">
            <a:off x="41275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125.0</a:t>
            </a:r>
          </a:p>
        </p:txBody>
      </p:sp>
      <p:sp>
        <p:nvSpPr>
          <p:cNvPr id="1904467180" name="Text">
    </p:cNvPr>
          <p:cNvSpPr>
            <a:spLocks noGrp="1"/>
          </p:cNvSpPr>
          <p:nvPr/>
        </p:nvSpPr>
        <p:spPr>
          <a:xfrm rot="0">
            <a:off x="49022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829550373" name="Text">
    </p:cNvPr>
          <p:cNvSpPr>
            <a:spLocks noGrp="1"/>
          </p:cNvSpPr>
          <p:nvPr/>
        </p:nvSpPr>
        <p:spPr>
          <a:xfrm rot="0">
            <a:off x="56769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117217772" name="Text">
    </p:cNvPr>
          <p:cNvSpPr>
            <a:spLocks noGrp="1"/>
          </p:cNvSpPr>
          <p:nvPr/>
        </p:nvSpPr>
        <p:spPr>
          <a:xfrm rot="0">
            <a:off x="64516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730233153" name="Text">
    </p:cNvPr>
          <p:cNvSpPr>
            <a:spLocks noGrp="1"/>
          </p:cNvSpPr>
          <p:nvPr/>
        </p:nvSpPr>
        <p:spPr>
          <a:xfrm rot="0">
            <a:off x="72263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37005045" name="Text">
    </p:cNvPr>
          <p:cNvSpPr>
            <a:spLocks noGrp="1"/>
          </p:cNvSpPr>
          <p:nvPr/>
        </p:nvSpPr>
        <p:spPr>
          <a:xfrm rot="0">
            <a:off x="80010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6799940" name="Text">
    </p:cNvPr>
          <p:cNvSpPr>
            <a:spLocks noGrp="1"/>
          </p:cNvSpPr>
          <p:nvPr/>
        </p:nvSpPr>
        <p:spPr>
          <a:xfrm rot="0">
            <a:off x="87757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31503783" name="Text">
    </p:cNvPr>
          <p:cNvSpPr>
            <a:spLocks noGrp="1"/>
          </p:cNvSpPr>
          <p:nvPr/>
        </p:nvSpPr>
        <p:spPr>
          <a:xfrm rot="0">
            <a:off x="9550400" y="4432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48137103" name="Frame"/>
          <p:cNvSpPr>
            <a:spLocks noGrp="1"/>
          </p:cNvSpPr>
          <p:nvPr/>
        </p:nvSpPr>
        <p:spPr>
          <a:xfrm>
            <a:off x="254000" y="52959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08557261" name="Text">
    </p:cNvPr>
          <p:cNvSpPr>
            <a:spLocks noGrp="1"/>
          </p:cNvSpPr>
          <p:nvPr/>
        </p:nvSpPr>
        <p:spPr>
          <a:xfrm rot="0">
            <a:off x="2540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</a:t>
            </a:r>
          </a:p>
        </p:txBody>
      </p:sp>
      <p:sp>
        <p:nvSpPr>
          <p:cNvPr id="1984073834" name="Text">
    </p:cNvPr>
          <p:cNvSpPr>
            <a:spLocks noGrp="1"/>
          </p:cNvSpPr>
          <p:nvPr/>
        </p:nvSpPr>
        <p:spPr>
          <a:xfrm rot="0">
            <a:off x="10287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028826228" name="Text">
    </p:cNvPr>
          <p:cNvSpPr>
            <a:spLocks noGrp="1"/>
          </p:cNvSpPr>
          <p:nvPr/>
        </p:nvSpPr>
        <p:spPr>
          <a:xfrm rot="0">
            <a:off x="18034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682825999" name="Text">
    </p:cNvPr>
          <p:cNvSpPr>
            <a:spLocks noGrp="1"/>
          </p:cNvSpPr>
          <p:nvPr/>
        </p:nvSpPr>
        <p:spPr>
          <a:xfrm rot="0">
            <a:off x="2578100" y="52959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684492194" name="Text">
    </p:cNvPr>
          <p:cNvSpPr>
            <a:spLocks noGrp="1"/>
          </p:cNvSpPr>
          <p:nvPr/>
        </p:nvSpPr>
        <p:spPr>
          <a:xfrm rot="0">
            <a:off x="33528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57210129" name="Text">
    </p:cNvPr>
          <p:cNvSpPr>
            <a:spLocks noGrp="1"/>
          </p:cNvSpPr>
          <p:nvPr/>
        </p:nvSpPr>
        <p:spPr>
          <a:xfrm rot="0">
            <a:off x="41275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656155452" name="Text">
    </p:cNvPr>
          <p:cNvSpPr>
            <a:spLocks noGrp="1"/>
          </p:cNvSpPr>
          <p:nvPr/>
        </p:nvSpPr>
        <p:spPr>
          <a:xfrm rot="0">
            <a:off x="49022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392372484" name="Text">
    </p:cNvPr>
          <p:cNvSpPr>
            <a:spLocks noGrp="1"/>
          </p:cNvSpPr>
          <p:nvPr/>
        </p:nvSpPr>
        <p:spPr>
          <a:xfrm rot="0">
            <a:off x="56769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508593516" name="Text">
    </p:cNvPr>
          <p:cNvSpPr>
            <a:spLocks noGrp="1"/>
          </p:cNvSpPr>
          <p:nvPr/>
        </p:nvSpPr>
        <p:spPr>
          <a:xfrm rot="0">
            <a:off x="64516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671185086" name="Text">
    </p:cNvPr>
          <p:cNvSpPr>
            <a:spLocks noGrp="1"/>
          </p:cNvSpPr>
          <p:nvPr/>
        </p:nvSpPr>
        <p:spPr>
          <a:xfrm rot="0">
            <a:off x="72263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2106306447" name="Text">
    </p:cNvPr>
          <p:cNvSpPr>
            <a:spLocks noGrp="1"/>
          </p:cNvSpPr>
          <p:nvPr/>
        </p:nvSpPr>
        <p:spPr>
          <a:xfrm rot="0">
            <a:off x="80010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075039985" name="Text">
    </p:cNvPr>
          <p:cNvSpPr>
            <a:spLocks noGrp="1"/>
          </p:cNvSpPr>
          <p:nvPr/>
        </p:nvSpPr>
        <p:spPr>
          <a:xfrm rot="0">
            <a:off x="87757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1517443194" name="Text">
    </p:cNvPr>
          <p:cNvSpPr>
            <a:spLocks noGrp="1"/>
          </p:cNvSpPr>
          <p:nvPr/>
        </p:nvSpPr>
        <p:spPr>
          <a:xfrm rot="0">
            <a:off x="9550400" y="5295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2039815938" name="Frame"/>
          <p:cNvSpPr>
            <a:spLocks noGrp="1"/>
          </p:cNvSpPr>
          <p:nvPr/>
        </p:nvSpPr>
        <p:spPr>
          <a:xfrm>
            <a:off x="254000" y="6337300"/>
            <a:ext cx="10185400" cy="5715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97509992" name="Text">
    </p:cNvPr>
          <p:cNvSpPr>
            <a:spLocks noGrp="1"/>
          </p:cNvSpPr>
          <p:nvPr/>
        </p:nvSpPr>
        <p:spPr>
          <a:xfrm rot="0">
            <a:off x="2540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</a:t>
            </a:r>
          </a:p>
        </p:txBody>
      </p:sp>
      <p:sp>
        <p:nvSpPr>
          <p:cNvPr id="133700087" name="Text">
    </p:cNvPr>
          <p:cNvSpPr>
            <a:spLocks noGrp="1"/>
          </p:cNvSpPr>
          <p:nvPr/>
        </p:nvSpPr>
        <p:spPr>
          <a:xfrm rot="0">
            <a:off x="10287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333866746" name="Text">
    </p:cNvPr>
          <p:cNvSpPr>
            <a:spLocks noGrp="1"/>
          </p:cNvSpPr>
          <p:nvPr/>
        </p:nvSpPr>
        <p:spPr>
          <a:xfrm rot="0">
            <a:off x="18034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507337479" name="Text">
    </p:cNvPr>
          <p:cNvSpPr>
            <a:spLocks noGrp="1"/>
          </p:cNvSpPr>
          <p:nvPr/>
        </p:nvSpPr>
        <p:spPr>
          <a:xfrm rot="0">
            <a:off x="2578100" y="63373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</a:t>
            </a:r>
          </a:p>
        </p:txBody>
      </p:sp>
      <p:sp>
        <p:nvSpPr>
          <p:cNvPr id="1454701016" name="Text">
    </p:cNvPr>
          <p:cNvSpPr>
            <a:spLocks noGrp="1"/>
          </p:cNvSpPr>
          <p:nvPr/>
        </p:nvSpPr>
        <p:spPr>
          <a:xfrm rot="0">
            <a:off x="33528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98087768" name="Text">
    </p:cNvPr>
          <p:cNvSpPr>
            <a:spLocks noGrp="1"/>
          </p:cNvSpPr>
          <p:nvPr/>
        </p:nvSpPr>
        <p:spPr>
          <a:xfrm rot="0">
            <a:off x="41275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468301690" name="Text">
    </p:cNvPr>
          <p:cNvSpPr>
            <a:spLocks noGrp="1"/>
          </p:cNvSpPr>
          <p:nvPr/>
        </p:nvSpPr>
        <p:spPr>
          <a:xfrm rot="0">
            <a:off x="49022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588586478" name="Text">
    </p:cNvPr>
          <p:cNvSpPr>
            <a:spLocks noGrp="1"/>
          </p:cNvSpPr>
          <p:nvPr/>
        </p:nvSpPr>
        <p:spPr>
          <a:xfrm rot="0">
            <a:off x="56769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377716845" name="Text">
    </p:cNvPr>
          <p:cNvSpPr>
            <a:spLocks noGrp="1"/>
          </p:cNvSpPr>
          <p:nvPr/>
        </p:nvSpPr>
        <p:spPr>
          <a:xfrm rot="0">
            <a:off x="64516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623362499" name="Text">
    </p:cNvPr>
          <p:cNvSpPr>
            <a:spLocks noGrp="1"/>
          </p:cNvSpPr>
          <p:nvPr/>
        </p:nvSpPr>
        <p:spPr>
          <a:xfrm rot="0">
            <a:off x="72263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331241968" name="Text">
    </p:cNvPr>
          <p:cNvSpPr>
            <a:spLocks noGrp="1"/>
          </p:cNvSpPr>
          <p:nvPr/>
        </p:nvSpPr>
        <p:spPr>
          <a:xfrm rot="0">
            <a:off x="80010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407886852" name="Text">
    </p:cNvPr>
          <p:cNvSpPr>
            <a:spLocks noGrp="1"/>
          </p:cNvSpPr>
          <p:nvPr/>
        </p:nvSpPr>
        <p:spPr>
          <a:xfrm rot="0">
            <a:off x="87757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941793346" name="Text">
    </p:cNvPr>
          <p:cNvSpPr>
            <a:spLocks noGrp="1"/>
          </p:cNvSpPr>
          <p:nvPr/>
        </p:nvSpPr>
        <p:spPr>
          <a:xfrm rot="0">
            <a:off x="9550400" y="633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1288353814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69264038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69869430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267945445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13 of</a:t>
            </a:r>
          </a:p>
        </p:txBody>
      </p:sp>
      <p:sp>
        <p:nvSpPr>
          <p:cNvPr id="1713296997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998392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0331734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398465048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139256296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379824420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798216044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868622899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287744732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815813775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802835982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1194536626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663521994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360097293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751234591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918768011" name="Frame"/>
          <p:cNvSpPr>
            <a:spLocks noGrp="1"/>
          </p:cNvSpPr>
          <p:nvPr/>
        </p:nvSpPr>
        <p:spPr>
          <a:xfrm>
            <a:off x="254000" y="4572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30236942" name="Text">
    </p:cNvPr>
          <p:cNvSpPr>
            <a:spLocks noGrp="1"/>
          </p:cNvSpPr>
          <p:nvPr/>
        </p:nvSpPr>
        <p:spPr>
          <a:xfrm rot="0">
            <a:off x="2578100" y="457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FINES ESPECÍFICOS</a:t>
            </a:r>
          </a:p>
        </p:txBody>
      </p:sp>
      <p:sp>
        <p:nvSpPr>
          <p:cNvPr id="1909265515" name="Frame"/>
          <p:cNvSpPr>
            <a:spLocks noGrp="1"/>
          </p:cNvSpPr>
          <p:nvPr/>
        </p:nvSpPr>
        <p:spPr>
          <a:xfrm>
            <a:off x="254000" y="9779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84724059" name="Text">
    </p:cNvPr>
          <p:cNvSpPr>
            <a:spLocks noGrp="1"/>
          </p:cNvSpPr>
          <p:nvPr/>
        </p:nvSpPr>
        <p:spPr>
          <a:xfrm rot="0">
            <a:off x="254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</a:t>
            </a:r>
          </a:p>
        </p:txBody>
      </p:sp>
      <p:sp>
        <p:nvSpPr>
          <p:cNvPr id="1755332311" name="Text">
    </p:cNvPr>
          <p:cNvSpPr>
            <a:spLocks noGrp="1"/>
          </p:cNvSpPr>
          <p:nvPr/>
        </p:nvSpPr>
        <p:spPr>
          <a:xfrm rot="0">
            <a:off x="1028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2012810549" name="Text">
    </p:cNvPr>
          <p:cNvSpPr>
            <a:spLocks noGrp="1"/>
          </p:cNvSpPr>
          <p:nvPr/>
        </p:nvSpPr>
        <p:spPr>
          <a:xfrm rot="0">
            <a:off x="1803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854812653" name="Text">
    </p:cNvPr>
          <p:cNvSpPr>
            <a:spLocks noGrp="1"/>
          </p:cNvSpPr>
          <p:nvPr/>
        </p:nvSpPr>
        <p:spPr>
          <a:xfrm rot="0">
            <a:off x="2578100" y="9779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22281221" name="Text">
    </p:cNvPr>
          <p:cNvSpPr>
            <a:spLocks noGrp="1"/>
          </p:cNvSpPr>
          <p:nvPr/>
        </p:nvSpPr>
        <p:spPr>
          <a:xfrm rot="0">
            <a:off x="33528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751923838" name="Text">
    </p:cNvPr>
          <p:cNvSpPr>
            <a:spLocks noGrp="1"/>
          </p:cNvSpPr>
          <p:nvPr/>
        </p:nvSpPr>
        <p:spPr>
          <a:xfrm rot="0">
            <a:off x="41275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472402659" name="Text">
    </p:cNvPr>
          <p:cNvSpPr>
            <a:spLocks noGrp="1"/>
          </p:cNvSpPr>
          <p:nvPr/>
        </p:nvSpPr>
        <p:spPr>
          <a:xfrm rot="0">
            <a:off x="49022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214076591" name="Text">
    </p:cNvPr>
          <p:cNvSpPr>
            <a:spLocks noGrp="1"/>
          </p:cNvSpPr>
          <p:nvPr/>
        </p:nvSpPr>
        <p:spPr>
          <a:xfrm rot="0">
            <a:off x="56769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458583669" name="Text">
    </p:cNvPr>
          <p:cNvSpPr>
            <a:spLocks noGrp="1"/>
          </p:cNvSpPr>
          <p:nvPr/>
        </p:nvSpPr>
        <p:spPr>
          <a:xfrm rot="0">
            <a:off x="64516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609986329" name="Text">
    </p:cNvPr>
          <p:cNvSpPr>
            <a:spLocks noGrp="1"/>
          </p:cNvSpPr>
          <p:nvPr/>
        </p:nvSpPr>
        <p:spPr>
          <a:xfrm rot="0">
            <a:off x="72263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274530824" name="Text">
    </p:cNvPr>
          <p:cNvSpPr>
            <a:spLocks noGrp="1"/>
          </p:cNvSpPr>
          <p:nvPr/>
        </p:nvSpPr>
        <p:spPr>
          <a:xfrm rot="0">
            <a:off x="8001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840418946" name="Text">
    </p:cNvPr>
          <p:cNvSpPr>
            <a:spLocks noGrp="1"/>
          </p:cNvSpPr>
          <p:nvPr/>
        </p:nvSpPr>
        <p:spPr>
          <a:xfrm rot="0">
            <a:off x="8775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710453541" name="Text">
    </p:cNvPr>
          <p:cNvSpPr>
            <a:spLocks noGrp="1"/>
          </p:cNvSpPr>
          <p:nvPr/>
        </p:nvSpPr>
        <p:spPr>
          <a:xfrm rot="0">
            <a:off x="9550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5787707" name="Frame"/>
          <p:cNvSpPr>
            <a:spLocks noGrp="1"/>
          </p:cNvSpPr>
          <p:nvPr/>
        </p:nvSpPr>
        <p:spPr>
          <a:xfrm>
            <a:off x="254000" y="20193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01377101" name="Text">
    </p:cNvPr>
          <p:cNvSpPr>
            <a:spLocks noGrp="1"/>
          </p:cNvSpPr>
          <p:nvPr/>
        </p:nvSpPr>
        <p:spPr>
          <a:xfrm rot="0">
            <a:off x="2540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</a:t>
            </a:r>
          </a:p>
        </p:txBody>
      </p:sp>
      <p:sp>
        <p:nvSpPr>
          <p:cNvPr id="2105236787" name="Text">
    </p:cNvPr>
          <p:cNvSpPr>
            <a:spLocks noGrp="1"/>
          </p:cNvSpPr>
          <p:nvPr/>
        </p:nvSpPr>
        <p:spPr>
          <a:xfrm rot="0">
            <a:off x="10287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66024418" name="Text">
    </p:cNvPr>
          <p:cNvSpPr>
            <a:spLocks noGrp="1"/>
          </p:cNvSpPr>
          <p:nvPr/>
        </p:nvSpPr>
        <p:spPr>
          <a:xfrm rot="0">
            <a:off x="18034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30757572" name="Text">
    </p:cNvPr>
          <p:cNvSpPr>
            <a:spLocks noGrp="1"/>
          </p:cNvSpPr>
          <p:nvPr/>
        </p:nvSpPr>
        <p:spPr>
          <a:xfrm rot="0">
            <a:off x="2578100" y="20193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1400441774" name="Text">
    </p:cNvPr>
          <p:cNvSpPr>
            <a:spLocks noGrp="1"/>
          </p:cNvSpPr>
          <p:nvPr/>
        </p:nvSpPr>
        <p:spPr>
          <a:xfrm rot="0">
            <a:off x="33528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959548471" name="Text">
    </p:cNvPr>
          <p:cNvSpPr>
            <a:spLocks noGrp="1"/>
          </p:cNvSpPr>
          <p:nvPr/>
        </p:nvSpPr>
        <p:spPr>
          <a:xfrm rot="0">
            <a:off x="41275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214190895" name="Text">
    </p:cNvPr>
          <p:cNvSpPr>
            <a:spLocks noGrp="1"/>
          </p:cNvSpPr>
          <p:nvPr/>
        </p:nvSpPr>
        <p:spPr>
          <a:xfrm rot="0">
            <a:off x="49022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389300832" name="Text">
    </p:cNvPr>
          <p:cNvSpPr>
            <a:spLocks noGrp="1"/>
          </p:cNvSpPr>
          <p:nvPr/>
        </p:nvSpPr>
        <p:spPr>
          <a:xfrm rot="0">
            <a:off x="56769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232099820" name="Text">
    </p:cNvPr>
          <p:cNvSpPr>
            <a:spLocks noGrp="1"/>
          </p:cNvSpPr>
          <p:nvPr/>
        </p:nvSpPr>
        <p:spPr>
          <a:xfrm rot="0">
            <a:off x="64516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595659035" name="Text">
    </p:cNvPr>
          <p:cNvSpPr>
            <a:spLocks noGrp="1"/>
          </p:cNvSpPr>
          <p:nvPr/>
        </p:nvSpPr>
        <p:spPr>
          <a:xfrm rot="0">
            <a:off x="72263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906861796" name="Text">
    </p:cNvPr>
          <p:cNvSpPr>
            <a:spLocks noGrp="1"/>
          </p:cNvSpPr>
          <p:nvPr/>
        </p:nvSpPr>
        <p:spPr>
          <a:xfrm rot="0">
            <a:off x="80010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529796797" name="Text">
    </p:cNvPr>
          <p:cNvSpPr>
            <a:spLocks noGrp="1"/>
          </p:cNvSpPr>
          <p:nvPr/>
        </p:nvSpPr>
        <p:spPr>
          <a:xfrm rot="0">
            <a:off x="87757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282739981" name="Text">
    </p:cNvPr>
          <p:cNvSpPr>
            <a:spLocks noGrp="1"/>
          </p:cNvSpPr>
          <p:nvPr/>
        </p:nvSpPr>
        <p:spPr>
          <a:xfrm rot="0">
            <a:off x="95504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291036934" name="Frame"/>
          <p:cNvSpPr>
            <a:spLocks noGrp="1"/>
          </p:cNvSpPr>
          <p:nvPr/>
        </p:nvSpPr>
        <p:spPr>
          <a:xfrm>
            <a:off x="254000" y="30607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94875535" name="Text">
    </p:cNvPr>
          <p:cNvSpPr>
            <a:spLocks noGrp="1"/>
          </p:cNvSpPr>
          <p:nvPr/>
        </p:nvSpPr>
        <p:spPr>
          <a:xfrm rot="0">
            <a:off x="2540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</a:t>
            </a:r>
          </a:p>
        </p:txBody>
      </p:sp>
      <p:sp>
        <p:nvSpPr>
          <p:cNvPr id="238275436" name="Text">
    </p:cNvPr>
          <p:cNvSpPr>
            <a:spLocks noGrp="1"/>
          </p:cNvSpPr>
          <p:nvPr/>
        </p:nvSpPr>
        <p:spPr>
          <a:xfrm rot="0">
            <a:off x="10287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283655050" name="Text">
    </p:cNvPr>
          <p:cNvSpPr>
            <a:spLocks noGrp="1"/>
          </p:cNvSpPr>
          <p:nvPr/>
        </p:nvSpPr>
        <p:spPr>
          <a:xfrm rot="0">
            <a:off x="18034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460608499" name="Text">
    </p:cNvPr>
          <p:cNvSpPr>
            <a:spLocks noGrp="1"/>
          </p:cNvSpPr>
          <p:nvPr/>
        </p:nvSpPr>
        <p:spPr>
          <a:xfrm rot="0">
            <a:off x="2578100" y="30607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271515006" name="Text">
    </p:cNvPr>
          <p:cNvSpPr>
            <a:spLocks noGrp="1"/>
          </p:cNvSpPr>
          <p:nvPr/>
        </p:nvSpPr>
        <p:spPr>
          <a:xfrm rot="0">
            <a:off x="33528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651644" name="Text">
    </p:cNvPr>
          <p:cNvSpPr>
            <a:spLocks noGrp="1"/>
          </p:cNvSpPr>
          <p:nvPr/>
        </p:nvSpPr>
        <p:spPr>
          <a:xfrm rot="0">
            <a:off x="41275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412286057" name="Text">
    </p:cNvPr>
          <p:cNvSpPr>
            <a:spLocks noGrp="1"/>
          </p:cNvSpPr>
          <p:nvPr/>
        </p:nvSpPr>
        <p:spPr>
          <a:xfrm rot="0">
            <a:off x="49022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845492948" name="Text">
    </p:cNvPr>
          <p:cNvSpPr>
            <a:spLocks noGrp="1"/>
          </p:cNvSpPr>
          <p:nvPr/>
        </p:nvSpPr>
        <p:spPr>
          <a:xfrm rot="0">
            <a:off x="56769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73877528" name="Text">
    </p:cNvPr>
          <p:cNvSpPr>
            <a:spLocks noGrp="1"/>
          </p:cNvSpPr>
          <p:nvPr/>
        </p:nvSpPr>
        <p:spPr>
          <a:xfrm rot="0">
            <a:off x="64516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996103987" name="Text">
    </p:cNvPr>
          <p:cNvSpPr>
            <a:spLocks noGrp="1"/>
          </p:cNvSpPr>
          <p:nvPr/>
        </p:nvSpPr>
        <p:spPr>
          <a:xfrm rot="0">
            <a:off x="72263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33276095" name="Text">
    </p:cNvPr>
          <p:cNvSpPr>
            <a:spLocks noGrp="1"/>
          </p:cNvSpPr>
          <p:nvPr/>
        </p:nvSpPr>
        <p:spPr>
          <a:xfrm rot="0">
            <a:off x="80010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334533896" name="Text">
    </p:cNvPr>
          <p:cNvSpPr>
            <a:spLocks noGrp="1"/>
          </p:cNvSpPr>
          <p:nvPr/>
        </p:nvSpPr>
        <p:spPr>
          <a:xfrm rot="0">
            <a:off x="8775700" y="30607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887861639" name="Text">
    </p:cNvPr>
          <p:cNvSpPr>
            <a:spLocks noGrp="1"/>
          </p:cNvSpPr>
          <p:nvPr/>
        </p:nvSpPr>
        <p:spPr>
          <a:xfrm rot="0">
            <a:off x="95504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32654443" name="Frame"/>
          <p:cNvSpPr>
            <a:spLocks noGrp="1"/>
          </p:cNvSpPr>
          <p:nvPr/>
        </p:nvSpPr>
        <p:spPr>
          <a:xfrm>
            <a:off x="254000" y="41021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45529816" name="Text">
    </p:cNvPr>
          <p:cNvSpPr>
            <a:spLocks noGrp="1"/>
          </p:cNvSpPr>
          <p:nvPr/>
        </p:nvSpPr>
        <p:spPr>
          <a:xfrm rot="0">
            <a:off x="2540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</a:t>
            </a:r>
          </a:p>
        </p:txBody>
      </p:sp>
      <p:sp>
        <p:nvSpPr>
          <p:cNvPr id="2035223749" name="Text">
    </p:cNvPr>
          <p:cNvSpPr>
            <a:spLocks noGrp="1"/>
          </p:cNvSpPr>
          <p:nvPr/>
        </p:nvSpPr>
        <p:spPr>
          <a:xfrm rot="0">
            <a:off x="10287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987109928" name="Text">
    </p:cNvPr>
          <p:cNvSpPr>
            <a:spLocks noGrp="1"/>
          </p:cNvSpPr>
          <p:nvPr/>
        </p:nvSpPr>
        <p:spPr>
          <a:xfrm rot="0">
            <a:off x="18034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9913485" name="Text">
    </p:cNvPr>
          <p:cNvSpPr>
            <a:spLocks noGrp="1"/>
          </p:cNvSpPr>
          <p:nvPr/>
        </p:nvSpPr>
        <p:spPr>
          <a:xfrm rot="0">
            <a:off x="2578100" y="41021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1797513660" name="Text">
    </p:cNvPr>
          <p:cNvSpPr>
            <a:spLocks noGrp="1"/>
          </p:cNvSpPr>
          <p:nvPr/>
        </p:nvSpPr>
        <p:spPr>
          <a:xfrm rot="0">
            <a:off x="33528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779167545" name="Text">
    </p:cNvPr>
          <p:cNvSpPr>
            <a:spLocks noGrp="1"/>
          </p:cNvSpPr>
          <p:nvPr/>
        </p:nvSpPr>
        <p:spPr>
          <a:xfrm rot="0">
            <a:off x="41275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611051274" name="Text">
    </p:cNvPr>
          <p:cNvSpPr>
            <a:spLocks noGrp="1"/>
          </p:cNvSpPr>
          <p:nvPr/>
        </p:nvSpPr>
        <p:spPr>
          <a:xfrm rot="0">
            <a:off x="49022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521071028" name="Text">
    </p:cNvPr>
          <p:cNvSpPr>
            <a:spLocks noGrp="1"/>
          </p:cNvSpPr>
          <p:nvPr/>
        </p:nvSpPr>
        <p:spPr>
          <a:xfrm rot="0">
            <a:off x="56769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809106408" name="Text">
    </p:cNvPr>
          <p:cNvSpPr>
            <a:spLocks noGrp="1"/>
          </p:cNvSpPr>
          <p:nvPr/>
        </p:nvSpPr>
        <p:spPr>
          <a:xfrm rot="0">
            <a:off x="64516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591960466" name="Text">
    </p:cNvPr>
          <p:cNvSpPr>
            <a:spLocks noGrp="1"/>
          </p:cNvSpPr>
          <p:nvPr/>
        </p:nvSpPr>
        <p:spPr>
          <a:xfrm rot="0">
            <a:off x="72263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96609957" name="Text">
    </p:cNvPr>
          <p:cNvSpPr>
            <a:spLocks noGrp="1"/>
          </p:cNvSpPr>
          <p:nvPr/>
        </p:nvSpPr>
        <p:spPr>
          <a:xfrm rot="0">
            <a:off x="80010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670585391" name="Text">
    </p:cNvPr>
          <p:cNvSpPr>
            <a:spLocks noGrp="1"/>
          </p:cNvSpPr>
          <p:nvPr/>
        </p:nvSpPr>
        <p:spPr>
          <a:xfrm rot="0">
            <a:off x="87757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74209072" name="Text">
    </p:cNvPr>
          <p:cNvSpPr>
            <a:spLocks noGrp="1"/>
          </p:cNvSpPr>
          <p:nvPr/>
        </p:nvSpPr>
        <p:spPr>
          <a:xfrm rot="0">
            <a:off x="95504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05608853" name="Frame"/>
          <p:cNvSpPr>
            <a:spLocks noGrp="1"/>
          </p:cNvSpPr>
          <p:nvPr/>
        </p:nvSpPr>
        <p:spPr>
          <a:xfrm>
            <a:off x="254000" y="51435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42232684" name="Text">
    </p:cNvPr>
          <p:cNvSpPr>
            <a:spLocks noGrp="1"/>
          </p:cNvSpPr>
          <p:nvPr/>
        </p:nvSpPr>
        <p:spPr>
          <a:xfrm rot="0">
            <a:off x="2540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24</a:t>
            </a:r>
          </a:p>
        </p:txBody>
      </p:sp>
      <p:sp>
        <p:nvSpPr>
          <p:cNvPr id="1532547629" name="Text">
    </p:cNvPr>
          <p:cNvSpPr>
            <a:spLocks noGrp="1"/>
          </p:cNvSpPr>
          <p:nvPr/>
        </p:nvSpPr>
        <p:spPr>
          <a:xfrm rot="0">
            <a:off x="10287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577706376" name="Text">
    </p:cNvPr>
          <p:cNvSpPr>
            <a:spLocks noGrp="1"/>
          </p:cNvSpPr>
          <p:nvPr/>
        </p:nvSpPr>
        <p:spPr>
          <a:xfrm rot="0">
            <a:off x="18034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1320846355" name="Text">
    </p:cNvPr>
          <p:cNvSpPr>
            <a:spLocks noGrp="1"/>
          </p:cNvSpPr>
          <p:nvPr/>
        </p:nvSpPr>
        <p:spPr>
          <a:xfrm rot="0">
            <a:off x="2578100" y="51435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VALOR RAZONABLE</a:t>
            </a:r>
          </a:p>
        </p:txBody>
      </p:sp>
      <p:sp>
        <p:nvSpPr>
          <p:cNvPr id="1615261464" name="Text">
    </p:cNvPr>
          <p:cNvSpPr>
            <a:spLocks noGrp="1"/>
          </p:cNvSpPr>
          <p:nvPr/>
        </p:nvSpPr>
        <p:spPr>
          <a:xfrm rot="0">
            <a:off x="33528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106757255" name="Text">
    </p:cNvPr>
          <p:cNvSpPr>
            <a:spLocks noGrp="1"/>
          </p:cNvSpPr>
          <p:nvPr/>
        </p:nvSpPr>
        <p:spPr>
          <a:xfrm rot="0">
            <a:off x="41275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821780254" name="Text">
    </p:cNvPr>
          <p:cNvSpPr>
            <a:spLocks noGrp="1"/>
          </p:cNvSpPr>
          <p:nvPr/>
        </p:nvSpPr>
        <p:spPr>
          <a:xfrm rot="0">
            <a:off x="49022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989583491" name="Text">
    </p:cNvPr>
          <p:cNvSpPr>
            <a:spLocks noGrp="1"/>
          </p:cNvSpPr>
          <p:nvPr/>
        </p:nvSpPr>
        <p:spPr>
          <a:xfrm rot="0">
            <a:off x="56769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570404198" name="Text">
    </p:cNvPr>
          <p:cNvSpPr>
            <a:spLocks noGrp="1"/>
          </p:cNvSpPr>
          <p:nvPr/>
        </p:nvSpPr>
        <p:spPr>
          <a:xfrm rot="0">
            <a:off x="64516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207961462" name="Text">
    </p:cNvPr>
          <p:cNvSpPr>
            <a:spLocks noGrp="1"/>
          </p:cNvSpPr>
          <p:nvPr/>
        </p:nvSpPr>
        <p:spPr>
          <a:xfrm rot="0">
            <a:off x="72263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352520625" name="Text">
    </p:cNvPr>
          <p:cNvSpPr>
            <a:spLocks noGrp="1"/>
          </p:cNvSpPr>
          <p:nvPr/>
        </p:nvSpPr>
        <p:spPr>
          <a:xfrm rot="0">
            <a:off x="80010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455563560" name="Text">
    </p:cNvPr>
          <p:cNvSpPr>
            <a:spLocks noGrp="1"/>
          </p:cNvSpPr>
          <p:nvPr/>
        </p:nvSpPr>
        <p:spPr>
          <a:xfrm rot="0">
            <a:off x="87757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168439819" name="Text">
    </p:cNvPr>
          <p:cNvSpPr>
            <a:spLocks noGrp="1"/>
          </p:cNvSpPr>
          <p:nvPr/>
        </p:nvSpPr>
        <p:spPr>
          <a:xfrm rot="0">
            <a:off x="95504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1115270539" name="Frame"/>
          <p:cNvSpPr>
            <a:spLocks noGrp="1"/>
          </p:cNvSpPr>
          <p:nvPr/>
        </p:nvSpPr>
        <p:spPr>
          <a:xfrm>
            <a:off x="254000" y="56642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37621236" name="Text">
    </p:cNvPr>
          <p:cNvSpPr>
            <a:spLocks noGrp="1"/>
          </p:cNvSpPr>
          <p:nvPr/>
        </p:nvSpPr>
        <p:spPr>
          <a:xfrm rot="0">
            <a:off x="2540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24</a:t>
            </a:r>
          </a:p>
        </p:txBody>
      </p:sp>
      <p:sp>
        <p:nvSpPr>
          <p:cNvPr id="145148744" name="Text">
    </p:cNvPr>
          <p:cNvSpPr>
            <a:spLocks noGrp="1"/>
          </p:cNvSpPr>
          <p:nvPr/>
        </p:nvSpPr>
        <p:spPr>
          <a:xfrm rot="0">
            <a:off x="10287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408710719" name="Text">
    </p:cNvPr>
          <p:cNvSpPr>
            <a:spLocks noGrp="1"/>
          </p:cNvSpPr>
          <p:nvPr/>
        </p:nvSpPr>
        <p:spPr>
          <a:xfrm rot="0">
            <a:off x="18034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1559089727" name="Text">
    </p:cNvPr>
          <p:cNvSpPr>
            <a:spLocks noGrp="1"/>
          </p:cNvSpPr>
          <p:nvPr/>
        </p:nvSpPr>
        <p:spPr>
          <a:xfrm rot="0">
            <a:off x="2578100" y="5664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VALOR RAZONABLE</a:t>
            </a:r>
          </a:p>
        </p:txBody>
      </p:sp>
      <p:sp>
        <p:nvSpPr>
          <p:cNvPr id="1075605132" name="Text">
    </p:cNvPr>
          <p:cNvSpPr>
            <a:spLocks noGrp="1"/>
          </p:cNvSpPr>
          <p:nvPr/>
        </p:nvSpPr>
        <p:spPr>
          <a:xfrm rot="0">
            <a:off x="33528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120089932" name="Text">
    </p:cNvPr>
          <p:cNvSpPr>
            <a:spLocks noGrp="1"/>
          </p:cNvSpPr>
          <p:nvPr/>
        </p:nvSpPr>
        <p:spPr>
          <a:xfrm rot="0">
            <a:off x="41275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344127608" name="Text">
    </p:cNvPr>
          <p:cNvSpPr>
            <a:spLocks noGrp="1"/>
          </p:cNvSpPr>
          <p:nvPr/>
        </p:nvSpPr>
        <p:spPr>
          <a:xfrm rot="0">
            <a:off x="49022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650951933" name="Text">
    </p:cNvPr>
          <p:cNvSpPr>
            <a:spLocks noGrp="1"/>
          </p:cNvSpPr>
          <p:nvPr/>
        </p:nvSpPr>
        <p:spPr>
          <a:xfrm rot="0">
            <a:off x="56769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92786342" name="Text">
    </p:cNvPr>
          <p:cNvSpPr>
            <a:spLocks noGrp="1"/>
          </p:cNvSpPr>
          <p:nvPr/>
        </p:nvSpPr>
        <p:spPr>
          <a:xfrm rot="0">
            <a:off x="64516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90704443" name="Text">
    </p:cNvPr>
          <p:cNvSpPr>
            <a:spLocks noGrp="1"/>
          </p:cNvSpPr>
          <p:nvPr/>
        </p:nvSpPr>
        <p:spPr>
          <a:xfrm rot="0">
            <a:off x="72263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44675600" name="Text">
    </p:cNvPr>
          <p:cNvSpPr>
            <a:spLocks noGrp="1"/>
          </p:cNvSpPr>
          <p:nvPr/>
        </p:nvSpPr>
        <p:spPr>
          <a:xfrm rot="0">
            <a:off x="80010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266154922" name="Text">
    </p:cNvPr>
          <p:cNvSpPr>
            <a:spLocks noGrp="1"/>
          </p:cNvSpPr>
          <p:nvPr/>
        </p:nvSpPr>
        <p:spPr>
          <a:xfrm rot="0">
            <a:off x="87757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883175068" name="Text">
    </p:cNvPr>
          <p:cNvSpPr>
            <a:spLocks noGrp="1"/>
          </p:cNvSpPr>
          <p:nvPr/>
        </p:nvSpPr>
        <p:spPr>
          <a:xfrm rot="0">
            <a:off x="95504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350146963" name="Frame"/>
          <p:cNvSpPr>
            <a:spLocks noGrp="1"/>
          </p:cNvSpPr>
          <p:nvPr/>
        </p:nvSpPr>
        <p:spPr>
          <a:xfrm>
            <a:off x="254000" y="61849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22001419" name="Text">
    </p:cNvPr>
          <p:cNvSpPr>
            <a:spLocks noGrp="1"/>
          </p:cNvSpPr>
          <p:nvPr/>
        </p:nvSpPr>
        <p:spPr>
          <a:xfrm rot="0">
            <a:off x="2540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24</a:t>
            </a:r>
          </a:p>
        </p:txBody>
      </p:sp>
      <p:sp>
        <p:nvSpPr>
          <p:cNvPr id="348388377" name="Text">
    </p:cNvPr>
          <p:cNvSpPr>
            <a:spLocks noGrp="1"/>
          </p:cNvSpPr>
          <p:nvPr/>
        </p:nvSpPr>
        <p:spPr>
          <a:xfrm rot="0">
            <a:off x="10287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322833413" name="Text">
    </p:cNvPr>
          <p:cNvSpPr>
            <a:spLocks noGrp="1"/>
          </p:cNvSpPr>
          <p:nvPr/>
        </p:nvSpPr>
        <p:spPr>
          <a:xfrm rot="0">
            <a:off x="18034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1905132984" name="Text">
    </p:cNvPr>
          <p:cNvSpPr>
            <a:spLocks noGrp="1"/>
          </p:cNvSpPr>
          <p:nvPr/>
        </p:nvSpPr>
        <p:spPr>
          <a:xfrm rot="0">
            <a:off x="2578100" y="61849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VALOR RAZONABLE</a:t>
            </a:r>
          </a:p>
        </p:txBody>
      </p:sp>
      <p:sp>
        <p:nvSpPr>
          <p:cNvPr id="2132082973" name="Text">
    </p:cNvPr>
          <p:cNvSpPr>
            <a:spLocks noGrp="1"/>
          </p:cNvSpPr>
          <p:nvPr/>
        </p:nvSpPr>
        <p:spPr>
          <a:xfrm rot="0">
            <a:off x="33528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958549970" name="Text">
    </p:cNvPr>
          <p:cNvSpPr>
            <a:spLocks noGrp="1"/>
          </p:cNvSpPr>
          <p:nvPr/>
        </p:nvSpPr>
        <p:spPr>
          <a:xfrm rot="0">
            <a:off x="41275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394296676" name="Text">
    </p:cNvPr>
          <p:cNvSpPr>
            <a:spLocks noGrp="1"/>
          </p:cNvSpPr>
          <p:nvPr/>
        </p:nvSpPr>
        <p:spPr>
          <a:xfrm rot="0">
            <a:off x="49022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371329513" name="Text">
    </p:cNvPr>
          <p:cNvSpPr>
            <a:spLocks noGrp="1"/>
          </p:cNvSpPr>
          <p:nvPr/>
        </p:nvSpPr>
        <p:spPr>
          <a:xfrm rot="0">
            <a:off x="56769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105784793" name="Text">
    </p:cNvPr>
          <p:cNvSpPr>
            <a:spLocks noGrp="1"/>
          </p:cNvSpPr>
          <p:nvPr/>
        </p:nvSpPr>
        <p:spPr>
          <a:xfrm rot="0">
            <a:off x="64516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569136063" name="Text">
    </p:cNvPr>
          <p:cNvSpPr>
            <a:spLocks noGrp="1"/>
          </p:cNvSpPr>
          <p:nvPr/>
        </p:nvSpPr>
        <p:spPr>
          <a:xfrm rot="0">
            <a:off x="72263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232609334" name="Text">
    </p:cNvPr>
          <p:cNvSpPr>
            <a:spLocks noGrp="1"/>
          </p:cNvSpPr>
          <p:nvPr/>
        </p:nvSpPr>
        <p:spPr>
          <a:xfrm rot="0">
            <a:off x="80010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335039409" name="Text">
    </p:cNvPr>
          <p:cNvSpPr>
            <a:spLocks noGrp="1"/>
          </p:cNvSpPr>
          <p:nvPr/>
        </p:nvSpPr>
        <p:spPr>
          <a:xfrm rot="0">
            <a:off x="87757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24977853" name="Text">
    </p:cNvPr>
          <p:cNvSpPr>
            <a:spLocks noGrp="1"/>
          </p:cNvSpPr>
          <p:nvPr/>
        </p:nvSpPr>
        <p:spPr>
          <a:xfrm rot="0">
            <a:off x="95504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38995143" name="Frame"/>
          <p:cNvSpPr>
            <a:spLocks noGrp="1"/>
          </p:cNvSpPr>
          <p:nvPr/>
        </p:nvSpPr>
        <p:spPr>
          <a:xfrm>
            <a:off x="254000" y="6705600"/>
            <a:ext cx="10185400" cy="2032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12222944" name="Text">
    </p:cNvPr>
          <p:cNvSpPr>
            <a:spLocks noGrp="1"/>
          </p:cNvSpPr>
          <p:nvPr/>
        </p:nvSpPr>
        <p:spPr>
          <a:xfrm rot="0">
            <a:off x="2540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24</a:t>
            </a:r>
          </a:p>
        </p:txBody>
      </p:sp>
      <p:sp>
        <p:nvSpPr>
          <p:cNvPr id="1939103811" name="Text">
    </p:cNvPr>
          <p:cNvSpPr>
            <a:spLocks noGrp="1"/>
          </p:cNvSpPr>
          <p:nvPr/>
        </p:nvSpPr>
        <p:spPr>
          <a:xfrm rot="0">
            <a:off x="10287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665736649" name="Text">
    </p:cNvPr>
          <p:cNvSpPr>
            <a:spLocks noGrp="1"/>
          </p:cNvSpPr>
          <p:nvPr/>
        </p:nvSpPr>
        <p:spPr>
          <a:xfrm rot="0">
            <a:off x="18034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1789985000" name="Text">
    </p:cNvPr>
          <p:cNvSpPr>
            <a:spLocks noGrp="1"/>
          </p:cNvSpPr>
          <p:nvPr/>
        </p:nvSpPr>
        <p:spPr>
          <a:xfrm rot="0">
            <a:off x="25781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VALOR </a:t>
            </a:r>
          </a:p>
        </p:txBody>
      </p:sp>
      <p:sp>
        <p:nvSpPr>
          <p:cNvPr id="540645529" name="Text">
    </p:cNvPr>
          <p:cNvSpPr>
            <a:spLocks noGrp="1"/>
          </p:cNvSpPr>
          <p:nvPr/>
        </p:nvSpPr>
        <p:spPr>
          <a:xfrm rot="0">
            <a:off x="33528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95789221" name="Text">
    </p:cNvPr>
          <p:cNvSpPr>
            <a:spLocks noGrp="1"/>
          </p:cNvSpPr>
          <p:nvPr/>
        </p:nvSpPr>
        <p:spPr>
          <a:xfrm rot="0">
            <a:off x="41275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623534446" name="Text">
    </p:cNvPr>
          <p:cNvSpPr>
            <a:spLocks noGrp="1"/>
          </p:cNvSpPr>
          <p:nvPr/>
        </p:nvSpPr>
        <p:spPr>
          <a:xfrm rot="0">
            <a:off x="49022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207862115" name="Text">
    </p:cNvPr>
          <p:cNvSpPr>
            <a:spLocks noGrp="1"/>
          </p:cNvSpPr>
          <p:nvPr/>
        </p:nvSpPr>
        <p:spPr>
          <a:xfrm rot="0">
            <a:off x="56769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737097301" name="Text">
    </p:cNvPr>
          <p:cNvSpPr>
            <a:spLocks noGrp="1"/>
          </p:cNvSpPr>
          <p:nvPr/>
        </p:nvSpPr>
        <p:spPr>
          <a:xfrm rot="0">
            <a:off x="64516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537789399" name="Text">
    </p:cNvPr>
          <p:cNvSpPr>
            <a:spLocks noGrp="1"/>
          </p:cNvSpPr>
          <p:nvPr/>
        </p:nvSpPr>
        <p:spPr>
          <a:xfrm rot="0">
            <a:off x="72263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457072041" name="Text">
    </p:cNvPr>
          <p:cNvSpPr>
            <a:spLocks noGrp="1"/>
          </p:cNvSpPr>
          <p:nvPr/>
        </p:nvSpPr>
        <p:spPr>
          <a:xfrm rot="0">
            <a:off x="80010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695503242" name="Text">
    </p:cNvPr>
          <p:cNvSpPr>
            <a:spLocks noGrp="1"/>
          </p:cNvSpPr>
          <p:nvPr/>
        </p:nvSpPr>
        <p:spPr>
          <a:xfrm rot="0">
            <a:off x="87757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922787040" name="Text">
    </p:cNvPr>
          <p:cNvSpPr>
            <a:spLocks noGrp="1"/>
          </p:cNvSpPr>
          <p:nvPr/>
        </p:nvSpPr>
        <p:spPr>
          <a:xfrm rot="0">
            <a:off x="95504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740648812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25563730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30900330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731672524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14 of</a:t>
            </a:r>
          </a:p>
        </p:txBody>
      </p:sp>
      <p:sp>
        <p:nvSpPr>
          <p:cNvPr id="1424182870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996919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92361946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29280675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7542051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06086849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195352000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607400649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927388759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775446958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356657718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283504685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846069056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55639614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122120184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941394853" name="Frame"/>
          <p:cNvSpPr>
            <a:spLocks noGrp="1"/>
          </p:cNvSpPr>
          <p:nvPr/>
        </p:nvSpPr>
        <p:spPr>
          <a:xfrm>
            <a:off x="254000" y="457200"/>
            <a:ext cx="10185400" cy="3429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77244193" name="Text">
    </p:cNvPr>
          <p:cNvSpPr>
            <a:spLocks noGrp="1"/>
          </p:cNvSpPr>
          <p:nvPr/>
        </p:nvSpPr>
        <p:spPr>
          <a:xfrm rot="0">
            <a:off x="2578100" y="457200"/>
            <a:ext cx="774700" cy="34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RAZONABLE</a:t>
            </a:r>
          </a:p>
        </p:txBody>
      </p:sp>
      <p:sp>
        <p:nvSpPr>
          <p:cNvPr id="337888257" name="Frame"/>
          <p:cNvSpPr>
            <a:spLocks noGrp="1"/>
          </p:cNvSpPr>
          <p:nvPr/>
        </p:nvSpPr>
        <p:spPr>
          <a:xfrm>
            <a:off x="254000" y="8001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86234074" name="Text">
    </p:cNvPr>
          <p:cNvSpPr>
            <a:spLocks noGrp="1"/>
          </p:cNvSpPr>
          <p:nvPr/>
        </p:nvSpPr>
        <p:spPr>
          <a:xfrm rot="0">
            <a:off x="2540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24</a:t>
            </a:r>
          </a:p>
        </p:txBody>
      </p:sp>
      <p:sp>
        <p:nvSpPr>
          <p:cNvPr id="1962602176" name="Text">
    </p:cNvPr>
          <p:cNvSpPr>
            <a:spLocks noGrp="1"/>
          </p:cNvSpPr>
          <p:nvPr/>
        </p:nvSpPr>
        <p:spPr>
          <a:xfrm rot="0">
            <a:off x="10287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461083679" name="Text">
    </p:cNvPr>
          <p:cNvSpPr>
            <a:spLocks noGrp="1"/>
          </p:cNvSpPr>
          <p:nvPr/>
        </p:nvSpPr>
        <p:spPr>
          <a:xfrm rot="0">
            <a:off x="18034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1562348336" name="Text">
    </p:cNvPr>
          <p:cNvSpPr>
            <a:spLocks noGrp="1"/>
          </p:cNvSpPr>
          <p:nvPr/>
        </p:nvSpPr>
        <p:spPr>
          <a:xfrm rot="0">
            <a:off x="2578100" y="8001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VALOR RAZONABLE</a:t>
            </a:r>
          </a:p>
        </p:txBody>
      </p:sp>
      <p:sp>
        <p:nvSpPr>
          <p:cNvPr id="1302753408" name="Text">
    </p:cNvPr>
          <p:cNvSpPr>
            <a:spLocks noGrp="1"/>
          </p:cNvSpPr>
          <p:nvPr/>
        </p:nvSpPr>
        <p:spPr>
          <a:xfrm rot="0">
            <a:off x="33528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46090522" name="Text">
    </p:cNvPr>
          <p:cNvSpPr>
            <a:spLocks noGrp="1"/>
          </p:cNvSpPr>
          <p:nvPr/>
        </p:nvSpPr>
        <p:spPr>
          <a:xfrm rot="0">
            <a:off x="41275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93615458" name="Text">
    </p:cNvPr>
          <p:cNvSpPr>
            <a:spLocks noGrp="1"/>
          </p:cNvSpPr>
          <p:nvPr/>
        </p:nvSpPr>
        <p:spPr>
          <a:xfrm rot="0">
            <a:off x="49022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720181800" name="Text">
    </p:cNvPr>
          <p:cNvSpPr>
            <a:spLocks noGrp="1"/>
          </p:cNvSpPr>
          <p:nvPr/>
        </p:nvSpPr>
        <p:spPr>
          <a:xfrm rot="0">
            <a:off x="56769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420905861" name="Text">
    </p:cNvPr>
          <p:cNvSpPr>
            <a:spLocks noGrp="1"/>
          </p:cNvSpPr>
          <p:nvPr/>
        </p:nvSpPr>
        <p:spPr>
          <a:xfrm rot="0">
            <a:off x="64516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917214146" name="Text">
    </p:cNvPr>
          <p:cNvSpPr>
            <a:spLocks noGrp="1"/>
          </p:cNvSpPr>
          <p:nvPr/>
        </p:nvSpPr>
        <p:spPr>
          <a:xfrm rot="0">
            <a:off x="72263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723922094" name="Text">
    </p:cNvPr>
          <p:cNvSpPr>
            <a:spLocks noGrp="1"/>
          </p:cNvSpPr>
          <p:nvPr/>
        </p:nvSpPr>
        <p:spPr>
          <a:xfrm rot="0">
            <a:off x="80010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767395256" name="Text">
    </p:cNvPr>
          <p:cNvSpPr>
            <a:spLocks noGrp="1"/>
          </p:cNvSpPr>
          <p:nvPr/>
        </p:nvSpPr>
        <p:spPr>
          <a:xfrm rot="0">
            <a:off x="8775700" y="8001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928774771" name="Text">
    </p:cNvPr>
          <p:cNvSpPr>
            <a:spLocks noGrp="1"/>
          </p:cNvSpPr>
          <p:nvPr/>
        </p:nvSpPr>
        <p:spPr>
          <a:xfrm rot="0">
            <a:off x="95504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08221975" name="Frame"/>
          <p:cNvSpPr>
            <a:spLocks noGrp="1"/>
          </p:cNvSpPr>
          <p:nvPr/>
        </p:nvSpPr>
        <p:spPr>
          <a:xfrm>
            <a:off x="254000" y="13208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44054035" name="Text">
    </p:cNvPr>
          <p:cNvSpPr>
            <a:spLocks noGrp="1"/>
          </p:cNvSpPr>
          <p:nvPr/>
        </p:nvSpPr>
        <p:spPr>
          <a:xfrm rot="0">
            <a:off x="2540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24</a:t>
            </a:r>
          </a:p>
        </p:txBody>
      </p:sp>
      <p:sp>
        <p:nvSpPr>
          <p:cNvPr id="1181007769" name="Text">
    </p:cNvPr>
          <p:cNvSpPr>
            <a:spLocks noGrp="1"/>
          </p:cNvSpPr>
          <p:nvPr/>
        </p:nvSpPr>
        <p:spPr>
          <a:xfrm rot="0">
            <a:off x="10287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780426564" name="Text">
    </p:cNvPr>
          <p:cNvSpPr>
            <a:spLocks noGrp="1"/>
          </p:cNvSpPr>
          <p:nvPr/>
        </p:nvSpPr>
        <p:spPr>
          <a:xfrm rot="0">
            <a:off x="18034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1091572274" name="Text">
    </p:cNvPr>
          <p:cNvSpPr>
            <a:spLocks noGrp="1"/>
          </p:cNvSpPr>
          <p:nvPr/>
        </p:nvSpPr>
        <p:spPr>
          <a:xfrm rot="0">
            <a:off x="2578100" y="13208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VALOR RAZONABLE</a:t>
            </a:r>
          </a:p>
        </p:txBody>
      </p:sp>
      <p:sp>
        <p:nvSpPr>
          <p:cNvPr id="2080841875" name="Text">
    </p:cNvPr>
          <p:cNvSpPr>
            <a:spLocks noGrp="1"/>
          </p:cNvSpPr>
          <p:nvPr/>
        </p:nvSpPr>
        <p:spPr>
          <a:xfrm rot="0">
            <a:off x="33528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36662269" name="Text">
    </p:cNvPr>
          <p:cNvSpPr>
            <a:spLocks noGrp="1"/>
          </p:cNvSpPr>
          <p:nvPr/>
        </p:nvSpPr>
        <p:spPr>
          <a:xfrm rot="0">
            <a:off x="41275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329175099" name="Text">
    </p:cNvPr>
          <p:cNvSpPr>
            <a:spLocks noGrp="1"/>
          </p:cNvSpPr>
          <p:nvPr/>
        </p:nvSpPr>
        <p:spPr>
          <a:xfrm rot="0">
            <a:off x="49022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390330360" name="Text">
    </p:cNvPr>
          <p:cNvSpPr>
            <a:spLocks noGrp="1"/>
          </p:cNvSpPr>
          <p:nvPr/>
        </p:nvSpPr>
        <p:spPr>
          <a:xfrm rot="0">
            <a:off x="56769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387477640" name="Text">
    </p:cNvPr>
          <p:cNvSpPr>
            <a:spLocks noGrp="1"/>
          </p:cNvSpPr>
          <p:nvPr/>
        </p:nvSpPr>
        <p:spPr>
          <a:xfrm rot="0">
            <a:off x="64516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847206318" name="Text">
    </p:cNvPr>
          <p:cNvSpPr>
            <a:spLocks noGrp="1"/>
          </p:cNvSpPr>
          <p:nvPr/>
        </p:nvSpPr>
        <p:spPr>
          <a:xfrm rot="0">
            <a:off x="72263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90851934" name="Text">
    </p:cNvPr>
          <p:cNvSpPr>
            <a:spLocks noGrp="1"/>
          </p:cNvSpPr>
          <p:nvPr/>
        </p:nvSpPr>
        <p:spPr>
          <a:xfrm rot="0">
            <a:off x="80010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789965515" name="Text">
    </p:cNvPr>
          <p:cNvSpPr>
            <a:spLocks noGrp="1"/>
          </p:cNvSpPr>
          <p:nvPr/>
        </p:nvSpPr>
        <p:spPr>
          <a:xfrm rot="0">
            <a:off x="87757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78098321" name="Text">
    </p:cNvPr>
          <p:cNvSpPr>
            <a:spLocks noGrp="1"/>
          </p:cNvSpPr>
          <p:nvPr/>
        </p:nvSpPr>
        <p:spPr>
          <a:xfrm rot="0">
            <a:off x="9550400" y="1320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56909589" name="Frame"/>
          <p:cNvSpPr>
            <a:spLocks noGrp="1"/>
          </p:cNvSpPr>
          <p:nvPr/>
        </p:nvSpPr>
        <p:spPr>
          <a:xfrm>
            <a:off x="254000" y="1841500"/>
            <a:ext cx="10185400" cy="698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13202958" name="Text">
    </p:cNvPr>
          <p:cNvSpPr>
            <a:spLocks noGrp="1"/>
          </p:cNvSpPr>
          <p:nvPr/>
        </p:nvSpPr>
        <p:spPr>
          <a:xfrm rot="0">
            <a:off x="2540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25</a:t>
            </a:r>
          </a:p>
        </p:txBody>
      </p:sp>
      <p:sp>
        <p:nvSpPr>
          <p:cNvPr id="1317407679" name="Text">
    </p:cNvPr>
          <p:cNvSpPr>
            <a:spLocks noGrp="1"/>
          </p:cNvSpPr>
          <p:nvPr/>
        </p:nvSpPr>
        <p:spPr>
          <a:xfrm rot="0">
            <a:off x="10287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607862325" name="Text">
    </p:cNvPr>
          <p:cNvSpPr>
            <a:spLocks noGrp="1"/>
          </p:cNvSpPr>
          <p:nvPr/>
        </p:nvSpPr>
        <p:spPr>
          <a:xfrm rot="0">
            <a:off x="18034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866063480" name="Text">
    </p:cNvPr>
          <p:cNvSpPr>
            <a:spLocks noGrp="1"/>
          </p:cNvSpPr>
          <p:nvPr/>
        </p:nvSpPr>
        <p:spPr>
          <a:xfrm rot="0">
            <a:off x="2578100" y="18415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VALOR RAZONABLE</a:t>
            </a:r>
          </a:p>
        </p:txBody>
      </p:sp>
      <p:sp>
        <p:nvSpPr>
          <p:cNvPr id="1378081942" name="Text">
    </p:cNvPr>
          <p:cNvSpPr>
            <a:spLocks noGrp="1"/>
          </p:cNvSpPr>
          <p:nvPr/>
        </p:nvSpPr>
        <p:spPr>
          <a:xfrm rot="0">
            <a:off x="33528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747040414" name="Text">
    </p:cNvPr>
          <p:cNvSpPr>
            <a:spLocks noGrp="1"/>
          </p:cNvSpPr>
          <p:nvPr/>
        </p:nvSpPr>
        <p:spPr>
          <a:xfrm rot="0">
            <a:off x="41275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32383387" name="Text">
    </p:cNvPr>
          <p:cNvSpPr>
            <a:spLocks noGrp="1"/>
          </p:cNvSpPr>
          <p:nvPr/>
        </p:nvSpPr>
        <p:spPr>
          <a:xfrm rot="0">
            <a:off x="49022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43211608" name="Text">
    </p:cNvPr>
          <p:cNvSpPr>
            <a:spLocks noGrp="1"/>
          </p:cNvSpPr>
          <p:nvPr/>
        </p:nvSpPr>
        <p:spPr>
          <a:xfrm rot="0">
            <a:off x="56769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149408947" name="Text">
    </p:cNvPr>
          <p:cNvSpPr>
            <a:spLocks noGrp="1"/>
          </p:cNvSpPr>
          <p:nvPr/>
        </p:nvSpPr>
        <p:spPr>
          <a:xfrm rot="0">
            <a:off x="64516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609261731" name="Text">
    </p:cNvPr>
          <p:cNvSpPr>
            <a:spLocks noGrp="1"/>
          </p:cNvSpPr>
          <p:nvPr/>
        </p:nvSpPr>
        <p:spPr>
          <a:xfrm rot="0">
            <a:off x="72263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791256529" name="Text">
    </p:cNvPr>
          <p:cNvSpPr>
            <a:spLocks noGrp="1"/>
          </p:cNvSpPr>
          <p:nvPr/>
        </p:nvSpPr>
        <p:spPr>
          <a:xfrm rot="0">
            <a:off x="80010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737082669" name="Text">
    </p:cNvPr>
          <p:cNvSpPr>
            <a:spLocks noGrp="1"/>
          </p:cNvSpPr>
          <p:nvPr/>
        </p:nvSpPr>
        <p:spPr>
          <a:xfrm rot="0">
            <a:off x="87757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2064237037" name="Text">
    </p:cNvPr>
          <p:cNvSpPr>
            <a:spLocks noGrp="1"/>
          </p:cNvSpPr>
          <p:nvPr/>
        </p:nvSpPr>
        <p:spPr>
          <a:xfrm rot="0">
            <a:off x="95504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2146654805" name="Frame"/>
          <p:cNvSpPr>
            <a:spLocks noGrp="1"/>
          </p:cNvSpPr>
          <p:nvPr/>
        </p:nvSpPr>
        <p:spPr>
          <a:xfrm>
            <a:off x="254000" y="2540000"/>
            <a:ext cx="10185400" cy="6985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10184597" name="Text">
    </p:cNvPr>
          <p:cNvSpPr>
            <a:spLocks noGrp="1"/>
          </p:cNvSpPr>
          <p:nvPr/>
        </p:nvSpPr>
        <p:spPr>
          <a:xfrm rot="0">
            <a:off x="2540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25</a:t>
            </a:r>
          </a:p>
        </p:txBody>
      </p:sp>
      <p:sp>
        <p:nvSpPr>
          <p:cNvPr id="1780208869" name="Text">
    </p:cNvPr>
          <p:cNvSpPr>
            <a:spLocks noGrp="1"/>
          </p:cNvSpPr>
          <p:nvPr/>
        </p:nvSpPr>
        <p:spPr>
          <a:xfrm rot="0">
            <a:off x="10287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604871906" name="Text">
    </p:cNvPr>
          <p:cNvSpPr>
            <a:spLocks noGrp="1"/>
          </p:cNvSpPr>
          <p:nvPr/>
        </p:nvSpPr>
        <p:spPr>
          <a:xfrm rot="0">
            <a:off x="18034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988593840" name="Text">
    </p:cNvPr>
          <p:cNvSpPr>
            <a:spLocks noGrp="1"/>
          </p:cNvSpPr>
          <p:nvPr/>
        </p:nvSpPr>
        <p:spPr>
          <a:xfrm rot="0">
            <a:off x="2578100" y="25400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VALOR RAZONABLE</a:t>
            </a:r>
          </a:p>
        </p:txBody>
      </p:sp>
      <p:sp>
        <p:nvSpPr>
          <p:cNvPr id="245138816" name="Text">
    </p:cNvPr>
          <p:cNvSpPr>
            <a:spLocks noGrp="1"/>
          </p:cNvSpPr>
          <p:nvPr/>
        </p:nvSpPr>
        <p:spPr>
          <a:xfrm rot="0">
            <a:off x="33528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974443594" name="Text">
    </p:cNvPr>
          <p:cNvSpPr>
            <a:spLocks noGrp="1"/>
          </p:cNvSpPr>
          <p:nvPr/>
        </p:nvSpPr>
        <p:spPr>
          <a:xfrm rot="0">
            <a:off x="41275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47441052" name="Text">
    </p:cNvPr>
          <p:cNvSpPr>
            <a:spLocks noGrp="1"/>
          </p:cNvSpPr>
          <p:nvPr/>
        </p:nvSpPr>
        <p:spPr>
          <a:xfrm rot="0">
            <a:off x="49022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2043746752" name="Text">
    </p:cNvPr>
          <p:cNvSpPr>
            <a:spLocks noGrp="1"/>
          </p:cNvSpPr>
          <p:nvPr/>
        </p:nvSpPr>
        <p:spPr>
          <a:xfrm rot="0">
            <a:off x="56769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319501311" name="Text">
    </p:cNvPr>
          <p:cNvSpPr>
            <a:spLocks noGrp="1"/>
          </p:cNvSpPr>
          <p:nvPr/>
        </p:nvSpPr>
        <p:spPr>
          <a:xfrm rot="0">
            <a:off x="64516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62214480" name="Text">
    </p:cNvPr>
          <p:cNvSpPr>
            <a:spLocks noGrp="1"/>
          </p:cNvSpPr>
          <p:nvPr/>
        </p:nvSpPr>
        <p:spPr>
          <a:xfrm rot="0">
            <a:off x="72263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276630514" name="Text">
    </p:cNvPr>
          <p:cNvSpPr>
            <a:spLocks noGrp="1"/>
          </p:cNvSpPr>
          <p:nvPr/>
        </p:nvSpPr>
        <p:spPr>
          <a:xfrm rot="0">
            <a:off x="80010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628643108" name="Text">
    </p:cNvPr>
          <p:cNvSpPr>
            <a:spLocks noGrp="1"/>
          </p:cNvSpPr>
          <p:nvPr/>
        </p:nvSpPr>
        <p:spPr>
          <a:xfrm rot="0">
            <a:off x="87757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726490162" name="Text">
    </p:cNvPr>
          <p:cNvSpPr>
            <a:spLocks noGrp="1"/>
          </p:cNvSpPr>
          <p:nvPr/>
        </p:nvSpPr>
        <p:spPr>
          <a:xfrm rot="0">
            <a:off x="95504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754053528" name="Frame"/>
          <p:cNvSpPr>
            <a:spLocks noGrp="1"/>
          </p:cNvSpPr>
          <p:nvPr/>
        </p:nvSpPr>
        <p:spPr>
          <a:xfrm>
            <a:off x="254000" y="3238500"/>
            <a:ext cx="10185400" cy="698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20516719" name="Text">
    </p:cNvPr>
          <p:cNvSpPr>
            <a:spLocks noGrp="1"/>
          </p:cNvSpPr>
          <p:nvPr/>
        </p:nvSpPr>
        <p:spPr>
          <a:xfrm rot="0">
            <a:off x="2540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25</a:t>
            </a:r>
          </a:p>
        </p:txBody>
      </p:sp>
      <p:sp>
        <p:nvSpPr>
          <p:cNvPr id="758682337" name="Text">
    </p:cNvPr>
          <p:cNvSpPr>
            <a:spLocks noGrp="1"/>
          </p:cNvSpPr>
          <p:nvPr/>
        </p:nvSpPr>
        <p:spPr>
          <a:xfrm rot="0">
            <a:off x="10287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825957816" name="Text">
    </p:cNvPr>
          <p:cNvSpPr>
            <a:spLocks noGrp="1"/>
          </p:cNvSpPr>
          <p:nvPr/>
        </p:nvSpPr>
        <p:spPr>
          <a:xfrm rot="0">
            <a:off x="18034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1334556299" name="Text">
    </p:cNvPr>
          <p:cNvSpPr>
            <a:spLocks noGrp="1"/>
          </p:cNvSpPr>
          <p:nvPr/>
        </p:nvSpPr>
        <p:spPr>
          <a:xfrm rot="0">
            <a:off x="2578100" y="32385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VALOR RAZONABLE</a:t>
            </a:r>
          </a:p>
        </p:txBody>
      </p:sp>
      <p:sp>
        <p:nvSpPr>
          <p:cNvPr id="1095092784" name="Text">
    </p:cNvPr>
          <p:cNvSpPr>
            <a:spLocks noGrp="1"/>
          </p:cNvSpPr>
          <p:nvPr/>
        </p:nvSpPr>
        <p:spPr>
          <a:xfrm rot="0">
            <a:off x="33528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679737187" name="Text">
    </p:cNvPr>
          <p:cNvSpPr>
            <a:spLocks noGrp="1"/>
          </p:cNvSpPr>
          <p:nvPr/>
        </p:nvSpPr>
        <p:spPr>
          <a:xfrm rot="0">
            <a:off x="41275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797799404" name="Text">
    </p:cNvPr>
          <p:cNvSpPr>
            <a:spLocks noGrp="1"/>
          </p:cNvSpPr>
          <p:nvPr/>
        </p:nvSpPr>
        <p:spPr>
          <a:xfrm rot="0">
            <a:off x="49022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2038817260" name="Text">
    </p:cNvPr>
          <p:cNvSpPr>
            <a:spLocks noGrp="1"/>
          </p:cNvSpPr>
          <p:nvPr/>
        </p:nvSpPr>
        <p:spPr>
          <a:xfrm rot="0">
            <a:off x="56769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385786022" name="Text">
    </p:cNvPr>
          <p:cNvSpPr>
            <a:spLocks noGrp="1"/>
          </p:cNvSpPr>
          <p:nvPr/>
        </p:nvSpPr>
        <p:spPr>
          <a:xfrm rot="0">
            <a:off x="64516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569468405" name="Text">
    </p:cNvPr>
          <p:cNvSpPr>
            <a:spLocks noGrp="1"/>
          </p:cNvSpPr>
          <p:nvPr/>
        </p:nvSpPr>
        <p:spPr>
          <a:xfrm rot="0">
            <a:off x="72263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86444666" name="Text">
    </p:cNvPr>
          <p:cNvSpPr>
            <a:spLocks noGrp="1"/>
          </p:cNvSpPr>
          <p:nvPr/>
        </p:nvSpPr>
        <p:spPr>
          <a:xfrm rot="0">
            <a:off x="80010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564537204" name="Text">
    </p:cNvPr>
          <p:cNvSpPr>
            <a:spLocks noGrp="1"/>
          </p:cNvSpPr>
          <p:nvPr/>
        </p:nvSpPr>
        <p:spPr>
          <a:xfrm rot="0">
            <a:off x="87757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54380522" name="Text">
    </p:cNvPr>
          <p:cNvSpPr>
            <a:spLocks noGrp="1"/>
          </p:cNvSpPr>
          <p:nvPr/>
        </p:nvSpPr>
        <p:spPr>
          <a:xfrm rot="0">
            <a:off x="95504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38461961" name="Frame"/>
          <p:cNvSpPr>
            <a:spLocks noGrp="1"/>
          </p:cNvSpPr>
          <p:nvPr/>
        </p:nvSpPr>
        <p:spPr>
          <a:xfrm>
            <a:off x="254000" y="3937000"/>
            <a:ext cx="10185400" cy="6985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13789133" name="Text">
    </p:cNvPr>
          <p:cNvSpPr>
            <a:spLocks noGrp="1"/>
          </p:cNvSpPr>
          <p:nvPr/>
        </p:nvSpPr>
        <p:spPr>
          <a:xfrm rot="0">
            <a:off x="2540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25</a:t>
            </a:r>
          </a:p>
        </p:txBody>
      </p:sp>
      <p:sp>
        <p:nvSpPr>
          <p:cNvPr id="580284136" name="Text">
    </p:cNvPr>
          <p:cNvSpPr>
            <a:spLocks noGrp="1"/>
          </p:cNvSpPr>
          <p:nvPr/>
        </p:nvSpPr>
        <p:spPr>
          <a:xfrm rot="0">
            <a:off x="10287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480326289" name="Text">
    </p:cNvPr>
          <p:cNvSpPr>
            <a:spLocks noGrp="1"/>
          </p:cNvSpPr>
          <p:nvPr/>
        </p:nvSpPr>
        <p:spPr>
          <a:xfrm rot="0">
            <a:off x="18034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676277842" name="Text">
    </p:cNvPr>
          <p:cNvSpPr>
            <a:spLocks noGrp="1"/>
          </p:cNvSpPr>
          <p:nvPr/>
        </p:nvSpPr>
        <p:spPr>
          <a:xfrm rot="0">
            <a:off x="2578100" y="39370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VALOR RAZONABLE</a:t>
            </a:r>
          </a:p>
        </p:txBody>
      </p:sp>
      <p:sp>
        <p:nvSpPr>
          <p:cNvPr id="1875996933" name="Text">
    </p:cNvPr>
          <p:cNvSpPr>
            <a:spLocks noGrp="1"/>
          </p:cNvSpPr>
          <p:nvPr/>
        </p:nvSpPr>
        <p:spPr>
          <a:xfrm rot="0">
            <a:off x="33528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2124522297" name="Text">
    </p:cNvPr>
          <p:cNvSpPr>
            <a:spLocks noGrp="1"/>
          </p:cNvSpPr>
          <p:nvPr/>
        </p:nvSpPr>
        <p:spPr>
          <a:xfrm rot="0">
            <a:off x="41275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37974792" name="Text">
    </p:cNvPr>
          <p:cNvSpPr>
            <a:spLocks noGrp="1"/>
          </p:cNvSpPr>
          <p:nvPr/>
        </p:nvSpPr>
        <p:spPr>
          <a:xfrm rot="0">
            <a:off x="49022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680889291" name="Text">
    </p:cNvPr>
          <p:cNvSpPr>
            <a:spLocks noGrp="1"/>
          </p:cNvSpPr>
          <p:nvPr/>
        </p:nvSpPr>
        <p:spPr>
          <a:xfrm rot="0">
            <a:off x="56769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286119045" name="Text">
    </p:cNvPr>
          <p:cNvSpPr>
            <a:spLocks noGrp="1"/>
          </p:cNvSpPr>
          <p:nvPr/>
        </p:nvSpPr>
        <p:spPr>
          <a:xfrm rot="0">
            <a:off x="64516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063474242" name="Text">
    </p:cNvPr>
          <p:cNvSpPr>
            <a:spLocks noGrp="1"/>
          </p:cNvSpPr>
          <p:nvPr/>
        </p:nvSpPr>
        <p:spPr>
          <a:xfrm rot="0">
            <a:off x="72263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244532705" name="Text">
    </p:cNvPr>
          <p:cNvSpPr>
            <a:spLocks noGrp="1"/>
          </p:cNvSpPr>
          <p:nvPr/>
        </p:nvSpPr>
        <p:spPr>
          <a:xfrm rot="0">
            <a:off x="80010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73825067" name="Text">
    </p:cNvPr>
          <p:cNvSpPr>
            <a:spLocks noGrp="1"/>
          </p:cNvSpPr>
          <p:nvPr/>
        </p:nvSpPr>
        <p:spPr>
          <a:xfrm rot="0">
            <a:off x="87757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42514259" name="Text">
    </p:cNvPr>
          <p:cNvSpPr>
            <a:spLocks noGrp="1"/>
          </p:cNvSpPr>
          <p:nvPr/>
        </p:nvSpPr>
        <p:spPr>
          <a:xfrm rot="0">
            <a:off x="9550400" y="3937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669786628" name="Frame"/>
          <p:cNvSpPr>
            <a:spLocks noGrp="1"/>
          </p:cNvSpPr>
          <p:nvPr/>
        </p:nvSpPr>
        <p:spPr>
          <a:xfrm>
            <a:off x="254000" y="4635500"/>
            <a:ext cx="10185400" cy="698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68538197" name="Text">
    </p:cNvPr>
          <p:cNvSpPr>
            <a:spLocks noGrp="1"/>
          </p:cNvSpPr>
          <p:nvPr/>
        </p:nvSpPr>
        <p:spPr>
          <a:xfrm rot="0">
            <a:off x="2540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25</a:t>
            </a:r>
          </a:p>
        </p:txBody>
      </p:sp>
      <p:sp>
        <p:nvSpPr>
          <p:cNvPr id="1536260098" name="Text">
    </p:cNvPr>
          <p:cNvSpPr>
            <a:spLocks noGrp="1"/>
          </p:cNvSpPr>
          <p:nvPr/>
        </p:nvSpPr>
        <p:spPr>
          <a:xfrm rot="0">
            <a:off x="10287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476343820" name="Text">
    </p:cNvPr>
          <p:cNvSpPr>
            <a:spLocks noGrp="1"/>
          </p:cNvSpPr>
          <p:nvPr/>
        </p:nvSpPr>
        <p:spPr>
          <a:xfrm rot="0">
            <a:off x="18034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1524532102" name="Text">
    </p:cNvPr>
          <p:cNvSpPr>
            <a:spLocks noGrp="1"/>
          </p:cNvSpPr>
          <p:nvPr/>
        </p:nvSpPr>
        <p:spPr>
          <a:xfrm rot="0">
            <a:off x="2578100" y="46355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VALOR RAZONABLE</a:t>
            </a:r>
          </a:p>
        </p:txBody>
      </p:sp>
      <p:sp>
        <p:nvSpPr>
          <p:cNvPr id="1328912887" name="Text">
    </p:cNvPr>
          <p:cNvSpPr>
            <a:spLocks noGrp="1"/>
          </p:cNvSpPr>
          <p:nvPr/>
        </p:nvSpPr>
        <p:spPr>
          <a:xfrm rot="0">
            <a:off x="33528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531933563" name="Text">
    </p:cNvPr>
          <p:cNvSpPr>
            <a:spLocks noGrp="1"/>
          </p:cNvSpPr>
          <p:nvPr/>
        </p:nvSpPr>
        <p:spPr>
          <a:xfrm rot="0">
            <a:off x="41275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38943631" name="Text">
    </p:cNvPr>
          <p:cNvSpPr>
            <a:spLocks noGrp="1"/>
          </p:cNvSpPr>
          <p:nvPr/>
        </p:nvSpPr>
        <p:spPr>
          <a:xfrm rot="0">
            <a:off x="49022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250860985" name="Text">
    </p:cNvPr>
          <p:cNvSpPr>
            <a:spLocks noGrp="1"/>
          </p:cNvSpPr>
          <p:nvPr/>
        </p:nvSpPr>
        <p:spPr>
          <a:xfrm rot="0">
            <a:off x="56769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844055985" name="Text">
    </p:cNvPr>
          <p:cNvSpPr>
            <a:spLocks noGrp="1"/>
          </p:cNvSpPr>
          <p:nvPr/>
        </p:nvSpPr>
        <p:spPr>
          <a:xfrm rot="0">
            <a:off x="64516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462737926" name="Text">
    </p:cNvPr>
          <p:cNvSpPr>
            <a:spLocks noGrp="1"/>
          </p:cNvSpPr>
          <p:nvPr/>
        </p:nvSpPr>
        <p:spPr>
          <a:xfrm rot="0">
            <a:off x="72263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83059892" name="Text">
    </p:cNvPr>
          <p:cNvSpPr>
            <a:spLocks noGrp="1"/>
          </p:cNvSpPr>
          <p:nvPr/>
        </p:nvSpPr>
        <p:spPr>
          <a:xfrm rot="0">
            <a:off x="80010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438765389" name="Text">
    </p:cNvPr>
          <p:cNvSpPr>
            <a:spLocks noGrp="1"/>
          </p:cNvSpPr>
          <p:nvPr/>
        </p:nvSpPr>
        <p:spPr>
          <a:xfrm rot="0">
            <a:off x="8775700" y="46355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655164479" name="Text">
    </p:cNvPr>
          <p:cNvSpPr>
            <a:spLocks noGrp="1"/>
          </p:cNvSpPr>
          <p:nvPr/>
        </p:nvSpPr>
        <p:spPr>
          <a:xfrm rot="0">
            <a:off x="9550400" y="4635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8233332" name="Frame"/>
          <p:cNvSpPr>
            <a:spLocks noGrp="1"/>
          </p:cNvSpPr>
          <p:nvPr/>
        </p:nvSpPr>
        <p:spPr>
          <a:xfrm>
            <a:off x="254000" y="5334000"/>
            <a:ext cx="10185400" cy="6985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90621864" name="Text">
    </p:cNvPr>
          <p:cNvSpPr>
            <a:spLocks noGrp="1"/>
          </p:cNvSpPr>
          <p:nvPr/>
        </p:nvSpPr>
        <p:spPr>
          <a:xfrm rot="0">
            <a:off x="2540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25</a:t>
            </a:r>
          </a:p>
        </p:txBody>
      </p:sp>
      <p:sp>
        <p:nvSpPr>
          <p:cNvPr id="1850882071" name="Text">
    </p:cNvPr>
          <p:cNvSpPr>
            <a:spLocks noGrp="1"/>
          </p:cNvSpPr>
          <p:nvPr/>
        </p:nvSpPr>
        <p:spPr>
          <a:xfrm rot="0">
            <a:off x="10287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556918046" name="Text">
    </p:cNvPr>
          <p:cNvSpPr>
            <a:spLocks noGrp="1"/>
          </p:cNvSpPr>
          <p:nvPr/>
        </p:nvSpPr>
        <p:spPr>
          <a:xfrm rot="0">
            <a:off x="18034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11322</a:t>
            </a:r>
          </a:p>
        </p:txBody>
      </p:sp>
      <p:sp>
        <p:nvSpPr>
          <p:cNvPr id="1719947407" name="Text">
    </p:cNvPr>
          <p:cNvSpPr>
            <a:spLocks noGrp="1"/>
          </p:cNvSpPr>
          <p:nvPr/>
        </p:nvSpPr>
        <p:spPr>
          <a:xfrm rot="0">
            <a:off x="2578100" y="53340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VALOR RAZONABLE</a:t>
            </a:r>
          </a:p>
        </p:txBody>
      </p:sp>
      <p:sp>
        <p:nvSpPr>
          <p:cNvPr id="1079128036" name="Text">
    </p:cNvPr>
          <p:cNvSpPr>
            <a:spLocks noGrp="1"/>
          </p:cNvSpPr>
          <p:nvPr/>
        </p:nvSpPr>
        <p:spPr>
          <a:xfrm rot="0">
            <a:off x="33528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061107065" name="Text">
    </p:cNvPr>
          <p:cNvSpPr>
            <a:spLocks noGrp="1"/>
          </p:cNvSpPr>
          <p:nvPr/>
        </p:nvSpPr>
        <p:spPr>
          <a:xfrm rot="0">
            <a:off x="41275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94137493" name="Text">
    </p:cNvPr>
          <p:cNvSpPr>
            <a:spLocks noGrp="1"/>
          </p:cNvSpPr>
          <p:nvPr/>
        </p:nvSpPr>
        <p:spPr>
          <a:xfrm rot="0">
            <a:off x="49022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431045123" name="Text">
    </p:cNvPr>
          <p:cNvSpPr>
            <a:spLocks noGrp="1"/>
          </p:cNvSpPr>
          <p:nvPr/>
        </p:nvSpPr>
        <p:spPr>
          <a:xfrm rot="0">
            <a:off x="56769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78658625" name="Text">
    </p:cNvPr>
          <p:cNvSpPr>
            <a:spLocks noGrp="1"/>
          </p:cNvSpPr>
          <p:nvPr/>
        </p:nvSpPr>
        <p:spPr>
          <a:xfrm rot="0">
            <a:off x="64516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113740627" name="Text">
    </p:cNvPr>
          <p:cNvSpPr>
            <a:spLocks noGrp="1"/>
          </p:cNvSpPr>
          <p:nvPr/>
        </p:nvSpPr>
        <p:spPr>
          <a:xfrm rot="0">
            <a:off x="72263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315500300" name="Text">
    </p:cNvPr>
          <p:cNvSpPr>
            <a:spLocks noGrp="1"/>
          </p:cNvSpPr>
          <p:nvPr/>
        </p:nvSpPr>
        <p:spPr>
          <a:xfrm rot="0">
            <a:off x="80010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655840586" name="Text">
    </p:cNvPr>
          <p:cNvSpPr>
            <a:spLocks noGrp="1"/>
          </p:cNvSpPr>
          <p:nvPr/>
        </p:nvSpPr>
        <p:spPr>
          <a:xfrm rot="0">
            <a:off x="87757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83018461" name="Text">
    </p:cNvPr>
          <p:cNvSpPr>
            <a:spLocks noGrp="1"/>
          </p:cNvSpPr>
          <p:nvPr/>
        </p:nvSpPr>
        <p:spPr>
          <a:xfrm rot="0">
            <a:off x="9550400" y="533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918379547" name="Frame"/>
          <p:cNvSpPr>
            <a:spLocks noGrp="1"/>
          </p:cNvSpPr>
          <p:nvPr/>
        </p:nvSpPr>
        <p:spPr>
          <a:xfrm>
            <a:off x="254000" y="6032500"/>
            <a:ext cx="10185400" cy="8763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98686747" name="Text">
    </p:cNvPr>
          <p:cNvSpPr>
            <a:spLocks noGrp="1"/>
          </p:cNvSpPr>
          <p:nvPr/>
        </p:nvSpPr>
        <p:spPr>
          <a:xfrm rot="0">
            <a:off x="2540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26</a:t>
            </a:r>
          </a:p>
        </p:txBody>
      </p:sp>
      <p:sp>
        <p:nvSpPr>
          <p:cNvPr id="208479085" name="Text">
    </p:cNvPr>
          <p:cNvSpPr>
            <a:spLocks noGrp="1"/>
          </p:cNvSpPr>
          <p:nvPr/>
        </p:nvSpPr>
        <p:spPr>
          <a:xfrm rot="0">
            <a:off x="10287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800068594" name="Text">
    </p:cNvPr>
          <p:cNvSpPr>
            <a:spLocks noGrp="1"/>
          </p:cNvSpPr>
          <p:nvPr/>
        </p:nvSpPr>
        <p:spPr>
          <a:xfrm rot="0">
            <a:off x="18034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476807393" name="Text">
    </p:cNvPr>
          <p:cNvSpPr>
            <a:spLocks noGrp="1"/>
          </p:cNvSpPr>
          <p:nvPr/>
        </p:nvSpPr>
        <p:spPr>
          <a:xfrm rot="0">
            <a:off x="2578100" y="60325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</a:t>
            </a:r>
          </a:p>
        </p:txBody>
      </p:sp>
      <p:sp>
        <p:nvSpPr>
          <p:cNvPr id="1628690230" name="Text">
    </p:cNvPr>
          <p:cNvSpPr>
            <a:spLocks noGrp="1"/>
          </p:cNvSpPr>
          <p:nvPr/>
        </p:nvSpPr>
        <p:spPr>
          <a:xfrm rot="0">
            <a:off x="33528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7171890" name="Text">
    </p:cNvPr>
          <p:cNvSpPr>
            <a:spLocks noGrp="1"/>
          </p:cNvSpPr>
          <p:nvPr/>
        </p:nvSpPr>
        <p:spPr>
          <a:xfrm rot="0">
            <a:off x="41275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729828035" name="Text">
    </p:cNvPr>
          <p:cNvSpPr>
            <a:spLocks noGrp="1"/>
          </p:cNvSpPr>
          <p:nvPr/>
        </p:nvSpPr>
        <p:spPr>
          <a:xfrm rot="0">
            <a:off x="49022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798089690" name="Text">
    </p:cNvPr>
          <p:cNvSpPr>
            <a:spLocks noGrp="1"/>
          </p:cNvSpPr>
          <p:nvPr/>
        </p:nvSpPr>
        <p:spPr>
          <a:xfrm rot="0">
            <a:off x="56769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351894510" name="Text">
    </p:cNvPr>
          <p:cNvSpPr>
            <a:spLocks noGrp="1"/>
          </p:cNvSpPr>
          <p:nvPr/>
        </p:nvSpPr>
        <p:spPr>
          <a:xfrm rot="0">
            <a:off x="64516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399228453" name="Text">
    </p:cNvPr>
          <p:cNvSpPr>
            <a:spLocks noGrp="1"/>
          </p:cNvSpPr>
          <p:nvPr/>
        </p:nvSpPr>
        <p:spPr>
          <a:xfrm rot="0">
            <a:off x="72263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043609677" name="Text">
    </p:cNvPr>
          <p:cNvSpPr>
            <a:spLocks noGrp="1"/>
          </p:cNvSpPr>
          <p:nvPr/>
        </p:nvSpPr>
        <p:spPr>
          <a:xfrm rot="0">
            <a:off x="80010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818427434" name="Text">
    </p:cNvPr>
          <p:cNvSpPr>
            <a:spLocks noGrp="1"/>
          </p:cNvSpPr>
          <p:nvPr/>
        </p:nvSpPr>
        <p:spPr>
          <a:xfrm rot="0">
            <a:off x="87757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1873874390" name="Text">
    </p:cNvPr>
          <p:cNvSpPr>
            <a:spLocks noGrp="1"/>
          </p:cNvSpPr>
          <p:nvPr/>
        </p:nvSpPr>
        <p:spPr>
          <a:xfrm rot="0">
            <a:off x="9550400" y="6032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633453715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84092214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68403637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260394031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15 of</a:t>
            </a:r>
          </a:p>
        </p:txBody>
      </p:sp>
      <p:sp>
        <p:nvSpPr>
          <p:cNvPr id="748186912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16100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5864462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904720025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517446249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962998650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998825402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774351476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551158793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1383329859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803967674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1441805031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637181468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757840136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457941736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333316716" name="Frame"/>
          <p:cNvSpPr>
            <a:spLocks noGrp="1"/>
          </p:cNvSpPr>
          <p:nvPr/>
        </p:nvSpPr>
        <p:spPr>
          <a:xfrm>
            <a:off x="254000" y="457200"/>
            <a:ext cx="10185400" cy="190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48818145" name="Text">
    </p:cNvPr>
          <p:cNvSpPr>
            <a:spLocks noGrp="1"/>
          </p:cNvSpPr>
          <p:nvPr/>
        </p:nvSpPr>
        <p:spPr>
          <a:xfrm rot="0">
            <a:off x="25781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COS</a:t>
            </a:r>
          </a:p>
        </p:txBody>
      </p:sp>
      <p:sp>
        <p:nvSpPr>
          <p:cNvPr id="1652669434" name="Frame"/>
          <p:cNvSpPr>
            <a:spLocks noGrp="1"/>
          </p:cNvSpPr>
          <p:nvPr/>
        </p:nvSpPr>
        <p:spPr>
          <a:xfrm>
            <a:off x="254000" y="6477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14140320" name="Text">
    </p:cNvPr>
          <p:cNvSpPr>
            <a:spLocks noGrp="1"/>
          </p:cNvSpPr>
          <p:nvPr/>
        </p:nvSpPr>
        <p:spPr>
          <a:xfrm rot="0">
            <a:off x="2540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26</a:t>
            </a:r>
          </a:p>
        </p:txBody>
      </p:sp>
      <p:sp>
        <p:nvSpPr>
          <p:cNvPr id="755612403" name="Text">
    </p:cNvPr>
          <p:cNvSpPr>
            <a:spLocks noGrp="1"/>
          </p:cNvSpPr>
          <p:nvPr/>
        </p:nvSpPr>
        <p:spPr>
          <a:xfrm rot="0">
            <a:off x="10287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245766666" name="Text">
    </p:cNvPr>
          <p:cNvSpPr>
            <a:spLocks noGrp="1"/>
          </p:cNvSpPr>
          <p:nvPr/>
        </p:nvSpPr>
        <p:spPr>
          <a:xfrm rot="0">
            <a:off x="18034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637297743" name="Text">
    </p:cNvPr>
          <p:cNvSpPr>
            <a:spLocks noGrp="1"/>
          </p:cNvSpPr>
          <p:nvPr/>
        </p:nvSpPr>
        <p:spPr>
          <a:xfrm rot="0">
            <a:off x="2578100" y="6477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498990548" name="Text">
    </p:cNvPr>
          <p:cNvSpPr>
            <a:spLocks noGrp="1"/>
          </p:cNvSpPr>
          <p:nvPr/>
        </p:nvSpPr>
        <p:spPr>
          <a:xfrm rot="0">
            <a:off x="33528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105742002" name="Text">
    </p:cNvPr>
          <p:cNvSpPr>
            <a:spLocks noGrp="1"/>
          </p:cNvSpPr>
          <p:nvPr/>
        </p:nvSpPr>
        <p:spPr>
          <a:xfrm rot="0">
            <a:off x="41275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137385794" name="Text">
    </p:cNvPr>
          <p:cNvSpPr>
            <a:spLocks noGrp="1"/>
          </p:cNvSpPr>
          <p:nvPr/>
        </p:nvSpPr>
        <p:spPr>
          <a:xfrm rot="0">
            <a:off x="49022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469146146" name="Text">
    </p:cNvPr>
          <p:cNvSpPr>
            <a:spLocks noGrp="1"/>
          </p:cNvSpPr>
          <p:nvPr/>
        </p:nvSpPr>
        <p:spPr>
          <a:xfrm rot="0">
            <a:off x="56769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775732693" name="Text">
    </p:cNvPr>
          <p:cNvSpPr>
            <a:spLocks noGrp="1"/>
          </p:cNvSpPr>
          <p:nvPr/>
        </p:nvSpPr>
        <p:spPr>
          <a:xfrm rot="0">
            <a:off x="64516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12078303" name="Text">
    </p:cNvPr>
          <p:cNvSpPr>
            <a:spLocks noGrp="1"/>
          </p:cNvSpPr>
          <p:nvPr/>
        </p:nvSpPr>
        <p:spPr>
          <a:xfrm rot="0">
            <a:off x="72263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377483064" name="Text">
    </p:cNvPr>
          <p:cNvSpPr>
            <a:spLocks noGrp="1"/>
          </p:cNvSpPr>
          <p:nvPr/>
        </p:nvSpPr>
        <p:spPr>
          <a:xfrm rot="0">
            <a:off x="80010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964120671" name="Text">
    </p:cNvPr>
          <p:cNvSpPr>
            <a:spLocks noGrp="1"/>
          </p:cNvSpPr>
          <p:nvPr/>
        </p:nvSpPr>
        <p:spPr>
          <a:xfrm rot="0">
            <a:off x="87757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825276299" name="Text">
    </p:cNvPr>
          <p:cNvSpPr>
            <a:spLocks noGrp="1"/>
          </p:cNvSpPr>
          <p:nvPr/>
        </p:nvSpPr>
        <p:spPr>
          <a:xfrm rot="0">
            <a:off x="95504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1085651003" name="Frame"/>
          <p:cNvSpPr>
            <a:spLocks noGrp="1"/>
          </p:cNvSpPr>
          <p:nvPr/>
        </p:nvSpPr>
        <p:spPr>
          <a:xfrm>
            <a:off x="254000" y="16891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02191930" name="Text">
    </p:cNvPr>
          <p:cNvSpPr>
            <a:spLocks noGrp="1"/>
          </p:cNvSpPr>
          <p:nvPr/>
        </p:nvSpPr>
        <p:spPr>
          <a:xfrm rot="0">
            <a:off x="2540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26</a:t>
            </a:r>
          </a:p>
        </p:txBody>
      </p:sp>
      <p:sp>
        <p:nvSpPr>
          <p:cNvPr id="707576310" name="Text">
    </p:cNvPr>
          <p:cNvSpPr>
            <a:spLocks noGrp="1"/>
          </p:cNvSpPr>
          <p:nvPr/>
        </p:nvSpPr>
        <p:spPr>
          <a:xfrm rot="0">
            <a:off x="10287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442227425" name="Text">
    </p:cNvPr>
          <p:cNvSpPr>
            <a:spLocks noGrp="1"/>
          </p:cNvSpPr>
          <p:nvPr/>
        </p:nvSpPr>
        <p:spPr>
          <a:xfrm rot="0">
            <a:off x="18034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2009259505" name="Text">
    </p:cNvPr>
          <p:cNvSpPr>
            <a:spLocks noGrp="1"/>
          </p:cNvSpPr>
          <p:nvPr/>
        </p:nvSpPr>
        <p:spPr>
          <a:xfrm rot="0">
            <a:off x="2578100" y="16891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170690938" name="Text">
    </p:cNvPr>
          <p:cNvSpPr>
            <a:spLocks noGrp="1"/>
          </p:cNvSpPr>
          <p:nvPr/>
        </p:nvSpPr>
        <p:spPr>
          <a:xfrm rot="0">
            <a:off x="33528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78847928" name="Text">
    </p:cNvPr>
          <p:cNvSpPr>
            <a:spLocks noGrp="1"/>
          </p:cNvSpPr>
          <p:nvPr/>
        </p:nvSpPr>
        <p:spPr>
          <a:xfrm rot="0">
            <a:off x="41275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42699843" name="Text">
    </p:cNvPr>
          <p:cNvSpPr>
            <a:spLocks noGrp="1"/>
          </p:cNvSpPr>
          <p:nvPr/>
        </p:nvSpPr>
        <p:spPr>
          <a:xfrm rot="0">
            <a:off x="49022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674044598" name="Text">
    </p:cNvPr>
          <p:cNvSpPr>
            <a:spLocks noGrp="1"/>
          </p:cNvSpPr>
          <p:nvPr/>
        </p:nvSpPr>
        <p:spPr>
          <a:xfrm rot="0">
            <a:off x="56769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223266541" name="Text">
    </p:cNvPr>
          <p:cNvSpPr>
            <a:spLocks noGrp="1"/>
          </p:cNvSpPr>
          <p:nvPr/>
        </p:nvSpPr>
        <p:spPr>
          <a:xfrm rot="0">
            <a:off x="64516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434508278" name="Text">
    </p:cNvPr>
          <p:cNvSpPr>
            <a:spLocks noGrp="1"/>
          </p:cNvSpPr>
          <p:nvPr/>
        </p:nvSpPr>
        <p:spPr>
          <a:xfrm rot="0">
            <a:off x="72263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96590737" name="Text">
    </p:cNvPr>
          <p:cNvSpPr>
            <a:spLocks noGrp="1"/>
          </p:cNvSpPr>
          <p:nvPr/>
        </p:nvSpPr>
        <p:spPr>
          <a:xfrm rot="0">
            <a:off x="80010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468599045" name="Text">
    </p:cNvPr>
          <p:cNvSpPr>
            <a:spLocks noGrp="1"/>
          </p:cNvSpPr>
          <p:nvPr/>
        </p:nvSpPr>
        <p:spPr>
          <a:xfrm rot="0">
            <a:off x="87757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47357879" name="Text">
    </p:cNvPr>
          <p:cNvSpPr>
            <a:spLocks noGrp="1"/>
          </p:cNvSpPr>
          <p:nvPr/>
        </p:nvSpPr>
        <p:spPr>
          <a:xfrm rot="0">
            <a:off x="9550400" y="1689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131224507" name="Frame"/>
          <p:cNvSpPr>
            <a:spLocks noGrp="1"/>
          </p:cNvSpPr>
          <p:nvPr/>
        </p:nvSpPr>
        <p:spPr>
          <a:xfrm>
            <a:off x="254000" y="27305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39584766" name="Text">
    </p:cNvPr>
          <p:cNvSpPr>
            <a:spLocks noGrp="1"/>
          </p:cNvSpPr>
          <p:nvPr/>
        </p:nvSpPr>
        <p:spPr>
          <a:xfrm rot="0">
            <a:off x="2540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26</a:t>
            </a:r>
          </a:p>
        </p:txBody>
      </p:sp>
      <p:sp>
        <p:nvSpPr>
          <p:cNvPr id="1454138596" name="Text">
    </p:cNvPr>
          <p:cNvSpPr>
            <a:spLocks noGrp="1"/>
          </p:cNvSpPr>
          <p:nvPr/>
        </p:nvSpPr>
        <p:spPr>
          <a:xfrm rot="0">
            <a:off x="10287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618704632" name="Text">
    </p:cNvPr>
          <p:cNvSpPr>
            <a:spLocks noGrp="1"/>
          </p:cNvSpPr>
          <p:nvPr/>
        </p:nvSpPr>
        <p:spPr>
          <a:xfrm rot="0">
            <a:off x="18034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687863264" name="Text">
    </p:cNvPr>
          <p:cNvSpPr>
            <a:spLocks noGrp="1"/>
          </p:cNvSpPr>
          <p:nvPr/>
        </p:nvSpPr>
        <p:spPr>
          <a:xfrm rot="0">
            <a:off x="2578100" y="27305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970605042" name="Text">
    </p:cNvPr>
          <p:cNvSpPr>
            <a:spLocks noGrp="1"/>
          </p:cNvSpPr>
          <p:nvPr/>
        </p:nvSpPr>
        <p:spPr>
          <a:xfrm rot="0">
            <a:off x="33528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7915369" name="Text">
    </p:cNvPr>
          <p:cNvSpPr>
            <a:spLocks noGrp="1"/>
          </p:cNvSpPr>
          <p:nvPr/>
        </p:nvSpPr>
        <p:spPr>
          <a:xfrm rot="0">
            <a:off x="41275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760377715" name="Text">
    </p:cNvPr>
          <p:cNvSpPr>
            <a:spLocks noGrp="1"/>
          </p:cNvSpPr>
          <p:nvPr/>
        </p:nvSpPr>
        <p:spPr>
          <a:xfrm rot="0">
            <a:off x="49022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470204038" name="Text">
    </p:cNvPr>
          <p:cNvSpPr>
            <a:spLocks noGrp="1"/>
          </p:cNvSpPr>
          <p:nvPr/>
        </p:nvSpPr>
        <p:spPr>
          <a:xfrm rot="0">
            <a:off x="56769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2000202021" name="Text">
    </p:cNvPr>
          <p:cNvSpPr>
            <a:spLocks noGrp="1"/>
          </p:cNvSpPr>
          <p:nvPr/>
        </p:nvSpPr>
        <p:spPr>
          <a:xfrm rot="0">
            <a:off x="64516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597983082" name="Text">
    </p:cNvPr>
          <p:cNvSpPr>
            <a:spLocks noGrp="1"/>
          </p:cNvSpPr>
          <p:nvPr/>
        </p:nvSpPr>
        <p:spPr>
          <a:xfrm rot="0">
            <a:off x="72263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641574935" name="Text">
    </p:cNvPr>
          <p:cNvSpPr>
            <a:spLocks noGrp="1"/>
          </p:cNvSpPr>
          <p:nvPr/>
        </p:nvSpPr>
        <p:spPr>
          <a:xfrm rot="0">
            <a:off x="80010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216545316" name="Text">
    </p:cNvPr>
          <p:cNvSpPr>
            <a:spLocks noGrp="1"/>
          </p:cNvSpPr>
          <p:nvPr/>
        </p:nvSpPr>
        <p:spPr>
          <a:xfrm rot="0">
            <a:off x="87757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2051074960" name="Text">
    </p:cNvPr>
          <p:cNvSpPr>
            <a:spLocks noGrp="1"/>
          </p:cNvSpPr>
          <p:nvPr/>
        </p:nvSpPr>
        <p:spPr>
          <a:xfrm rot="0">
            <a:off x="9550400" y="2730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603373483" name="Frame"/>
          <p:cNvSpPr>
            <a:spLocks noGrp="1"/>
          </p:cNvSpPr>
          <p:nvPr/>
        </p:nvSpPr>
        <p:spPr>
          <a:xfrm>
            <a:off x="254000" y="37719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05217156" name="Text">
    </p:cNvPr>
          <p:cNvSpPr>
            <a:spLocks noGrp="1"/>
          </p:cNvSpPr>
          <p:nvPr/>
        </p:nvSpPr>
        <p:spPr>
          <a:xfrm rot="0">
            <a:off x="2540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26</a:t>
            </a:r>
          </a:p>
        </p:txBody>
      </p:sp>
      <p:sp>
        <p:nvSpPr>
          <p:cNvPr id="758755117" name="Text">
    </p:cNvPr>
          <p:cNvSpPr>
            <a:spLocks noGrp="1"/>
          </p:cNvSpPr>
          <p:nvPr/>
        </p:nvSpPr>
        <p:spPr>
          <a:xfrm rot="0">
            <a:off x="10287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347997041" name="Text">
    </p:cNvPr>
          <p:cNvSpPr>
            <a:spLocks noGrp="1"/>
          </p:cNvSpPr>
          <p:nvPr/>
        </p:nvSpPr>
        <p:spPr>
          <a:xfrm rot="0">
            <a:off x="18034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64477696" name="Text">
    </p:cNvPr>
          <p:cNvSpPr>
            <a:spLocks noGrp="1"/>
          </p:cNvSpPr>
          <p:nvPr/>
        </p:nvSpPr>
        <p:spPr>
          <a:xfrm rot="0">
            <a:off x="2578100" y="37719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646776270" name="Text">
    </p:cNvPr>
          <p:cNvSpPr>
            <a:spLocks noGrp="1"/>
          </p:cNvSpPr>
          <p:nvPr/>
        </p:nvSpPr>
        <p:spPr>
          <a:xfrm rot="0">
            <a:off x="33528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85777397" name="Text">
    </p:cNvPr>
          <p:cNvSpPr>
            <a:spLocks noGrp="1"/>
          </p:cNvSpPr>
          <p:nvPr/>
        </p:nvSpPr>
        <p:spPr>
          <a:xfrm rot="0">
            <a:off x="41275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351153684" name="Text">
    </p:cNvPr>
          <p:cNvSpPr>
            <a:spLocks noGrp="1"/>
          </p:cNvSpPr>
          <p:nvPr/>
        </p:nvSpPr>
        <p:spPr>
          <a:xfrm rot="0">
            <a:off x="49022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840394207" name="Text">
    </p:cNvPr>
          <p:cNvSpPr>
            <a:spLocks noGrp="1"/>
          </p:cNvSpPr>
          <p:nvPr/>
        </p:nvSpPr>
        <p:spPr>
          <a:xfrm rot="0">
            <a:off x="56769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593491154" name="Text">
    </p:cNvPr>
          <p:cNvSpPr>
            <a:spLocks noGrp="1"/>
          </p:cNvSpPr>
          <p:nvPr/>
        </p:nvSpPr>
        <p:spPr>
          <a:xfrm rot="0">
            <a:off x="64516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66675554" name="Text">
    </p:cNvPr>
          <p:cNvSpPr>
            <a:spLocks noGrp="1"/>
          </p:cNvSpPr>
          <p:nvPr/>
        </p:nvSpPr>
        <p:spPr>
          <a:xfrm rot="0">
            <a:off x="72263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514872595" name="Text">
    </p:cNvPr>
          <p:cNvSpPr>
            <a:spLocks noGrp="1"/>
          </p:cNvSpPr>
          <p:nvPr/>
        </p:nvSpPr>
        <p:spPr>
          <a:xfrm rot="0">
            <a:off x="80010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652575693" name="Text">
    </p:cNvPr>
          <p:cNvSpPr>
            <a:spLocks noGrp="1"/>
          </p:cNvSpPr>
          <p:nvPr/>
        </p:nvSpPr>
        <p:spPr>
          <a:xfrm rot="0">
            <a:off x="8775700" y="37719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051053099" name="Text">
    </p:cNvPr>
          <p:cNvSpPr>
            <a:spLocks noGrp="1"/>
          </p:cNvSpPr>
          <p:nvPr/>
        </p:nvSpPr>
        <p:spPr>
          <a:xfrm rot="0">
            <a:off x="95504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93571017" name="Frame"/>
          <p:cNvSpPr>
            <a:spLocks noGrp="1"/>
          </p:cNvSpPr>
          <p:nvPr/>
        </p:nvSpPr>
        <p:spPr>
          <a:xfrm>
            <a:off x="254000" y="48133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69345972" name="Text">
    </p:cNvPr>
          <p:cNvSpPr>
            <a:spLocks noGrp="1"/>
          </p:cNvSpPr>
          <p:nvPr/>
        </p:nvSpPr>
        <p:spPr>
          <a:xfrm rot="0">
            <a:off x="2540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26</a:t>
            </a:r>
          </a:p>
        </p:txBody>
      </p:sp>
      <p:sp>
        <p:nvSpPr>
          <p:cNvPr id="831544943" name="Text">
    </p:cNvPr>
          <p:cNvSpPr>
            <a:spLocks noGrp="1"/>
          </p:cNvSpPr>
          <p:nvPr/>
        </p:nvSpPr>
        <p:spPr>
          <a:xfrm rot="0">
            <a:off x="10287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558106850" name="Text">
    </p:cNvPr>
          <p:cNvSpPr>
            <a:spLocks noGrp="1"/>
          </p:cNvSpPr>
          <p:nvPr/>
        </p:nvSpPr>
        <p:spPr>
          <a:xfrm rot="0">
            <a:off x="18034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046450968" name="Text">
    </p:cNvPr>
          <p:cNvSpPr>
            <a:spLocks noGrp="1"/>
          </p:cNvSpPr>
          <p:nvPr/>
        </p:nvSpPr>
        <p:spPr>
          <a:xfrm rot="0">
            <a:off x="2578100" y="48133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463030344" name="Text">
    </p:cNvPr>
          <p:cNvSpPr>
            <a:spLocks noGrp="1"/>
          </p:cNvSpPr>
          <p:nvPr/>
        </p:nvSpPr>
        <p:spPr>
          <a:xfrm rot="0">
            <a:off x="33528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75880562" name="Text">
    </p:cNvPr>
          <p:cNvSpPr>
            <a:spLocks noGrp="1"/>
          </p:cNvSpPr>
          <p:nvPr/>
        </p:nvSpPr>
        <p:spPr>
          <a:xfrm rot="0">
            <a:off x="41275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692781185" name="Text">
    </p:cNvPr>
          <p:cNvSpPr>
            <a:spLocks noGrp="1"/>
          </p:cNvSpPr>
          <p:nvPr/>
        </p:nvSpPr>
        <p:spPr>
          <a:xfrm rot="0">
            <a:off x="49022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808699875" name="Text">
    </p:cNvPr>
          <p:cNvSpPr>
            <a:spLocks noGrp="1"/>
          </p:cNvSpPr>
          <p:nvPr/>
        </p:nvSpPr>
        <p:spPr>
          <a:xfrm rot="0">
            <a:off x="56769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977555418" name="Text">
    </p:cNvPr>
          <p:cNvSpPr>
            <a:spLocks noGrp="1"/>
          </p:cNvSpPr>
          <p:nvPr/>
        </p:nvSpPr>
        <p:spPr>
          <a:xfrm rot="0">
            <a:off x="64516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520335982" name="Text">
    </p:cNvPr>
          <p:cNvSpPr>
            <a:spLocks noGrp="1"/>
          </p:cNvSpPr>
          <p:nvPr/>
        </p:nvSpPr>
        <p:spPr>
          <a:xfrm rot="0">
            <a:off x="72263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731918516" name="Text">
    </p:cNvPr>
          <p:cNvSpPr>
            <a:spLocks noGrp="1"/>
          </p:cNvSpPr>
          <p:nvPr/>
        </p:nvSpPr>
        <p:spPr>
          <a:xfrm rot="0">
            <a:off x="80010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889126314" name="Text">
    </p:cNvPr>
          <p:cNvSpPr>
            <a:spLocks noGrp="1"/>
          </p:cNvSpPr>
          <p:nvPr/>
        </p:nvSpPr>
        <p:spPr>
          <a:xfrm rot="0">
            <a:off x="87757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52639600" name="Text">
    </p:cNvPr>
          <p:cNvSpPr>
            <a:spLocks noGrp="1"/>
          </p:cNvSpPr>
          <p:nvPr/>
        </p:nvSpPr>
        <p:spPr>
          <a:xfrm rot="0">
            <a:off x="9550400" y="4813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4421257" name="Frame"/>
          <p:cNvSpPr>
            <a:spLocks noGrp="1"/>
          </p:cNvSpPr>
          <p:nvPr/>
        </p:nvSpPr>
        <p:spPr>
          <a:xfrm>
            <a:off x="254000" y="5854700"/>
            <a:ext cx="10185400" cy="10541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89024524" name="Text">
    </p:cNvPr>
          <p:cNvSpPr>
            <a:spLocks noGrp="1"/>
          </p:cNvSpPr>
          <p:nvPr/>
        </p:nvSpPr>
        <p:spPr>
          <a:xfrm rot="0">
            <a:off x="2540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27</a:t>
            </a:r>
          </a:p>
        </p:txBody>
      </p:sp>
      <p:sp>
        <p:nvSpPr>
          <p:cNvPr id="1826039019" name="Text">
    </p:cNvPr>
          <p:cNvSpPr>
            <a:spLocks noGrp="1"/>
          </p:cNvSpPr>
          <p:nvPr/>
        </p:nvSpPr>
        <p:spPr>
          <a:xfrm rot="0">
            <a:off x="10287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574019807" name="Text">
    </p:cNvPr>
          <p:cNvSpPr>
            <a:spLocks noGrp="1"/>
          </p:cNvSpPr>
          <p:nvPr/>
        </p:nvSpPr>
        <p:spPr>
          <a:xfrm rot="0">
            <a:off x="18034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1722741362" name="Text">
    </p:cNvPr>
          <p:cNvSpPr>
            <a:spLocks noGrp="1"/>
          </p:cNvSpPr>
          <p:nvPr/>
        </p:nvSpPr>
        <p:spPr>
          <a:xfrm rot="0">
            <a:off x="2578100" y="58547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REDUCCIONES DE CAPITAL PENDIENTES DE FORMALIZ</a:t>
            </a:r>
          </a:p>
        </p:txBody>
      </p:sp>
      <p:sp>
        <p:nvSpPr>
          <p:cNvPr id="1967287876" name="Text">
    </p:cNvPr>
          <p:cNvSpPr>
            <a:spLocks noGrp="1"/>
          </p:cNvSpPr>
          <p:nvPr/>
        </p:nvSpPr>
        <p:spPr>
          <a:xfrm rot="0">
            <a:off x="33528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43685755" name="Text">
    </p:cNvPr>
          <p:cNvSpPr>
            <a:spLocks noGrp="1"/>
          </p:cNvSpPr>
          <p:nvPr/>
        </p:nvSpPr>
        <p:spPr>
          <a:xfrm rot="0">
            <a:off x="41275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789.0</a:t>
            </a:r>
          </a:p>
        </p:txBody>
      </p:sp>
      <p:sp>
        <p:nvSpPr>
          <p:cNvPr id="881010824" name="Text">
    </p:cNvPr>
          <p:cNvSpPr>
            <a:spLocks noGrp="1"/>
          </p:cNvSpPr>
          <p:nvPr/>
        </p:nvSpPr>
        <p:spPr>
          <a:xfrm rot="0">
            <a:off x="49022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632254728" name="Text">
    </p:cNvPr>
          <p:cNvSpPr>
            <a:spLocks noGrp="1"/>
          </p:cNvSpPr>
          <p:nvPr/>
        </p:nvSpPr>
        <p:spPr>
          <a:xfrm rot="0">
            <a:off x="56769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132006327" name="Text">
    </p:cNvPr>
          <p:cNvSpPr>
            <a:spLocks noGrp="1"/>
          </p:cNvSpPr>
          <p:nvPr/>
        </p:nvSpPr>
        <p:spPr>
          <a:xfrm rot="0">
            <a:off x="64516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558360967" name="Text">
    </p:cNvPr>
          <p:cNvSpPr>
            <a:spLocks noGrp="1"/>
          </p:cNvSpPr>
          <p:nvPr/>
        </p:nvSpPr>
        <p:spPr>
          <a:xfrm rot="0">
            <a:off x="72263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896351739" name="Text">
    </p:cNvPr>
          <p:cNvSpPr>
            <a:spLocks noGrp="1"/>
          </p:cNvSpPr>
          <p:nvPr/>
        </p:nvSpPr>
        <p:spPr>
          <a:xfrm rot="0">
            <a:off x="80010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795938787" name="Text">
    </p:cNvPr>
          <p:cNvSpPr>
            <a:spLocks noGrp="1"/>
          </p:cNvSpPr>
          <p:nvPr/>
        </p:nvSpPr>
        <p:spPr>
          <a:xfrm rot="0">
            <a:off x="87757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610176265" name="Text">
    </p:cNvPr>
          <p:cNvSpPr>
            <a:spLocks noGrp="1"/>
          </p:cNvSpPr>
          <p:nvPr/>
        </p:nvSpPr>
        <p:spPr>
          <a:xfrm rot="0">
            <a:off x="9550400" y="5854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1844014222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50813463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53078230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2068220782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16 of</a:t>
            </a:r>
          </a:p>
        </p:txBody>
      </p:sp>
      <p:sp>
        <p:nvSpPr>
          <p:cNvPr id="723544010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71484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5819691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658718111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48342585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405318219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380658265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086008176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63087780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384737652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491548180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78984806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17176900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702698734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465559707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915731340" name="Frame"/>
          <p:cNvSpPr>
            <a:spLocks noGrp="1"/>
          </p:cNvSpPr>
          <p:nvPr/>
        </p:nvSpPr>
        <p:spPr>
          <a:xfrm>
            <a:off x="254000" y="457200"/>
            <a:ext cx="10185400" cy="190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68830400" name="Text">
    </p:cNvPr>
          <p:cNvSpPr>
            <a:spLocks noGrp="1"/>
          </p:cNvSpPr>
          <p:nvPr/>
        </p:nvSpPr>
        <p:spPr>
          <a:xfrm rot="0">
            <a:off x="25781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ACIÓN</a:t>
            </a:r>
          </a:p>
        </p:txBody>
      </p:sp>
      <p:sp>
        <p:nvSpPr>
          <p:cNvPr id="1650720684" name="Frame"/>
          <p:cNvSpPr>
            <a:spLocks noGrp="1"/>
          </p:cNvSpPr>
          <p:nvPr/>
        </p:nvSpPr>
        <p:spPr>
          <a:xfrm>
            <a:off x="254000" y="647700"/>
            <a:ext cx="10185400" cy="12192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3008707" name="Text">
    </p:cNvPr>
          <p:cNvSpPr>
            <a:spLocks noGrp="1"/>
          </p:cNvSpPr>
          <p:nvPr/>
        </p:nvSpPr>
        <p:spPr>
          <a:xfrm rot="0">
            <a:off x="2540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27</a:t>
            </a:r>
          </a:p>
        </p:txBody>
      </p:sp>
      <p:sp>
        <p:nvSpPr>
          <p:cNvPr id="396749707" name="Text">
    </p:cNvPr>
          <p:cNvSpPr>
            <a:spLocks noGrp="1"/>
          </p:cNvSpPr>
          <p:nvPr/>
        </p:nvSpPr>
        <p:spPr>
          <a:xfrm rot="0">
            <a:off x="10287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480080809" name="Text">
    </p:cNvPr>
          <p:cNvSpPr>
            <a:spLocks noGrp="1"/>
          </p:cNvSpPr>
          <p:nvPr/>
        </p:nvSpPr>
        <p:spPr>
          <a:xfrm rot="0">
            <a:off x="18034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626730909" name="Text">
    </p:cNvPr>
          <p:cNvSpPr>
            <a:spLocks noGrp="1"/>
          </p:cNvSpPr>
          <p:nvPr/>
        </p:nvSpPr>
        <p:spPr>
          <a:xfrm rot="0">
            <a:off x="2578100" y="6477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REDUCCIONES DE CAPITAL PENDIENTES DE FORMALIZACIÓN</a:t>
            </a:r>
          </a:p>
        </p:txBody>
      </p:sp>
      <p:sp>
        <p:nvSpPr>
          <p:cNvPr id="1082189069" name="Text">
    </p:cNvPr>
          <p:cNvSpPr>
            <a:spLocks noGrp="1"/>
          </p:cNvSpPr>
          <p:nvPr/>
        </p:nvSpPr>
        <p:spPr>
          <a:xfrm rot="0">
            <a:off x="33528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25957157" name="Text">
    </p:cNvPr>
          <p:cNvSpPr>
            <a:spLocks noGrp="1"/>
          </p:cNvSpPr>
          <p:nvPr/>
        </p:nvSpPr>
        <p:spPr>
          <a:xfrm rot="0">
            <a:off x="41275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789.0</a:t>
            </a:r>
          </a:p>
        </p:txBody>
      </p:sp>
      <p:sp>
        <p:nvSpPr>
          <p:cNvPr id="1628248289" name="Text">
    </p:cNvPr>
          <p:cNvSpPr>
            <a:spLocks noGrp="1"/>
          </p:cNvSpPr>
          <p:nvPr/>
        </p:nvSpPr>
        <p:spPr>
          <a:xfrm rot="0">
            <a:off x="49022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496413842" name="Text">
    </p:cNvPr>
          <p:cNvSpPr>
            <a:spLocks noGrp="1"/>
          </p:cNvSpPr>
          <p:nvPr/>
        </p:nvSpPr>
        <p:spPr>
          <a:xfrm rot="0">
            <a:off x="56769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517914784" name="Text">
    </p:cNvPr>
          <p:cNvSpPr>
            <a:spLocks noGrp="1"/>
          </p:cNvSpPr>
          <p:nvPr/>
        </p:nvSpPr>
        <p:spPr>
          <a:xfrm rot="0">
            <a:off x="64516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796194373" name="Text">
    </p:cNvPr>
          <p:cNvSpPr>
            <a:spLocks noGrp="1"/>
          </p:cNvSpPr>
          <p:nvPr/>
        </p:nvSpPr>
        <p:spPr>
          <a:xfrm rot="0">
            <a:off x="72263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641153370" name="Text">
    </p:cNvPr>
          <p:cNvSpPr>
            <a:spLocks noGrp="1"/>
          </p:cNvSpPr>
          <p:nvPr/>
        </p:nvSpPr>
        <p:spPr>
          <a:xfrm rot="0">
            <a:off x="80010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242086706" name="Text">
    </p:cNvPr>
          <p:cNvSpPr>
            <a:spLocks noGrp="1"/>
          </p:cNvSpPr>
          <p:nvPr/>
        </p:nvSpPr>
        <p:spPr>
          <a:xfrm rot="0">
            <a:off x="87757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416761045" name="Text">
    </p:cNvPr>
          <p:cNvSpPr>
            <a:spLocks noGrp="1"/>
          </p:cNvSpPr>
          <p:nvPr/>
        </p:nvSpPr>
        <p:spPr>
          <a:xfrm rot="0">
            <a:off x="9550400" y="64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270098260" name="Frame"/>
          <p:cNvSpPr>
            <a:spLocks noGrp="1"/>
          </p:cNvSpPr>
          <p:nvPr/>
        </p:nvSpPr>
        <p:spPr>
          <a:xfrm>
            <a:off x="254000" y="1866900"/>
            <a:ext cx="10185400" cy="12192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59738084" name="Text">
    </p:cNvPr>
          <p:cNvSpPr>
            <a:spLocks noGrp="1"/>
          </p:cNvSpPr>
          <p:nvPr/>
        </p:nvSpPr>
        <p:spPr>
          <a:xfrm rot="0">
            <a:off x="2540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27</a:t>
            </a:r>
          </a:p>
        </p:txBody>
      </p:sp>
      <p:sp>
        <p:nvSpPr>
          <p:cNvPr id="1852755802" name="Text">
    </p:cNvPr>
          <p:cNvSpPr>
            <a:spLocks noGrp="1"/>
          </p:cNvSpPr>
          <p:nvPr/>
        </p:nvSpPr>
        <p:spPr>
          <a:xfrm rot="0">
            <a:off x="10287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279123374" name="Text">
    </p:cNvPr>
          <p:cNvSpPr>
            <a:spLocks noGrp="1"/>
          </p:cNvSpPr>
          <p:nvPr/>
        </p:nvSpPr>
        <p:spPr>
          <a:xfrm rot="0">
            <a:off x="18034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369416834" name="Text">
    </p:cNvPr>
          <p:cNvSpPr>
            <a:spLocks noGrp="1"/>
          </p:cNvSpPr>
          <p:nvPr/>
        </p:nvSpPr>
        <p:spPr>
          <a:xfrm rot="0">
            <a:off x="2578100" y="18669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REDUCCIONES DE CAPITAL PENDIENTES DE FORMALIZACIÓN</a:t>
            </a:r>
          </a:p>
        </p:txBody>
      </p:sp>
      <p:sp>
        <p:nvSpPr>
          <p:cNvPr id="1130726863" name="Text">
    </p:cNvPr>
          <p:cNvSpPr>
            <a:spLocks noGrp="1"/>
          </p:cNvSpPr>
          <p:nvPr/>
        </p:nvSpPr>
        <p:spPr>
          <a:xfrm rot="0">
            <a:off x="33528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533642470" name="Text">
    </p:cNvPr>
          <p:cNvSpPr>
            <a:spLocks noGrp="1"/>
          </p:cNvSpPr>
          <p:nvPr/>
        </p:nvSpPr>
        <p:spPr>
          <a:xfrm rot="0">
            <a:off x="41275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789.0</a:t>
            </a:r>
          </a:p>
        </p:txBody>
      </p:sp>
      <p:sp>
        <p:nvSpPr>
          <p:cNvPr id="2039210634" name="Text">
    </p:cNvPr>
          <p:cNvSpPr>
            <a:spLocks noGrp="1"/>
          </p:cNvSpPr>
          <p:nvPr/>
        </p:nvSpPr>
        <p:spPr>
          <a:xfrm rot="0">
            <a:off x="49022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231812595" name="Text">
    </p:cNvPr>
          <p:cNvSpPr>
            <a:spLocks noGrp="1"/>
          </p:cNvSpPr>
          <p:nvPr/>
        </p:nvSpPr>
        <p:spPr>
          <a:xfrm rot="0">
            <a:off x="56769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642730220" name="Text">
    </p:cNvPr>
          <p:cNvSpPr>
            <a:spLocks noGrp="1"/>
          </p:cNvSpPr>
          <p:nvPr/>
        </p:nvSpPr>
        <p:spPr>
          <a:xfrm rot="0">
            <a:off x="64516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822518901" name="Text">
    </p:cNvPr>
          <p:cNvSpPr>
            <a:spLocks noGrp="1"/>
          </p:cNvSpPr>
          <p:nvPr/>
        </p:nvSpPr>
        <p:spPr>
          <a:xfrm rot="0">
            <a:off x="72263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398430061" name="Text">
    </p:cNvPr>
          <p:cNvSpPr>
            <a:spLocks noGrp="1"/>
          </p:cNvSpPr>
          <p:nvPr/>
        </p:nvSpPr>
        <p:spPr>
          <a:xfrm rot="0">
            <a:off x="80010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24983046" name="Text">
    </p:cNvPr>
          <p:cNvSpPr>
            <a:spLocks noGrp="1"/>
          </p:cNvSpPr>
          <p:nvPr/>
        </p:nvSpPr>
        <p:spPr>
          <a:xfrm rot="0">
            <a:off x="87757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562973933" name="Text">
    </p:cNvPr>
          <p:cNvSpPr>
            <a:spLocks noGrp="1"/>
          </p:cNvSpPr>
          <p:nvPr/>
        </p:nvSpPr>
        <p:spPr>
          <a:xfrm rot="0">
            <a:off x="9550400" y="186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93709873" name="Frame"/>
          <p:cNvSpPr>
            <a:spLocks noGrp="1"/>
          </p:cNvSpPr>
          <p:nvPr/>
        </p:nvSpPr>
        <p:spPr>
          <a:xfrm>
            <a:off x="254000" y="3086100"/>
            <a:ext cx="10185400" cy="12192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41424026" name="Text">
    </p:cNvPr>
          <p:cNvSpPr>
            <a:spLocks noGrp="1"/>
          </p:cNvSpPr>
          <p:nvPr/>
        </p:nvSpPr>
        <p:spPr>
          <a:xfrm rot="0">
            <a:off x="2540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27</a:t>
            </a:r>
          </a:p>
        </p:txBody>
      </p:sp>
      <p:sp>
        <p:nvSpPr>
          <p:cNvPr id="1510130142" name="Text">
    </p:cNvPr>
          <p:cNvSpPr>
            <a:spLocks noGrp="1"/>
          </p:cNvSpPr>
          <p:nvPr/>
        </p:nvSpPr>
        <p:spPr>
          <a:xfrm rot="0">
            <a:off x="10287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334389261" name="Text">
    </p:cNvPr>
          <p:cNvSpPr>
            <a:spLocks noGrp="1"/>
          </p:cNvSpPr>
          <p:nvPr/>
        </p:nvSpPr>
        <p:spPr>
          <a:xfrm rot="0">
            <a:off x="18034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1463301745" name="Text">
    </p:cNvPr>
          <p:cNvSpPr>
            <a:spLocks noGrp="1"/>
          </p:cNvSpPr>
          <p:nvPr/>
        </p:nvSpPr>
        <p:spPr>
          <a:xfrm rot="0">
            <a:off x="2578100" y="30861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REDUCCIONES DE CAPITAL PENDIENTES DE FORMALIZACIÓN</a:t>
            </a:r>
          </a:p>
        </p:txBody>
      </p:sp>
      <p:sp>
        <p:nvSpPr>
          <p:cNvPr id="1567699904" name="Text">
    </p:cNvPr>
          <p:cNvSpPr>
            <a:spLocks noGrp="1"/>
          </p:cNvSpPr>
          <p:nvPr/>
        </p:nvSpPr>
        <p:spPr>
          <a:xfrm rot="0">
            <a:off x="33528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88429441" name="Text">
    </p:cNvPr>
          <p:cNvSpPr>
            <a:spLocks noGrp="1"/>
          </p:cNvSpPr>
          <p:nvPr/>
        </p:nvSpPr>
        <p:spPr>
          <a:xfrm rot="0">
            <a:off x="41275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789.0</a:t>
            </a:r>
          </a:p>
        </p:txBody>
      </p:sp>
      <p:sp>
        <p:nvSpPr>
          <p:cNvPr id="401513704" name="Text">
    </p:cNvPr>
          <p:cNvSpPr>
            <a:spLocks noGrp="1"/>
          </p:cNvSpPr>
          <p:nvPr/>
        </p:nvSpPr>
        <p:spPr>
          <a:xfrm rot="0">
            <a:off x="49022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32750554" name="Text">
    </p:cNvPr>
          <p:cNvSpPr>
            <a:spLocks noGrp="1"/>
          </p:cNvSpPr>
          <p:nvPr/>
        </p:nvSpPr>
        <p:spPr>
          <a:xfrm rot="0">
            <a:off x="56769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430808343" name="Text">
    </p:cNvPr>
          <p:cNvSpPr>
            <a:spLocks noGrp="1"/>
          </p:cNvSpPr>
          <p:nvPr/>
        </p:nvSpPr>
        <p:spPr>
          <a:xfrm rot="0">
            <a:off x="64516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288498466" name="Text">
    </p:cNvPr>
          <p:cNvSpPr>
            <a:spLocks noGrp="1"/>
          </p:cNvSpPr>
          <p:nvPr/>
        </p:nvSpPr>
        <p:spPr>
          <a:xfrm rot="0">
            <a:off x="72263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791032207" name="Text">
    </p:cNvPr>
          <p:cNvSpPr>
            <a:spLocks noGrp="1"/>
          </p:cNvSpPr>
          <p:nvPr/>
        </p:nvSpPr>
        <p:spPr>
          <a:xfrm rot="0">
            <a:off x="80010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865559258" name="Text">
    </p:cNvPr>
          <p:cNvSpPr>
            <a:spLocks noGrp="1"/>
          </p:cNvSpPr>
          <p:nvPr/>
        </p:nvSpPr>
        <p:spPr>
          <a:xfrm rot="0">
            <a:off x="87757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636603232" name="Text">
    </p:cNvPr>
          <p:cNvSpPr>
            <a:spLocks noGrp="1"/>
          </p:cNvSpPr>
          <p:nvPr/>
        </p:nvSpPr>
        <p:spPr>
          <a:xfrm rot="0">
            <a:off x="9550400" y="3086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243242753" name="Frame"/>
          <p:cNvSpPr>
            <a:spLocks noGrp="1"/>
          </p:cNvSpPr>
          <p:nvPr/>
        </p:nvSpPr>
        <p:spPr>
          <a:xfrm>
            <a:off x="254000" y="4305300"/>
            <a:ext cx="10185400" cy="12192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73380616" name="Text">
    </p:cNvPr>
          <p:cNvSpPr>
            <a:spLocks noGrp="1"/>
          </p:cNvSpPr>
          <p:nvPr/>
        </p:nvSpPr>
        <p:spPr>
          <a:xfrm rot="0">
            <a:off x="2540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27</a:t>
            </a:r>
          </a:p>
        </p:txBody>
      </p:sp>
      <p:sp>
        <p:nvSpPr>
          <p:cNvPr id="407000169" name="Text">
    </p:cNvPr>
          <p:cNvSpPr>
            <a:spLocks noGrp="1"/>
          </p:cNvSpPr>
          <p:nvPr/>
        </p:nvSpPr>
        <p:spPr>
          <a:xfrm rot="0">
            <a:off x="10287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860042954" name="Text">
    </p:cNvPr>
          <p:cNvSpPr>
            <a:spLocks noGrp="1"/>
          </p:cNvSpPr>
          <p:nvPr/>
        </p:nvSpPr>
        <p:spPr>
          <a:xfrm rot="0">
            <a:off x="18034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1098283068" name="Text">
    </p:cNvPr>
          <p:cNvSpPr>
            <a:spLocks noGrp="1"/>
          </p:cNvSpPr>
          <p:nvPr/>
        </p:nvSpPr>
        <p:spPr>
          <a:xfrm rot="0">
            <a:off x="2578100" y="43053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REDUCCIONES DE CAPITAL PENDIENTES DE FORMALIZACIÓN</a:t>
            </a:r>
          </a:p>
        </p:txBody>
      </p:sp>
      <p:sp>
        <p:nvSpPr>
          <p:cNvPr id="173975087" name="Text">
    </p:cNvPr>
          <p:cNvSpPr>
            <a:spLocks noGrp="1"/>
          </p:cNvSpPr>
          <p:nvPr/>
        </p:nvSpPr>
        <p:spPr>
          <a:xfrm rot="0">
            <a:off x="33528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880977" name="Text">
    </p:cNvPr>
          <p:cNvSpPr>
            <a:spLocks noGrp="1"/>
          </p:cNvSpPr>
          <p:nvPr/>
        </p:nvSpPr>
        <p:spPr>
          <a:xfrm rot="0">
            <a:off x="41275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789.0</a:t>
            </a:r>
          </a:p>
        </p:txBody>
      </p:sp>
      <p:sp>
        <p:nvSpPr>
          <p:cNvPr id="720030123" name="Text">
    </p:cNvPr>
          <p:cNvSpPr>
            <a:spLocks noGrp="1"/>
          </p:cNvSpPr>
          <p:nvPr/>
        </p:nvSpPr>
        <p:spPr>
          <a:xfrm rot="0">
            <a:off x="49022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487922002" name="Text">
    </p:cNvPr>
          <p:cNvSpPr>
            <a:spLocks noGrp="1"/>
          </p:cNvSpPr>
          <p:nvPr/>
        </p:nvSpPr>
        <p:spPr>
          <a:xfrm rot="0">
            <a:off x="56769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666847670" name="Text">
    </p:cNvPr>
          <p:cNvSpPr>
            <a:spLocks noGrp="1"/>
          </p:cNvSpPr>
          <p:nvPr/>
        </p:nvSpPr>
        <p:spPr>
          <a:xfrm rot="0">
            <a:off x="64516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225475218" name="Text">
    </p:cNvPr>
          <p:cNvSpPr>
            <a:spLocks noGrp="1"/>
          </p:cNvSpPr>
          <p:nvPr/>
        </p:nvSpPr>
        <p:spPr>
          <a:xfrm rot="0">
            <a:off x="72263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907055878" name="Text">
    </p:cNvPr>
          <p:cNvSpPr>
            <a:spLocks noGrp="1"/>
          </p:cNvSpPr>
          <p:nvPr/>
        </p:nvSpPr>
        <p:spPr>
          <a:xfrm rot="0">
            <a:off x="80010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454998802" name="Text">
    </p:cNvPr>
          <p:cNvSpPr>
            <a:spLocks noGrp="1"/>
          </p:cNvSpPr>
          <p:nvPr/>
        </p:nvSpPr>
        <p:spPr>
          <a:xfrm rot="0">
            <a:off x="8775700" y="43053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86025098" name="Text">
    </p:cNvPr>
          <p:cNvSpPr>
            <a:spLocks noGrp="1"/>
          </p:cNvSpPr>
          <p:nvPr/>
        </p:nvSpPr>
        <p:spPr>
          <a:xfrm rot="0">
            <a:off x="9550400" y="4305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96258960" name="Frame"/>
          <p:cNvSpPr>
            <a:spLocks noGrp="1"/>
          </p:cNvSpPr>
          <p:nvPr/>
        </p:nvSpPr>
        <p:spPr>
          <a:xfrm>
            <a:off x="254000" y="5524500"/>
            <a:ext cx="10185400" cy="12192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77315660" name="Text">
    </p:cNvPr>
          <p:cNvSpPr>
            <a:spLocks noGrp="1"/>
          </p:cNvSpPr>
          <p:nvPr/>
        </p:nvSpPr>
        <p:spPr>
          <a:xfrm rot="0">
            <a:off x="2540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27</a:t>
            </a:r>
          </a:p>
        </p:txBody>
      </p:sp>
      <p:sp>
        <p:nvSpPr>
          <p:cNvPr id="878670977" name="Text">
    </p:cNvPr>
          <p:cNvSpPr>
            <a:spLocks noGrp="1"/>
          </p:cNvSpPr>
          <p:nvPr/>
        </p:nvSpPr>
        <p:spPr>
          <a:xfrm rot="0">
            <a:off x="10287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98349908" name="Text">
    </p:cNvPr>
          <p:cNvSpPr>
            <a:spLocks noGrp="1"/>
          </p:cNvSpPr>
          <p:nvPr/>
        </p:nvSpPr>
        <p:spPr>
          <a:xfrm rot="0">
            <a:off x="18034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1758539509" name="Text">
    </p:cNvPr>
          <p:cNvSpPr>
            <a:spLocks noGrp="1"/>
          </p:cNvSpPr>
          <p:nvPr/>
        </p:nvSpPr>
        <p:spPr>
          <a:xfrm rot="0">
            <a:off x="2578100" y="55245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REDUCCIONES DE CAPITAL PENDIENTES DE FORMALIZACIÓN</a:t>
            </a:r>
          </a:p>
        </p:txBody>
      </p:sp>
      <p:sp>
        <p:nvSpPr>
          <p:cNvPr id="1638324262" name="Text">
    </p:cNvPr>
          <p:cNvSpPr>
            <a:spLocks noGrp="1"/>
          </p:cNvSpPr>
          <p:nvPr/>
        </p:nvSpPr>
        <p:spPr>
          <a:xfrm rot="0">
            <a:off x="33528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81341679" name="Text">
    </p:cNvPr>
          <p:cNvSpPr>
            <a:spLocks noGrp="1"/>
          </p:cNvSpPr>
          <p:nvPr/>
        </p:nvSpPr>
        <p:spPr>
          <a:xfrm rot="0">
            <a:off x="41275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789.0</a:t>
            </a:r>
          </a:p>
        </p:txBody>
      </p:sp>
      <p:sp>
        <p:nvSpPr>
          <p:cNvPr id="838664797" name="Text">
    </p:cNvPr>
          <p:cNvSpPr>
            <a:spLocks noGrp="1"/>
          </p:cNvSpPr>
          <p:nvPr/>
        </p:nvSpPr>
        <p:spPr>
          <a:xfrm rot="0">
            <a:off x="49022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354380305" name="Text">
    </p:cNvPr>
          <p:cNvSpPr>
            <a:spLocks noGrp="1"/>
          </p:cNvSpPr>
          <p:nvPr/>
        </p:nvSpPr>
        <p:spPr>
          <a:xfrm rot="0">
            <a:off x="56769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26529992" name="Text">
    </p:cNvPr>
          <p:cNvSpPr>
            <a:spLocks noGrp="1"/>
          </p:cNvSpPr>
          <p:nvPr/>
        </p:nvSpPr>
        <p:spPr>
          <a:xfrm rot="0">
            <a:off x="64516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002149885" name="Text">
    </p:cNvPr>
          <p:cNvSpPr>
            <a:spLocks noGrp="1"/>
          </p:cNvSpPr>
          <p:nvPr/>
        </p:nvSpPr>
        <p:spPr>
          <a:xfrm rot="0">
            <a:off x="72263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645057341" name="Text">
    </p:cNvPr>
          <p:cNvSpPr>
            <a:spLocks noGrp="1"/>
          </p:cNvSpPr>
          <p:nvPr/>
        </p:nvSpPr>
        <p:spPr>
          <a:xfrm rot="0">
            <a:off x="80010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670791121" name="Text">
    </p:cNvPr>
          <p:cNvSpPr>
            <a:spLocks noGrp="1"/>
          </p:cNvSpPr>
          <p:nvPr/>
        </p:nvSpPr>
        <p:spPr>
          <a:xfrm rot="0">
            <a:off x="87757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34721434" name="Text">
    </p:cNvPr>
          <p:cNvSpPr>
            <a:spLocks noGrp="1"/>
          </p:cNvSpPr>
          <p:nvPr/>
        </p:nvSpPr>
        <p:spPr>
          <a:xfrm rot="0">
            <a:off x="9550400" y="552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45182240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85400228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19979111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79551443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17 of</a:t>
            </a:r>
          </a:p>
        </p:txBody>
      </p:sp>
      <p:sp>
        <p:nvSpPr>
          <p:cNvPr id="1030803225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399148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96465688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927048780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40428297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857577441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638469209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926019802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93603346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1516862430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244437062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916346478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295510649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3869727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2682814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153561843" name="Frame"/>
          <p:cNvSpPr>
            <a:spLocks noGrp="1"/>
          </p:cNvSpPr>
          <p:nvPr/>
        </p:nvSpPr>
        <p:spPr>
          <a:xfrm>
            <a:off x="254000" y="457200"/>
            <a:ext cx="10185400" cy="13970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10276600" name="Text">
    </p:cNvPr>
          <p:cNvSpPr>
            <a:spLocks noGrp="1"/>
          </p:cNvSpPr>
          <p:nvPr/>
        </p:nvSpPr>
        <p:spPr>
          <a:xfrm rot="0">
            <a:off x="2540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28</a:t>
            </a:r>
          </a:p>
        </p:txBody>
      </p:sp>
      <p:sp>
        <p:nvSpPr>
          <p:cNvPr id="1681141909" name="Text">
    </p:cNvPr>
          <p:cNvSpPr>
            <a:spLocks noGrp="1"/>
          </p:cNvSpPr>
          <p:nvPr/>
        </p:nvSpPr>
        <p:spPr>
          <a:xfrm rot="0">
            <a:off x="10287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598111922" name="Text">
    </p:cNvPr>
          <p:cNvSpPr>
            <a:spLocks noGrp="1"/>
          </p:cNvSpPr>
          <p:nvPr/>
        </p:nvSpPr>
        <p:spPr>
          <a:xfrm rot="0">
            <a:off x="18034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1753966681" name="Text">
    </p:cNvPr>
          <p:cNvSpPr>
            <a:spLocks noGrp="1"/>
          </p:cNvSpPr>
          <p:nvPr/>
        </p:nvSpPr>
        <p:spPr>
          <a:xfrm rot="0">
            <a:off x="2578100" y="457200"/>
            <a:ext cx="774700" cy="1397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REDUCCIONES DE CAPITAL PENDIENTES DE FORMALIZACIÓN</a:t>
            </a:r>
          </a:p>
        </p:txBody>
      </p:sp>
      <p:sp>
        <p:nvSpPr>
          <p:cNvPr id="1761336808" name="Text">
    </p:cNvPr>
          <p:cNvSpPr>
            <a:spLocks noGrp="1"/>
          </p:cNvSpPr>
          <p:nvPr/>
        </p:nvSpPr>
        <p:spPr>
          <a:xfrm rot="0">
            <a:off x="33528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764344570" name="Text">
    </p:cNvPr>
          <p:cNvSpPr>
            <a:spLocks noGrp="1"/>
          </p:cNvSpPr>
          <p:nvPr/>
        </p:nvSpPr>
        <p:spPr>
          <a:xfrm rot="0">
            <a:off x="41275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24268319" name="Text">
    </p:cNvPr>
          <p:cNvSpPr>
            <a:spLocks noGrp="1"/>
          </p:cNvSpPr>
          <p:nvPr/>
        </p:nvSpPr>
        <p:spPr>
          <a:xfrm rot="0">
            <a:off x="49022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242710087" name="Text">
    </p:cNvPr>
          <p:cNvSpPr>
            <a:spLocks noGrp="1"/>
          </p:cNvSpPr>
          <p:nvPr/>
        </p:nvSpPr>
        <p:spPr>
          <a:xfrm rot="0">
            <a:off x="56769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953544444" name="Text">
    </p:cNvPr>
          <p:cNvSpPr>
            <a:spLocks noGrp="1"/>
          </p:cNvSpPr>
          <p:nvPr/>
        </p:nvSpPr>
        <p:spPr>
          <a:xfrm rot="0">
            <a:off x="64516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648789556" name="Text">
    </p:cNvPr>
          <p:cNvSpPr>
            <a:spLocks noGrp="1"/>
          </p:cNvSpPr>
          <p:nvPr/>
        </p:nvSpPr>
        <p:spPr>
          <a:xfrm rot="0">
            <a:off x="72263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937343363" name="Text">
    </p:cNvPr>
          <p:cNvSpPr>
            <a:spLocks noGrp="1"/>
          </p:cNvSpPr>
          <p:nvPr/>
        </p:nvSpPr>
        <p:spPr>
          <a:xfrm rot="0">
            <a:off x="80010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36578417" name="Text">
    </p:cNvPr>
          <p:cNvSpPr>
            <a:spLocks noGrp="1"/>
          </p:cNvSpPr>
          <p:nvPr/>
        </p:nvSpPr>
        <p:spPr>
          <a:xfrm rot="0">
            <a:off x="87757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354130118" name="Text">
    </p:cNvPr>
          <p:cNvSpPr>
            <a:spLocks noGrp="1"/>
          </p:cNvSpPr>
          <p:nvPr/>
        </p:nvSpPr>
        <p:spPr>
          <a:xfrm rot="0">
            <a:off x="95504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1137358201" name="Frame"/>
          <p:cNvSpPr>
            <a:spLocks noGrp="1"/>
          </p:cNvSpPr>
          <p:nvPr/>
        </p:nvSpPr>
        <p:spPr>
          <a:xfrm>
            <a:off x="254000" y="1854200"/>
            <a:ext cx="10185400" cy="13970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6877474" name="Text">
    </p:cNvPr>
          <p:cNvSpPr>
            <a:spLocks noGrp="1"/>
          </p:cNvSpPr>
          <p:nvPr/>
        </p:nvSpPr>
        <p:spPr>
          <a:xfrm rot="0">
            <a:off x="2540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28</a:t>
            </a:r>
          </a:p>
        </p:txBody>
      </p:sp>
      <p:sp>
        <p:nvSpPr>
          <p:cNvPr id="1919201228" name="Text">
    </p:cNvPr>
          <p:cNvSpPr>
            <a:spLocks noGrp="1"/>
          </p:cNvSpPr>
          <p:nvPr/>
        </p:nvSpPr>
        <p:spPr>
          <a:xfrm rot="0">
            <a:off x="10287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997250286" name="Text">
    </p:cNvPr>
          <p:cNvSpPr>
            <a:spLocks noGrp="1"/>
          </p:cNvSpPr>
          <p:nvPr/>
        </p:nvSpPr>
        <p:spPr>
          <a:xfrm rot="0">
            <a:off x="18034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763879300" name="Text">
    </p:cNvPr>
          <p:cNvSpPr>
            <a:spLocks noGrp="1"/>
          </p:cNvSpPr>
          <p:nvPr/>
        </p:nvSpPr>
        <p:spPr>
          <a:xfrm rot="0">
            <a:off x="2578100" y="1854200"/>
            <a:ext cx="774700" cy="1397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REDUCCIONES DE CAPITAL PENDIENTES DE FORMALIZACIÓN</a:t>
            </a:r>
          </a:p>
        </p:txBody>
      </p:sp>
      <p:sp>
        <p:nvSpPr>
          <p:cNvPr id="2092810008" name="Text">
    </p:cNvPr>
          <p:cNvSpPr>
            <a:spLocks noGrp="1"/>
          </p:cNvSpPr>
          <p:nvPr/>
        </p:nvSpPr>
        <p:spPr>
          <a:xfrm rot="0">
            <a:off x="33528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737174924" name="Text">
    </p:cNvPr>
          <p:cNvSpPr>
            <a:spLocks noGrp="1"/>
          </p:cNvSpPr>
          <p:nvPr/>
        </p:nvSpPr>
        <p:spPr>
          <a:xfrm rot="0">
            <a:off x="41275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70807736" name="Text">
    </p:cNvPr>
          <p:cNvSpPr>
            <a:spLocks noGrp="1"/>
          </p:cNvSpPr>
          <p:nvPr/>
        </p:nvSpPr>
        <p:spPr>
          <a:xfrm rot="0">
            <a:off x="49022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91395328" name="Text">
    </p:cNvPr>
          <p:cNvSpPr>
            <a:spLocks noGrp="1"/>
          </p:cNvSpPr>
          <p:nvPr/>
        </p:nvSpPr>
        <p:spPr>
          <a:xfrm rot="0">
            <a:off x="56769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346468297" name="Text">
    </p:cNvPr>
          <p:cNvSpPr>
            <a:spLocks noGrp="1"/>
          </p:cNvSpPr>
          <p:nvPr/>
        </p:nvSpPr>
        <p:spPr>
          <a:xfrm rot="0">
            <a:off x="64516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020421332" name="Text">
    </p:cNvPr>
          <p:cNvSpPr>
            <a:spLocks noGrp="1"/>
          </p:cNvSpPr>
          <p:nvPr/>
        </p:nvSpPr>
        <p:spPr>
          <a:xfrm rot="0">
            <a:off x="72263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2056468261" name="Text">
    </p:cNvPr>
          <p:cNvSpPr>
            <a:spLocks noGrp="1"/>
          </p:cNvSpPr>
          <p:nvPr/>
        </p:nvSpPr>
        <p:spPr>
          <a:xfrm rot="0">
            <a:off x="80010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809344482" name="Text">
    </p:cNvPr>
          <p:cNvSpPr>
            <a:spLocks noGrp="1"/>
          </p:cNvSpPr>
          <p:nvPr/>
        </p:nvSpPr>
        <p:spPr>
          <a:xfrm rot="0">
            <a:off x="87757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252087223" name="Text">
    </p:cNvPr>
          <p:cNvSpPr>
            <a:spLocks noGrp="1"/>
          </p:cNvSpPr>
          <p:nvPr/>
        </p:nvSpPr>
        <p:spPr>
          <a:xfrm rot="0">
            <a:off x="9550400" y="185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1710914803" name="Frame"/>
          <p:cNvSpPr>
            <a:spLocks noGrp="1"/>
          </p:cNvSpPr>
          <p:nvPr/>
        </p:nvSpPr>
        <p:spPr>
          <a:xfrm>
            <a:off x="254000" y="3251200"/>
            <a:ext cx="10185400" cy="13970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2412022" name="Text">
    </p:cNvPr>
          <p:cNvSpPr>
            <a:spLocks noGrp="1"/>
          </p:cNvSpPr>
          <p:nvPr/>
        </p:nvSpPr>
        <p:spPr>
          <a:xfrm rot="0">
            <a:off x="2540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28</a:t>
            </a:r>
          </a:p>
        </p:txBody>
      </p:sp>
      <p:sp>
        <p:nvSpPr>
          <p:cNvPr id="788321589" name="Text">
    </p:cNvPr>
          <p:cNvSpPr>
            <a:spLocks noGrp="1"/>
          </p:cNvSpPr>
          <p:nvPr/>
        </p:nvSpPr>
        <p:spPr>
          <a:xfrm rot="0">
            <a:off x="10287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848648112" name="Text">
    </p:cNvPr>
          <p:cNvSpPr>
            <a:spLocks noGrp="1"/>
          </p:cNvSpPr>
          <p:nvPr/>
        </p:nvSpPr>
        <p:spPr>
          <a:xfrm rot="0">
            <a:off x="18034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1486607713" name="Text">
    </p:cNvPr>
          <p:cNvSpPr>
            <a:spLocks noGrp="1"/>
          </p:cNvSpPr>
          <p:nvPr/>
        </p:nvSpPr>
        <p:spPr>
          <a:xfrm rot="0">
            <a:off x="2578100" y="3251200"/>
            <a:ext cx="774700" cy="1397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REDUCCIONES DE CAPITAL PENDIENTES DE FORMALIZACIÓN</a:t>
            </a:r>
          </a:p>
        </p:txBody>
      </p:sp>
      <p:sp>
        <p:nvSpPr>
          <p:cNvPr id="1151312881" name="Text">
    </p:cNvPr>
          <p:cNvSpPr>
            <a:spLocks noGrp="1"/>
          </p:cNvSpPr>
          <p:nvPr/>
        </p:nvSpPr>
        <p:spPr>
          <a:xfrm rot="0">
            <a:off x="33528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209879850" name="Text">
    </p:cNvPr>
          <p:cNvSpPr>
            <a:spLocks noGrp="1"/>
          </p:cNvSpPr>
          <p:nvPr/>
        </p:nvSpPr>
        <p:spPr>
          <a:xfrm rot="0">
            <a:off x="41275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66195115" name="Text">
    </p:cNvPr>
          <p:cNvSpPr>
            <a:spLocks noGrp="1"/>
          </p:cNvSpPr>
          <p:nvPr/>
        </p:nvSpPr>
        <p:spPr>
          <a:xfrm rot="0">
            <a:off x="49022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701244797" name="Text">
    </p:cNvPr>
          <p:cNvSpPr>
            <a:spLocks noGrp="1"/>
          </p:cNvSpPr>
          <p:nvPr/>
        </p:nvSpPr>
        <p:spPr>
          <a:xfrm rot="0">
            <a:off x="56769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549752331" name="Text">
    </p:cNvPr>
          <p:cNvSpPr>
            <a:spLocks noGrp="1"/>
          </p:cNvSpPr>
          <p:nvPr/>
        </p:nvSpPr>
        <p:spPr>
          <a:xfrm rot="0">
            <a:off x="64516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155275641" name="Text">
    </p:cNvPr>
          <p:cNvSpPr>
            <a:spLocks noGrp="1"/>
          </p:cNvSpPr>
          <p:nvPr/>
        </p:nvSpPr>
        <p:spPr>
          <a:xfrm rot="0">
            <a:off x="72263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656076815" name="Text">
    </p:cNvPr>
          <p:cNvSpPr>
            <a:spLocks noGrp="1"/>
          </p:cNvSpPr>
          <p:nvPr/>
        </p:nvSpPr>
        <p:spPr>
          <a:xfrm rot="0">
            <a:off x="80010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976954518" name="Text">
    </p:cNvPr>
          <p:cNvSpPr>
            <a:spLocks noGrp="1"/>
          </p:cNvSpPr>
          <p:nvPr/>
        </p:nvSpPr>
        <p:spPr>
          <a:xfrm rot="0">
            <a:off x="87757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08003879" name="Text">
    </p:cNvPr>
          <p:cNvSpPr>
            <a:spLocks noGrp="1"/>
          </p:cNvSpPr>
          <p:nvPr/>
        </p:nvSpPr>
        <p:spPr>
          <a:xfrm rot="0">
            <a:off x="9550400" y="3251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01711600" name="Frame"/>
          <p:cNvSpPr>
            <a:spLocks noGrp="1"/>
          </p:cNvSpPr>
          <p:nvPr/>
        </p:nvSpPr>
        <p:spPr>
          <a:xfrm>
            <a:off x="254000" y="4648200"/>
            <a:ext cx="10185400" cy="13970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9913886" name="Text">
    </p:cNvPr>
          <p:cNvSpPr>
            <a:spLocks noGrp="1"/>
          </p:cNvSpPr>
          <p:nvPr/>
        </p:nvSpPr>
        <p:spPr>
          <a:xfrm rot="0">
            <a:off x="2540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28</a:t>
            </a:r>
          </a:p>
        </p:txBody>
      </p:sp>
      <p:sp>
        <p:nvSpPr>
          <p:cNvPr id="1574847154" name="Text">
    </p:cNvPr>
          <p:cNvSpPr>
            <a:spLocks noGrp="1"/>
          </p:cNvSpPr>
          <p:nvPr/>
        </p:nvSpPr>
        <p:spPr>
          <a:xfrm rot="0">
            <a:off x="10287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836813177" name="Text">
    </p:cNvPr>
          <p:cNvSpPr>
            <a:spLocks noGrp="1"/>
          </p:cNvSpPr>
          <p:nvPr/>
        </p:nvSpPr>
        <p:spPr>
          <a:xfrm rot="0">
            <a:off x="18034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1731294999" name="Text">
    </p:cNvPr>
          <p:cNvSpPr>
            <a:spLocks noGrp="1"/>
          </p:cNvSpPr>
          <p:nvPr/>
        </p:nvSpPr>
        <p:spPr>
          <a:xfrm rot="0">
            <a:off x="2578100" y="4648200"/>
            <a:ext cx="774700" cy="1397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REDUCCIONES DE CAPITAL PENDIENTES DE FORMALIZACIÓN</a:t>
            </a:r>
          </a:p>
        </p:txBody>
      </p:sp>
      <p:sp>
        <p:nvSpPr>
          <p:cNvPr id="1305669410" name="Text">
    </p:cNvPr>
          <p:cNvSpPr>
            <a:spLocks noGrp="1"/>
          </p:cNvSpPr>
          <p:nvPr/>
        </p:nvSpPr>
        <p:spPr>
          <a:xfrm rot="0">
            <a:off x="33528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656156152" name="Text">
    </p:cNvPr>
          <p:cNvSpPr>
            <a:spLocks noGrp="1"/>
          </p:cNvSpPr>
          <p:nvPr/>
        </p:nvSpPr>
        <p:spPr>
          <a:xfrm rot="0">
            <a:off x="41275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95097748" name="Text">
    </p:cNvPr>
          <p:cNvSpPr>
            <a:spLocks noGrp="1"/>
          </p:cNvSpPr>
          <p:nvPr/>
        </p:nvSpPr>
        <p:spPr>
          <a:xfrm rot="0">
            <a:off x="49022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069734952" name="Text">
    </p:cNvPr>
          <p:cNvSpPr>
            <a:spLocks noGrp="1"/>
          </p:cNvSpPr>
          <p:nvPr/>
        </p:nvSpPr>
        <p:spPr>
          <a:xfrm rot="0">
            <a:off x="56769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697881869" name="Text">
    </p:cNvPr>
          <p:cNvSpPr>
            <a:spLocks noGrp="1"/>
          </p:cNvSpPr>
          <p:nvPr/>
        </p:nvSpPr>
        <p:spPr>
          <a:xfrm rot="0">
            <a:off x="64516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808412540" name="Text">
    </p:cNvPr>
          <p:cNvSpPr>
            <a:spLocks noGrp="1"/>
          </p:cNvSpPr>
          <p:nvPr/>
        </p:nvSpPr>
        <p:spPr>
          <a:xfrm rot="0">
            <a:off x="72263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608736973" name="Text">
    </p:cNvPr>
          <p:cNvSpPr>
            <a:spLocks noGrp="1"/>
          </p:cNvSpPr>
          <p:nvPr/>
        </p:nvSpPr>
        <p:spPr>
          <a:xfrm rot="0">
            <a:off x="80010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986643077" name="Text">
    </p:cNvPr>
          <p:cNvSpPr>
            <a:spLocks noGrp="1"/>
          </p:cNvSpPr>
          <p:nvPr/>
        </p:nvSpPr>
        <p:spPr>
          <a:xfrm rot="0">
            <a:off x="87757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266073778" name="Text">
    </p:cNvPr>
          <p:cNvSpPr>
            <a:spLocks noGrp="1"/>
          </p:cNvSpPr>
          <p:nvPr/>
        </p:nvSpPr>
        <p:spPr>
          <a:xfrm rot="0">
            <a:off x="9550400" y="4648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150580400" name="Frame"/>
          <p:cNvSpPr>
            <a:spLocks noGrp="1"/>
          </p:cNvSpPr>
          <p:nvPr/>
        </p:nvSpPr>
        <p:spPr>
          <a:xfrm>
            <a:off x="254000" y="60452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899879" name="Text">
    </p:cNvPr>
          <p:cNvSpPr>
            <a:spLocks noGrp="1"/>
          </p:cNvSpPr>
          <p:nvPr/>
        </p:nvSpPr>
        <p:spPr>
          <a:xfrm rot="0">
            <a:off x="2540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28</a:t>
            </a:r>
          </a:p>
        </p:txBody>
      </p:sp>
      <p:sp>
        <p:nvSpPr>
          <p:cNvPr id="952115864" name="Text">
    </p:cNvPr>
          <p:cNvSpPr>
            <a:spLocks noGrp="1"/>
          </p:cNvSpPr>
          <p:nvPr/>
        </p:nvSpPr>
        <p:spPr>
          <a:xfrm rot="0">
            <a:off x="10287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753103700" name="Text">
    </p:cNvPr>
          <p:cNvSpPr>
            <a:spLocks noGrp="1"/>
          </p:cNvSpPr>
          <p:nvPr/>
        </p:nvSpPr>
        <p:spPr>
          <a:xfrm rot="0">
            <a:off x="18034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263776029" name="Text">
    </p:cNvPr>
          <p:cNvSpPr>
            <a:spLocks noGrp="1"/>
          </p:cNvSpPr>
          <p:nvPr/>
        </p:nvSpPr>
        <p:spPr>
          <a:xfrm rot="0">
            <a:off x="2578100" y="60452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REDUCCIONES DE CAPITAL </a:t>
            </a:r>
          </a:p>
        </p:txBody>
      </p:sp>
      <p:sp>
        <p:nvSpPr>
          <p:cNvPr id="599685030" name="Text">
    </p:cNvPr>
          <p:cNvSpPr>
            <a:spLocks noGrp="1"/>
          </p:cNvSpPr>
          <p:nvPr/>
        </p:nvSpPr>
        <p:spPr>
          <a:xfrm rot="0">
            <a:off x="33528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450057643" name="Text">
    </p:cNvPr>
          <p:cNvSpPr>
            <a:spLocks noGrp="1"/>
          </p:cNvSpPr>
          <p:nvPr/>
        </p:nvSpPr>
        <p:spPr>
          <a:xfrm rot="0">
            <a:off x="41275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4905016" name="Text">
    </p:cNvPr>
          <p:cNvSpPr>
            <a:spLocks noGrp="1"/>
          </p:cNvSpPr>
          <p:nvPr/>
        </p:nvSpPr>
        <p:spPr>
          <a:xfrm rot="0">
            <a:off x="49022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259782225" name="Text">
    </p:cNvPr>
          <p:cNvSpPr>
            <a:spLocks noGrp="1"/>
          </p:cNvSpPr>
          <p:nvPr/>
        </p:nvSpPr>
        <p:spPr>
          <a:xfrm rot="0">
            <a:off x="56769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457547218" name="Text">
    </p:cNvPr>
          <p:cNvSpPr>
            <a:spLocks noGrp="1"/>
          </p:cNvSpPr>
          <p:nvPr/>
        </p:nvSpPr>
        <p:spPr>
          <a:xfrm rot="0">
            <a:off x="64516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465304860" name="Text">
    </p:cNvPr>
          <p:cNvSpPr>
            <a:spLocks noGrp="1"/>
          </p:cNvSpPr>
          <p:nvPr/>
        </p:nvSpPr>
        <p:spPr>
          <a:xfrm rot="0">
            <a:off x="72263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793935052" name="Text">
    </p:cNvPr>
          <p:cNvSpPr>
            <a:spLocks noGrp="1"/>
          </p:cNvSpPr>
          <p:nvPr/>
        </p:nvSpPr>
        <p:spPr>
          <a:xfrm rot="0">
            <a:off x="80010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394532744" name="Text">
    </p:cNvPr>
          <p:cNvSpPr>
            <a:spLocks noGrp="1"/>
          </p:cNvSpPr>
          <p:nvPr/>
        </p:nvSpPr>
        <p:spPr>
          <a:xfrm rot="0">
            <a:off x="8775700" y="6045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546878375" name="Text">
    </p:cNvPr>
          <p:cNvSpPr>
            <a:spLocks noGrp="1"/>
          </p:cNvSpPr>
          <p:nvPr/>
        </p:nvSpPr>
        <p:spPr>
          <a:xfrm rot="0">
            <a:off x="9550400" y="6045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78764469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91621598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52035410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406892955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18 of</a:t>
            </a:r>
          </a:p>
        </p:txBody>
      </p:sp>
      <p:sp>
        <p:nvSpPr>
          <p:cNvPr id="918290380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850095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65016933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639693435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35752223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840486000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2068768891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02375437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960711797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13709266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206574211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498291367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425366234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276595100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481582362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462750273" name="Frame"/>
          <p:cNvSpPr>
            <a:spLocks noGrp="1"/>
          </p:cNvSpPr>
          <p:nvPr/>
        </p:nvSpPr>
        <p:spPr>
          <a:xfrm>
            <a:off x="254000" y="457200"/>
            <a:ext cx="10185400" cy="698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52580779" name="Text">
    </p:cNvPr>
          <p:cNvSpPr>
            <a:spLocks noGrp="1"/>
          </p:cNvSpPr>
          <p:nvPr/>
        </p:nvSpPr>
        <p:spPr>
          <a:xfrm rot="0">
            <a:off x="2578100" y="4572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PENDIENTES DE FORMALIZACIÓN</a:t>
            </a:r>
          </a:p>
        </p:txBody>
      </p:sp>
      <p:sp>
        <p:nvSpPr>
          <p:cNvPr id="579896452" name="Frame"/>
          <p:cNvSpPr>
            <a:spLocks noGrp="1"/>
          </p:cNvSpPr>
          <p:nvPr/>
        </p:nvSpPr>
        <p:spPr>
          <a:xfrm>
            <a:off x="254000" y="1155700"/>
            <a:ext cx="10185400" cy="13970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85642561" name="Text">
    </p:cNvPr>
          <p:cNvSpPr>
            <a:spLocks noGrp="1"/>
          </p:cNvSpPr>
          <p:nvPr/>
        </p:nvSpPr>
        <p:spPr>
          <a:xfrm rot="0">
            <a:off x="2540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28</a:t>
            </a:r>
          </a:p>
        </p:txBody>
      </p:sp>
      <p:sp>
        <p:nvSpPr>
          <p:cNvPr id="793173908" name="Text">
    </p:cNvPr>
          <p:cNvSpPr>
            <a:spLocks noGrp="1"/>
          </p:cNvSpPr>
          <p:nvPr/>
        </p:nvSpPr>
        <p:spPr>
          <a:xfrm rot="0">
            <a:off x="10287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574794256" name="Text">
    </p:cNvPr>
          <p:cNvSpPr>
            <a:spLocks noGrp="1"/>
          </p:cNvSpPr>
          <p:nvPr/>
        </p:nvSpPr>
        <p:spPr>
          <a:xfrm rot="0">
            <a:off x="18034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523</a:t>
            </a:r>
          </a:p>
        </p:txBody>
      </p:sp>
      <p:sp>
        <p:nvSpPr>
          <p:cNvPr id="2077196171" name="Text">
    </p:cNvPr>
          <p:cNvSpPr>
            <a:spLocks noGrp="1"/>
          </p:cNvSpPr>
          <p:nvPr/>
        </p:nvSpPr>
        <p:spPr>
          <a:xfrm rot="0">
            <a:off x="2578100" y="1155700"/>
            <a:ext cx="774700" cy="1397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REDUCCIONES DE CAPITAL PENDIENTES DE FORMALIZACIÓN</a:t>
            </a:r>
          </a:p>
        </p:txBody>
      </p:sp>
      <p:sp>
        <p:nvSpPr>
          <p:cNvPr id="1966690794" name="Text">
    </p:cNvPr>
          <p:cNvSpPr>
            <a:spLocks noGrp="1"/>
          </p:cNvSpPr>
          <p:nvPr/>
        </p:nvSpPr>
        <p:spPr>
          <a:xfrm rot="0">
            <a:off x="33528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822067366" name="Text">
    </p:cNvPr>
          <p:cNvSpPr>
            <a:spLocks noGrp="1"/>
          </p:cNvSpPr>
          <p:nvPr/>
        </p:nvSpPr>
        <p:spPr>
          <a:xfrm rot="0">
            <a:off x="41275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523654353" name="Text">
    </p:cNvPr>
          <p:cNvSpPr>
            <a:spLocks noGrp="1"/>
          </p:cNvSpPr>
          <p:nvPr/>
        </p:nvSpPr>
        <p:spPr>
          <a:xfrm rot="0">
            <a:off x="49022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524764967" name="Text">
    </p:cNvPr>
          <p:cNvSpPr>
            <a:spLocks noGrp="1"/>
          </p:cNvSpPr>
          <p:nvPr/>
        </p:nvSpPr>
        <p:spPr>
          <a:xfrm rot="0">
            <a:off x="56769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701559696" name="Text">
    </p:cNvPr>
          <p:cNvSpPr>
            <a:spLocks noGrp="1"/>
          </p:cNvSpPr>
          <p:nvPr/>
        </p:nvSpPr>
        <p:spPr>
          <a:xfrm rot="0">
            <a:off x="64516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570559009" name="Text">
    </p:cNvPr>
          <p:cNvSpPr>
            <a:spLocks noGrp="1"/>
          </p:cNvSpPr>
          <p:nvPr/>
        </p:nvSpPr>
        <p:spPr>
          <a:xfrm rot="0">
            <a:off x="72263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266960597" name="Text">
    </p:cNvPr>
          <p:cNvSpPr>
            <a:spLocks noGrp="1"/>
          </p:cNvSpPr>
          <p:nvPr/>
        </p:nvSpPr>
        <p:spPr>
          <a:xfrm rot="0">
            <a:off x="80010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162358054" name="Text">
    </p:cNvPr>
          <p:cNvSpPr>
            <a:spLocks noGrp="1"/>
          </p:cNvSpPr>
          <p:nvPr/>
        </p:nvSpPr>
        <p:spPr>
          <a:xfrm rot="0">
            <a:off x="87757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104991522" name="Text">
    </p:cNvPr>
          <p:cNvSpPr>
            <a:spLocks noGrp="1"/>
          </p:cNvSpPr>
          <p:nvPr/>
        </p:nvSpPr>
        <p:spPr>
          <a:xfrm rot="0">
            <a:off x="95504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81835633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740796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08014366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10070994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19 of</a:t>
            </a:r>
          </a:p>
        </p:txBody>
      </p:sp>
      <p:sp>
        <p:nvSpPr>
          <p:cNvPr id="1195412910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299874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1233473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450811519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545512230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841355164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632493965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053958428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1962123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1800512184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449385760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2039926321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294766295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730775464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1667034918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745820730" name="Frame"/>
          <p:cNvSpPr>
            <a:spLocks noGrp="1"/>
          </p:cNvSpPr>
          <p:nvPr/>
        </p:nvSpPr>
        <p:spPr>
          <a:xfrm>
            <a:off x="254000" y="4572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0128075" name="Text">
    </p:cNvPr>
          <p:cNvSpPr>
            <a:spLocks noGrp="1"/>
          </p:cNvSpPr>
          <p:nvPr/>
        </p:nvSpPr>
        <p:spPr>
          <a:xfrm rot="0">
            <a:off x="2578100" y="457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FINES ESPECÍFICOS</a:t>
            </a:r>
          </a:p>
        </p:txBody>
      </p:sp>
      <p:sp>
        <p:nvSpPr>
          <p:cNvPr id="1532647842" name="Frame"/>
          <p:cNvSpPr>
            <a:spLocks noGrp="1"/>
          </p:cNvSpPr>
          <p:nvPr/>
        </p:nvSpPr>
        <p:spPr>
          <a:xfrm>
            <a:off x="254000" y="9779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01943600" name="Text">
    </p:cNvPr>
          <p:cNvSpPr>
            <a:spLocks noGrp="1"/>
          </p:cNvSpPr>
          <p:nvPr/>
        </p:nvSpPr>
        <p:spPr>
          <a:xfrm rot="0">
            <a:off x="254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360053351" name="Text">
    </p:cNvPr>
          <p:cNvSpPr>
            <a:spLocks noGrp="1"/>
          </p:cNvSpPr>
          <p:nvPr/>
        </p:nvSpPr>
        <p:spPr>
          <a:xfrm rot="0">
            <a:off x="1028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794514563" name="Text">
    </p:cNvPr>
          <p:cNvSpPr>
            <a:spLocks noGrp="1"/>
          </p:cNvSpPr>
          <p:nvPr/>
        </p:nvSpPr>
        <p:spPr>
          <a:xfrm rot="0">
            <a:off x="1803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667816758" name="Text">
    </p:cNvPr>
          <p:cNvSpPr>
            <a:spLocks noGrp="1"/>
          </p:cNvSpPr>
          <p:nvPr/>
        </p:nvSpPr>
        <p:spPr>
          <a:xfrm rot="0">
            <a:off x="2578100" y="9779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PARA FINES ESPECÍFICOS</a:t>
            </a:r>
          </a:p>
        </p:txBody>
      </p:sp>
      <p:sp>
        <p:nvSpPr>
          <p:cNvPr id="1641038675" name="Text">
    </p:cNvPr>
          <p:cNvSpPr>
            <a:spLocks noGrp="1"/>
          </p:cNvSpPr>
          <p:nvPr/>
        </p:nvSpPr>
        <p:spPr>
          <a:xfrm rot="0">
            <a:off x="33528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909414642" name="Text">
    </p:cNvPr>
          <p:cNvSpPr>
            <a:spLocks noGrp="1"/>
          </p:cNvSpPr>
          <p:nvPr/>
        </p:nvSpPr>
        <p:spPr>
          <a:xfrm rot="0">
            <a:off x="41275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819054769" name="Text">
    </p:cNvPr>
          <p:cNvSpPr>
            <a:spLocks noGrp="1"/>
          </p:cNvSpPr>
          <p:nvPr/>
        </p:nvSpPr>
        <p:spPr>
          <a:xfrm rot="0">
            <a:off x="49022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229484903" name="Text">
    </p:cNvPr>
          <p:cNvSpPr>
            <a:spLocks noGrp="1"/>
          </p:cNvSpPr>
          <p:nvPr/>
        </p:nvSpPr>
        <p:spPr>
          <a:xfrm rot="0">
            <a:off x="56769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719420358" name="Text">
    </p:cNvPr>
          <p:cNvSpPr>
            <a:spLocks noGrp="1"/>
          </p:cNvSpPr>
          <p:nvPr/>
        </p:nvSpPr>
        <p:spPr>
          <a:xfrm rot="0">
            <a:off x="64516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952163688" name="Text">
    </p:cNvPr>
          <p:cNvSpPr>
            <a:spLocks noGrp="1"/>
          </p:cNvSpPr>
          <p:nvPr/>
        </p:nvSpPr>
        <p:spPr>
          <a:xfrm rot="0">
            <a:off x="72263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808532443" name="Text">
    </p:cNvPr>
          <p:cNvSpPr>
            <a:spLocks noGrp="1"/>
          </p:cNvSpPr>
          <p:nvPr/>
        </p:nvSpPr>
        <p:spPr>
          <a:xfrm rot="0">
            <a:off x="8001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979937265" name="Text">
    </p:cNvPr>
          <p:cNvSpPr>
            <a:spLocks noGrp="1"/>
          </p:cNvSpPr>
          <p:nvPr/>
        </p:nvSpPr>
        <p:spPr>
          <a:xfrm rot="0">
            <a:off x="8775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69156913" name="Text">
    </p:cNvPr>
          <p:cNvSpPr>
            <a:spLocks noGrp="1"/>
          </p:cNvSpPr>
          <p:nvPr/>
        </p:nvSpPr>
        <p:spPr>
          <a:xfrm rot="0">
            <a:off x="9550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35662778" name="Frame"/>
          <p:cNvSpPr>
            <a:spLocks noGrp="1"/>
          </p:cNvSpPr>
          <p:nvPr/>
        </p:nvSpPr>
        <p:spPr>
          <a:xfrm>
            <a:off x="254000" y="2019300"/>
            <a:ext cx="10185400" cy="12192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80602940" name="Text">
    </p:cNvPr>
          <p:cNvSpPr>
            <a:spLocks noGrp="1"/>
          </p:cNvSpPr>
          <p:nvPr/>
        </p:nvSpPr>
        <p:spPr>
          <a:xfrm rot="0">
            <a:off x="2540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661796470" name="Text">
    </p:cNvPr>
          <p:cNvSpPr>
            <a:spLocks noGrp="1"/>
          </p:cNvSpPr>
          <p:nvPr/>
        </p:nvSpPr>
        <p:spPr>
          <a:xfrm rot="0">
            <a:off x="10287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316460394" name="Text">
    </p:cNvPr>
          <p:cNvSpPr>
            <a:spLocks noGrp="1"/>
          </p:cNvSpPr>
          <p:nvPr/>
        </p:nvSpPr>
        <p:spPr>
          <a:xfrm rot="0">
            <a:off x="18034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881620927" name="Text">
    </p:cNvPr>
          <p:cNvSpPr>
            <a:spLocks noGrp="1"/>
          </p:cNvSpPr>
          <p:nvPr/>
        </p:nvSpPr>
        <p:spPr>
          <a:xfrm rot="0">
            <a:off x="2578100" y="20193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PARA FINES ESPECÍFICOS</a:t>
            </a:r>
          </a:p>
        </p:txBody>
      </p:sp>
      <p:sp>
        <p:nvSpPr>
          <p:cNvPr id="1198270476" name="Text">
    </p:cNvPr>
          <p:cNvSpPr>
            <a:spLocks noGrp="1"/>
          </p:cNvSpPr>
          <p:nvPr/>
        </p:nvSpPr>
        <p:spPr>
          <a:xfrm rot="0">
            <a:off x="33528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281990183" name="Text">
    </p:cNvPr>
          <p:cNvSpPr>
            <a:spLocks noGrp="1"/>
          </p:cNvSpPr>
          <p:nvPr/>
        </p:nvSpPr>
        <p:spPr>
          <a:xfrm rot="0">
            <a:off x="41275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54317575" name="Text">
    </p:cNvPr>
          <p:cNvSpPr>
            <a:spLocks noGrp="1"/>
          </p:cNvSpPr>
          <p:nvPr/>
        </p:nvSpPr>
        <p:spPr>
          <a:xfrm rot="0">
            <a:off x="49022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949763803" name="Text">
    </p:cNvPr>
          <p:cNvSpPr>
            <a:spLocks noGrp="1"/>
          </p:cNvSpPr>
          <p:nvPr/>
        </p:nvSpPr>
        <p:spPr>
          <a:xfrm rot="0">
            <a:off x="56769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379758617" name="Text">
    </p:cNvPr>
          <p:cNvSpPr>
            <a:spLocks noGrp="1"/>
          </p:cNvSpPr>
          <p:nvPr/>
        </p:nvSpPr>
        <p:spPr>
          <a:xfrm rot="0">
            <a:off x="64516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386567391" name="Text">
    </p:cNvPr>
          <p:cNvSpPr>
            <a:spLocks noGrp="1"/>
          </p:cNvSpPr>
          <p:nvPr/>
        </p:nvSpPr>
        <p:spPr>
          <a:xfrm rot="0">
            <a:off x="72263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343282984" name="Text">
    </p:cNvPr>
          <p:cNvSpPr>
            <a:spLocks noGrp="1"/>
          </p:cNvSpPr>
          <p:nvPr/>
        </p:nvSpPr>
        <p:spPr>
          <a:xfrm rot="0">
            <a:off x="80010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472740897" name="Text">
    </p:cNvPr>
          <p:cNvSpPr>
            <a:spLocks noGrp="1"/>
          </p:cNvSpPr>
          <p:nvPr/>
        </p:nvSpPr>
        <p:spPr>
          <a:xfrm rot="0">
            <a:off x="87757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632905735" name="Text">
    </p:cNvPr>
          <p:cNvSpPr>
            <a:spLocks noGrp="1"/>
          </p:cNvSpPr>
          <p:nvPr/>
        </p:nvSpPr>
        <p:spPr>
          <a:xfrm rot="0">
            <a:off x="95504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1565710785" name="Frame"/>
          <p:cNvSpPr>
            <a:spLocks noGrp="1"/>
          </p:cNvSpPr>
          <p:nvPr/>
        </p:nvSpPr>
        <p:spPr>
          <a:xfrm>
            <a:off x="254000" y="3238500"/>
            <a:ext cx="10185400" cy="12192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1739100" name="Text">
    </p:cNvPr>
          <p:cNvSpPr>
            <a:spLocks noGrp="1"/>
          </p:cNvSpPr>
          <p:nvPr/>
        </p:nvSpPr>
        <p:spPr>
          <a:xfrm rot="0">
            <a:off x="2540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2090223084" name="Text">
    </p:cNvPr>
          <p:cNvSpPr>
            <a:spLocks noGrp="1"/>
          </p:cNvSpPr>
          <p:nvPr/>
        </p:nvSpPr>
        <p:spPr>
          <a:xfrm rot="0">
            <a:off x="10287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314682145" name="Text">
    </p:cNvPr>
          <p:cNvSpPr>
            <a:spLocks noGrp="1"/>
          </p:cNvSpPr>
          <p:nvPr/>
        </p:nvSpPr>
        <p:spPr>
          <a:xfrm rot="0">
            <a:off x="18034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494676585" name="Text">
    </p:cNvPr>
          <p:cNvSpPr>
            <a:spLocks noGrp="1"/>
          </p:cNvSpPr>
          <p:nvPr/>
        </p:nvSpPr>
        <p:spPr>
          <a:xfrm rot="0">
            <a:off x="2578100" y="32385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PARA FINES ESPECÍFICOS</a:t>
            </a:r>
          </a:p>
        </p:txBody>
      </p:sp>
      <p:sp>
        <p:nvSpPr>
          <p:cNvPr id="1069248707" name="Text">
    </p:cNvPr>
          <p:cNvSpPr>
            <a:spLocks noGrp="1"/>
          </p:cNvSpPr>
          <p:nvPr/>
        </p:nvSpPr>
        <p:spPr>
          <a:xfrm rot="0">
            <a:off x="33528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909259261" name="Text">
    </p:cNvPr>
          <p:cNvSpPr>
            <a:spLocks noGrp="1"/>
          </p:cNvSpPr>
          <p:nvPr/>
        </p:nvSpPr>
        <p:spPr>
          <a:xfrm rot="0">
            <a:off x="41275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58850374" name="Text">
    </p:cNvPr>
          <p:cNvSpPr>
            <a:spLocks noGrp="1"/>
          </p:cNvSpPr>
          <p:nvPr/>
        </p:nvSpPr>
        <p:spPr>
          <a:xfrm rot="0">
            <a:off x="49022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104458" name="Text">
    </p:cNvPr>
          <p:cNvSpPr>
            <a:spLocks noGrp="1"/>
          </p:cNvSpPr>
          <p:nvPr/>
        </p:nvSpPr>
        <p:spPr>
          <a:xfrm rot="0">
            <a:off x="56769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682546659" name="Text">
    </p:cNvPr>
          <p:cNvSpPr>
            <a:spLocks noGrp="1"/>
          </p:cNvSpPr>
          <p:nvPr/>
        </p:nvSpPr>
        <p:spPr>
          <a:xfrm rot="0">
            <a:off x="64516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917617028" name="Text">
    </p:cNvPr>
          <p:cNvSpPr>
            <a:spLocks noGrp="1"/>
          </p:cNvSpPr>
          <p:nvPr/>
        </p:nvSpPr>
        <p:spPr>
          <a:xfrm rot="0">
            <a:off x="72263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111874165" name="Text">
    </p:cNvPr>
          <p:cNvSpPr>
            <a:spLocks noGrp="1"/>
          </p:cNvSpPr>
          <p:nvPr/>
        </p:nvSpPr>
        <p:spPr>
          <a:xfrm rot="0">
            <a:off x="80010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149344509" name="Text">
    </p:cNvPr>
          <p:cNvSpPr>
            <a:spLocks noGrp="1"/>
          </p:cNvSpPr>
          <p:nvPr/>
        </p:nvSpPr>
        <p:spPr>
          <a:xfrm rot="0">
            <a:off x="87757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822401289" name="Text">
    </p:cNvPr>
          <p:cNvSpPr>
            <a:spLocks noGrp="1"/>
          </p:cNvSpPr>
          <p:nvPr/>
        </p:nvSpPr>
        <p:spPr>
          <a:xfrm rot="0">
            <a:off x="95504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2052672957" name="Frame"/>
          <p:cNvSpPr>
            <a:spLocks noGrp="1"/>
          </p:cNvSpPr>
          <p:nvPr/>
        </p:nvSpPr>
        <p:spPr>
          <a:xfrm>
            <a:off x="254000" y="4457700"/>
            <a:ext cx="10185400" cy="12192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79823857" name="Text">
    </p:cNvPr>
          <p:cNvSpPr>
            <a:spLocks noGrp="1"/>
          </p:cNvSpPr>
          <p:nvPr/>
        </p:nvSpPr>
        <p:spPr>
          <a:xfrm rot="0">
            <a:off x="2540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589477546" name="Text">
    </p:cNvPr>
          <p:cNvSpPr>
            <a:spLocks noGrp="1"/>
          </p:cNvSpPr>
          <p:nvPr/>
        </p:nvSpPr>
        <p:spPr>
          <a:xfrm rot="0">
            <a:off x="10287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328277407" name="Text">
    </p:cNvPr>
          <p:cNvSpPr>
            <a:spLocks noGrp="1"/>
          </p:cNvSpPr>
          <p:nvPr/>
        </p:nvSpPr>
        <p:spPr>
          <a:xfrm rot="0">
            <a:off x="18034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2142207842" name="Text">
    </p:cNvPr>
          <p:cNvSpPr>
            <a:spLocks noGrp="1"/>
          </p:cNvSpPr>
          <p:nvPr/>
        </p:nvSpPr>
        <p:spPr>
          <a:xfrm rot="0">
            <a:off x="2578100" y="44577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PARA FINES ESPECÍFICOS</a:t>
            </a:r>
          </a:p>
        </p:txBody>
      </p:sp>
      <p:sp>
        <p:nvSpPr>
          <p:cNvPr id="1949358664" name="Text">
    </p:cNvPr>
          <p:cNvSpPr>
            <a:spLocks noGrp="1"/>
          </p:cNvSpPr>
          <p:nvPr/>
        </p:nvSpPr>
        <p:spPr>
          <a:xfrm rot="0">
            <a:off x="33528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178250420" name="Text">
    </p:cNvPr>
          <p:cNvSpPr>
            <a:spLocks noGrp="1"/>
          </p:cNvSpPr>
          <p:nvPr/>
        </p:nvSpPr>
        <p:spPr>
          <a:xfrm rot="0">
            <a:off x="41275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46882547" name="Text">
    </p:cNvPr>
          <p:cNvSpPr>
            <a:spLocks noGrp="1"/>
          </p:cNvSpPr>
          <p:nvPr/>
        </p:nvSpPr>
        <p:spPr>
          <a:xfrm rot="0">
            <a:off x="49022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391303993" name="Text">
    </p:cNvPr>
          <p:cNvSpPr>
            <a:spLocks noGrp="1"/>
          </p:cNvSpPr>
          <p:nvPr/>
        </p:nvSpPr>
        <p:spPr>
          <a:xfrm rot="0">
            <a:off x="56769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545128374" name="Text">
    </p:cNvPr>
          <p:cNvSpPr>
            <a:spLocks noGrp="1"/>
          </p:cNvSpPr>
          <p:nvPr/>
        </p:nvSpPr>
        <p:spPr>
          <a:xfrm rot="0">
            <a:off x="64516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867284993" name="Text">
    </p:cNvPr>
          <p:cNvSpPr>
            <a:spLocks noGrp="1"/>
          </p:cNvSpPr>
          <p:nvPr/>
        </p:nvSpPr>
        <p:spPr>
          <a:xfrm rot="0">
            <a:off x="72263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39514032" name="Text">
    </p:cNvPr>
          <p:cNvSpPr>
            <a:spLocks noGrp="1"/>
          </p:cNvSpPr>
          <p:nvPr/>
        </p:nvSpPr>
        <p:spPr>
          <a:xfrm rot="0">
            <a:off x="80010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921342166" name="Text">
    </p:cNvPr>
          <p:cNvSpPr>
            <a:spLocks noGrp="1"/>
          </p:cNvSpPr>
          <p:nvPr/>
        </p:nvSpPr>
        <p:spPr>
          <a:xfrm rot="0">
            <a:off x="87757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32490994" name="Text">
    </p:cNvPr>
          <p:cNvSpPr>
            <a:spLocks noGrp="1"/>
          </p:cNvSpPr>
          <p:nvPr/>
        </p:nvSpPr>
        <p:spPr>
          <a:xfrm rot="0">
            <a:off x="9550400" y="4457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06556519" name="Frame"/>
          <p:cNvSpPr>
            <a:spLocks noGrp="1"/>
          </p:cNvSpPr>
          <p:nvPr/>
        </p:nvSpPr>
        <p:spPr>
          <a:xfrm>
            <a:off x="254000" y="5676900"/>
            <a:ext cx="10185400" cy="12192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27950714" name="Text">
    </p:cNvPr>
          <p:cNvSpPr>
            <a:spLocks noGrp="1"/>
          </p:cNvSpPr>
          <p:nvPr/>
        </p:nvSpPr>
        <p:spPr>
          <a:xfrm rot="0">
            <a:off x="2540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725573546" name="Text">
    </p:cNvPr>
          <p:cNvSpPr>
            <a:spLocks noGrp="1"/>
          </p:cNvSpPr>
          <p:nvPr/>
        </p:nvSpPr>
        <p:spPr>
          <a:xfrm rot="0">
            <a:off x="10287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2022074870" name="Text">
    </p:cNvPr>
          <p:cNvSpPr>
            <a:spLocks noGrp="1"/>
          </p:cNvSpPr>
          <p:nvPr/>
        </p:nvSpPr>
        <p:spPr>
          <a:xfrm rot="0">
            <a:off x="18034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799653422" name="Text">
    </p:cNvPr>
          <p:cNvSpPr>
            <a:spLocks noGrp="1"/>
          </p:cNvSpPr>
          <p:nvPr/>
        </p:nvSpPr>
        <p:spPr>
          <a:xfrm rot="0">
            <a:off x="2578100" y="56769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PARA FINES ESPECÍFICOS</a:t>
            </a:r>
          </a:p>
        </p:txBody>
      </p:sp>
      <p:sp>
        <p:nvSpPr>
          <p:cNvPr id="711409126" name="Text">
    </p:cNvPr>
          <p:cNvSpPr>
            <a:spLocks noGrp="1"/>
          </p:cNvSpPr>
          <p:nvPr/>
        </p:nvSpPr>
        <p:spPr>
          <a:xfrm rot="0">
            <a:off x="33528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2079651087" name="Text">
    </p:cNvPr>
          <p:cNvSpPr>
            <a:spLocks noGrp="1"/>
          </p:cNvSpPr>
          <p:nvPr/>
        </p:nvSpPr>
        <p:spPr>
          <a:xfrm rot="0">
            <a:off x="41275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21488222" name="Text">
    </p:cNvPr>
          <p:cNvSpPr>
            <a:spLocks noGrp="1"/>
          </p:cNvSpPr>
          <p:nvPr/>
        </p:nvSpPr>
        <p:spPr>
          <a:xfrm rot="0">
            <a:off x="49022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2143027606" name="Text">
    </p:cNvPr>
          <p:cNvSpPr>
            <a:spLocks noGrp="1"/>
          </p:cNvSpPr>
          <p:nvPr/>
        </p:nvSpPr>
        <p:spPr>
          <a:xfrm rot="0">
            <a:off x="56769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814535050" name="Text">
    </p:cNvPr>
          <p:cNvSpPr>
            <a:spLocks noGrp="1"/>
          </p:cNvSpPr>
          <p:nvPr/>
        </p:nvSpPr>
        <p:spPr>
          <a:xfrm rot="0">
            <a:off x="64516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816273292" name="Text">
    </p:cNvPr>
          <p:cNvSpPr>
            <a:spLocks noGrp="1"/>
          </p:cNvSpPr>
          <p:nvPr/>
        </p:nvSpPr>
        <p:spPr>
          <a:xfrm rot="0">
            <a:off x="72263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923070428" name="Text">
    </p:cNvPr>
          <p:cNvSpPr>
            <a:spLocks noGrp="1"/>
          </p:cNvSpPr>
          <p:nvPr/>
        </p:nvSpPr>
        <p:spPr>
          <a:xfrm rot="0">
            <a:off x="80010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682354715" name="Text">
    </p:cNvPr>
          <p:cNvSpPr>
            <a:spLocks noGrp="1"/>
          </p:cNvSpPr>
          <p:nvPr/>
        </p:nvSpPr>
        <p:spPr>
          <a:xfrm rot="0">
            <a:off x="87757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2021711183" name="Text">
    </p:cNvPr>
          <p:cNvSpPr>
            <a:spLocks noGrp="1"/>
          </p:cNvSpPr>
          <p:nvPr/>
        </p:nvSpPr>
        <p:spPr>
          <a:xfrm rot="0">
            <a:off x="9550400" y="5676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922166500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60650853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0519041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359088657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2 of</a:t>
            </a:r>
          </a:p>
        </p:txBody>
      </p:sp>
      <p:sp>
        <p:nvSpPr>
          <p:cNvPr id="1811128151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62115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79920902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3633101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889551190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592140259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039861881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28909086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006103196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1115313742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656877240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335283992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400272625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26046306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420455628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782101042" name="Frame"/>
          <p:cNvSpPr>
            <a:spLocks noGrp="1"/>
          </p:cNvSpPr>
          <p:nvPr/>
        </p:nvSpPr>
        <p:spPr>
          <a:xfrm>
            <a:off x="254000" y="457200"/>
            <a:ext cx="10185400" cy="12192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0379936" name="Text">
    </p:cNvPr>
          <p:cNvSpPr>
            <a:spLocks noGrp="1"/>
          </p:cNvSpPr>
          <p:nvPr/>
        </p:nvSpPr>
        <p:spPr>
          <a:xfrm rot="0">
            <a:off x="2540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037264283" name="Text">
    </p:cNvPr>
          <p:cNvSpPr>
            <a:spLocks noGrp="1"/>
          </p:cNvSpPr>
          <p:nvPr/>
        </p:nvSpPr>
        <p:spPr>
          <a:xfrm rot="0">
            <a:off x="10287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495174953" name="Text">
    </p:cNvPr>
          <p:cNvSpPr>
            <a:spLocks noGrp="1"/>
          </p:cNvSpPr>
          <p:nvPr/>
        </p:nvSpPr>
        <p:spPr>
          <a:xfrm rot="0">
            <a:off x="18034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982343452" name="Text">
    </p:cNvPr>
          <p:cNvSpPr>
            <a:spLocks noGrp="1"/>
          </p:cNvSpPr>
          <p:nvPr/>
        </p:nvSpPr>
        <p:spPr>
          <a:xfrm rot="0">
            <a:off x="2578100" y="4572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PARA FINES ESPECÍFICOS</a:t>
            </a:r>
          </a:p>
        </p:txBody>
      </p:sp>
      <p:sp>
        <p:nvSpPr>
          <p:cNvPr id="666551640" name="Text">
    </p:cNvPr>
          <p:cNvSpPr>
            <a:spLocks noGrp="1"/>
          </p:cNvSpPr>
          <p:nvPr/>
        </p:nvSpPr>
        <p:spPr>
          <a:xfrm rot="0">
            <a:off x="33528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31687561" name="Text">
    </p:cNvPr>
          <p:cNvSpPr>
            <a:spLocks noGrp="1"/>
          </p:cNvSpPr>
          <p:nvPr/>
        </p:nvSpPr>
        <p:spPr>
          <a:xfrm rot="0">
            <a:off x="41275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49286235" name="Text">
    </p:cNvPr>
          <p:cNvSpPr>
            <a:spLocks noGrp="1"/>
          </p:cNvSpPr>
          <p:nvPr/>
        </p:nvSpPr>
        <p:spPr>
          <a:xfrm rot="0">
            <a:off x="49022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469667611" name="Text">
    </p:cNvPr>
          <p:cNvSpPr>
            <a:spLocks noGrp="1"/>
          </p:cNvSpPr>
          <p:nvPr/>
        </p:nvSpPr>
        <p:spPr>
          <a:xfrm rot="0">
            <a:off x="56769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788807481" name="Text">
    </p:cNvPr>
          <p:cNvSpPr>
            <a:spLocks noGrp="1"/>
          </p:cNvSpPr>
          <p:nvPr/>
        </p:nvSpPr>
        <p:spPr>
          <a:xfrm rot="0">
            <a:off x="64516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2013081640" name="Text">
    </p:cNvPr>
          <p:cNvSpPr>
            <a:spLocks noGrp="1"/>
          </p:cNvSpPr>
          <p:nvPr/>
        </p:nvSpPr>
        <p:spPr>
          <a:xfrm rot="0">
            <a:off x="72263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304871015" name="Text">
    </p:cNvPr>
          <p:cNvSpPr>
            <a:spLocks noGrp="1"/>
          </p:cNvSpPr>
          <p:nvPr/>
        </p:nvSpPr>
        <p:spPr>
          <a:xfrm rot="0">
            <a:off x="80010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2109875566" name="Text">
    </p:cNvPr>
          <p:cNvSpPr>
            <a:spLocks noGrp="1"/>
          </p:cNvSpPr>
          <p:nvPr/>
        </p:nvSpPr>
        <p:spPr>
          <a:xfrm rot="0">
            <a:off x="8775700" y="457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871068462" name="Text">
    </p:cNvPr>
          <p:cNvSpPr>
            <a:spLocks noGrp="1"/>
          </p:cNvSpPr>
          <p:nvPr/>
        </p:nvSpPr>
        <p:spPr>
          <a:xfrm rot="0">
            <a:off x="95504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910779014" name="Frame"/>
          <p:cNvSpPr>
            <a:spLocks noGrp="1"/>
          </p:cNvSpPr>
          <p:nvPr/>
        </p:nvSpPr>
        <p:spPr>
          <a:xfrm>
            <a:off x="254000" y="1676400"/>
            <a:ext cx="10185400" cy="12192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09869843" name="Text">
    </p:cNvPr>
          <p:cNvSpPr>
            <a:spLocks noGrp="1"/>
          </p:cNvSpPr>
          <p:nvPr/>
        </p:nvSpPr>
        <p:spPr>
          <a:xfrm rot="0">
            <a:off x="2540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354026926" name="Text">
    </p:cNvPr>
          <p:cNvSpPr>
            <a:spLocks noGrp="1"/>
          </p:cNvSpPr>
          <p:nvPr/>
        </p:nvSpPr>
        <p:spPr>
          <a:xfrm rot="0">
            <a:off x="10287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235272155" name="Text">
    </p:cNvPr>
          <p:cNvSpPr>
            <a:spLocks noGrp="1"/>
          </p:cNvSpPr>
          <p:nvPr/>
        </p:nvSpPr>
        <p:spPr>
          <a:xfrm rot="0">
            <a:off x="18034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1042</a:t>
            </a:r>
          </a:p>
        </p:txBody>
      </p:sp>
      <p:sp>
        <p:nvSpPr>
          <p:cNvPr id="1582656129" name="Text">
    </p:cNvPr>
          <p:cNvSpPr>
            <a:spLocks noGrp="1"/>
          </p:cNvSpPr>
          <p:nvPr/>
        </p:nvSpPr>
        <p:spPr>
          <a:xfrm rot="0">
            <a:off x="2578100" y="1676400"/>
            <a:ext cx="774700" cy="1219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PARA FINES ESPECÍFICOS</a:t>
            </a:r>
          </a:p>
        </p:txBody>
      </p:sp>
      <p:sp>
        <p:nvSpPr>
          <p:cNvPr id="1769184420" name="Text">
    </p:cNvPr>
          <p:cNvSpPr>
            <a:spLocks noGrp="1"/>
          </p:cNvSpPr>
          <p:nvPr/>
        </p:nvSpPr>
        <p:spPr>
          <a:xfrm rot="0">
            <a:off x="33528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533526427" name="Text">
    </p:cNvPr>
          <p:cNvSpPr>
            <a:spLocks noGrp="1"/>
          </p:cNvSpPr>
          <p:nvPr/>
        </p:nvSpPr>
        <p:spPr>
          <a:xfrm rot="0">
            <a:off x="41275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45852310" name="Text">
    </p:cNvPr>
          <p:cNvSpPr>
            <a:spLocks noGrp="1"/>
          </p:cNvSpPr>
          <p:nvPr/>
        </p:nvSpPr>
        <p:spPr>
          <a:xfrm rot="0">
            <a:off x="49022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260520639" name="Text">
    </p:cNvPr>
          <p:cNvSpPr>
            <a:spLocks noGrp="1"/>
          </p:cNvSpPr>
          <p:nvPr/>
        </p:nvSpPr>
        <p:spPr>
          <a:xfrm rot="0">
            <a:off x="56769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052850115" name="Text">
    </p:cNvPr>
          <p:cNvSpPr>
            <a:spLocks noGrp="1"/>
          </p:cNvSpPr>
          <p:nvPr/>
        </p:nvSpPr>
        <p:spPr>
          <a:xfrm rot="0">
            <a:off x="64516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179221935" name="Text">
    </p:cNvPr>
          <p:cNvSpPr>
            <a:spLocks noGrp="1"/>
          </p:cNvSpPr>
          <p:nvPr/>
        </p:nvSpPr>
        <p:spPr>
          <a:xfrm rot="0">
            <a:off x="72263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268147504" name="Text">
    </p:cNvPr>
          <p:cNvSpPr>
            <a:spLocks noGrp="1"/>
          </p:cNvSpPr>
          <p:nvPr/>
        </p:nvSpPr>
        <p:spPr>
          <a:xfrm rot="0">
            <a:off x="80010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273323777" name="Text">
    </p:cNvPr>
          <p:cNvSpPr>
            <a:spLocks noGrp="1"/>
          </p:cNvSpPr>
          <p:nvPr/>
        </p:nvSpPr>
        <p:spPr>
          <a:xfrm rot="0">
            <a:off x="87757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62885860" name="Text">
    </p:cNvPr>
          <p:cNvSpPr>
            <a:spLocks noGrp="1"/>
          </p:cNvSpPr>
          <p:nvPr/>
        </p:nvSpPr>
        <p:spPr>
          <a:xfrm rot="0">
            <a:off x="95504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08534972" name="Frame"/>
          <p:cNvSpPr>
            <a:spLocks noGrp="1"/>
          </p:cNvSpPr>
          <p:nvPr/>
        </p:nvSpPr>
        <p:spPr>
          <a:xfrm>
            <a:off x="254000" y="28956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83873838" name="Text">
    </p:cNvPr>
          <p:cNvSpPr>
            <a:spLocks noGrp="1"/>
          </p:cNvSpPr>
          <p:nvPr/>
        </p:nvSpPr>
        <p:spPr>
          <a:xfrm rot="0">
            <a:off x="2540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373967615" name="Text">
    </p:cNvPr>
          <p:cNvSpPr>
            <a:spLocks noGrp="1"/>
          </p:cNvSpPr>
          <p:nvPr/>
        </p:nvSpPr>
        <p:spPr>
          <a:xfrm rot="0">
            <a:off x="10287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659984423" name="Text">
    </p:cNvPr>
          <p:cNvSpPr>
            <a:spLocks noGrp="1"/>
          </p:cNvSpPr>
          <p:nvPr/>
        </p:nvSpPr>
        <p:spPr>
          <a:xfrm rot="0">
            <a:off x="18034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451833587" name="Text">
    </p:cNvPr>
          <p:cNvSpPr>
            <a:spLocks noGrp="1"/>
          </p:cNvSpPr>
          <p:nvPr/>
        </p:nvSpPr>
        <p:spPr>
          <a:xfrm rot="0">
            <a:off x="2578100" y="28956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1697643073" name="Text">
    </p:cNvPr>
          <p:cNvSpPr>
            <a:spLocks noGrp="1"/>
          </p:cNvSpPr>
          <p:nvPr/>
        </p:nvSpPr>
        <p:spPr>
          <a:xfrm rot="0">
            <a:off x="33528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61400233" name="Text">
    </p:cNvPr>
          <p:cNvSpPr>
            <a:spLocks noGrp="1"/>
          </p:cNvSpPr>
          <p:nvPr/>
        </p:nvSpPr>
        <p:spPr>
          <a:xfrm rot="0">
            <a:off x="41275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842146312" name="Text">
    </p:cNvPr>
          <p:cNvSpPr>
            <a:spLocks noGrp="1"/>
          </p:cNvSpPr>
          <p:nvPr/>
        </p:nvSpPr>
        <p:spPr>
          <a:xfrm rot="0">
            <a:off x="49022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769903133" name="Text">
    </p:cNvPr>
          <p:cNvSpPr>
            <a:spLocks noGrp="1"/>
          </p:cNvSpPr>
          <p:nvPr/>
        </p:nvSpPr>
        <p:spPr>
          <a:xfrm rot="0">
            <a:off x="56769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931450898" name="Text">
    </p:cNvPr>
          <p:cNvSpPr>
            <a:spLocks noGrp="1"/>
          </p:cNvSpPr>
          <p:nvPr/>
        </p:nvSpPr>
        <p:spPr>
          <a:xfrm rot="0">
            <a:off x="64516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615312458" name="Text">
    </p:cNvPr>
          <p:cNvSpPr>
            <a:spLocks noGrp="1"/>
          </p:cNvSpPr>
          <p:nvPr/>
        </p:nvSpPr>
        <p:spPr>
          <a:xfrm rot="0">
            <a:off x="72263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20432821" name="Text">
    </p:cNvPr>
          <p:cNvSpPr>
            <a:spLocks noGrp="1"/>
          </p:cNvSpPr>
          <p:nvPr/>
        </p:nvSpPr>
        <p:spPr>
          <a:xfrm rot="0">
            <a:off x="80010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875374959" name="Text">
    </p:cNvPr>
          <p:cNvSpPr>
            <a:spLocks noGrp="1"/>
          </p:cNvSpPr>
          <p:nvPr/>
        </p:nvSpPr>
        <p:spPr>
          <a:xfrm rot="0">
            <a:off x="87757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624454584" name="Text">
    </p:cNvPr>
          <p:cNvSpPr>
            <a:spLocks noGrp="1"/>
          </p:cNvSpPr>
          <p:nvPr/>
        </p:nvSpPr>
        <p:spPr>
          <a:xfrm rot="0">
            <a:off x="9550400" y="289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1723145705" name="Frame"/>
          <p:cNvSpPr>
            <a:spLocks noGrp="1"/>
          </p:cNvSpPr>
          <p:nvPr/>
        </p:nvSpPr>
        <p:spPr>
          <a:xfrm>
            <a:off x="254000" y="37592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4962186" name="Text">
    </p:cNvPr>
          <p:cNvSpPr>
            <a:spLocks noGrp="1"/>
          </p:cNvSpPr>
          <p:nvPr/>
        </p:nvSpPr>
        <p:spPr>
          <a:xfrm rot="0">
            <a:off x="2540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359765298" name="Text">
    </p:cNvPr>
          <p:cNvSpPr>
            <a:spLocks noGrp="1"/>
          </p:cNvSpPr>
          <p:nvPr/>
        </p:nvSpPr>
        <p:spPr>
          <a:xfrm rot="0">
            <a:off x="10287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932154112" name="Text">
    </p:cNvPr>
          <p:cNvSpPr>
            <a:spLocks noGrp="1"/>
          </p:cNvSpPr>
          <p:nvPr/>
        </p:nvSpPr>
        <p:spPr>
          <a:xfrm rot="0">
            <a:off x="18034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2031845965" name="Text">
    </p:cNvPr>
          <p:cNvSpPr>
            <a:spLocks noGrp="1"/>
          </p:cNvSpPr>
          <p:nvPr/>
        </p:nvSpPr>
        <p:spPr>
          <a:xfrm rot="0">
            <a:off x="2578100" y="37592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1322733517" name="Text">
    </p:cNvPr>
          <p:cNvSpPr>
            <a:spLocks noGrp="1"/>
          </p:cNvSpPr>
          <p:nvPr/>
        </p:nvSpPr>
        <p:spPr>
          <a:xfrm rot="0">
            <a:off x="33528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106682602" name="Text">
    </p:cNvPr>
          <p:cNvSpPr>
            <a:spLocks noGrp="1"/>
          </p:cNvSpPr>
          <p:nvPr/>
        </p:nvSpPr>
        <p:spPr>
          <a:xfrm rot="0">
            <a:off x="41275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906837971" name="Text">
    </p:cNvPr>
          <p:cNvSpPr>
            <a:spLocks noGrp="1"/>
          </p:cNvSpPr>
          <p:nvPr/>
        </p:nvSpPr>
        <p:spPr>
          <a:xfrm rot="0">
            <a:off x="49022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320985781" name="Text">
    </p:cNvPr>
          <p:cNvSpPr>
            <a:spLocks noGrp="1"/>
          </p:cNvSpPr>
          <p:nvPr/>
        </p:nvSpPr>
        <p:spPr>
          <a:xfrm rot="0">
            <a:off x="56769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744590395" name="Text">
    </p:cNvPr>
          <p:cNvSpPr>
            <a:spLocks noGrp="1"/>
          </p:cNvSpPr>
          <p:nvPr/>
        </p:nvSpPr>
        <p:spPr>
          <a:xfrm rot="0">
            <a:off x="64516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301764626" name="Text">
    </p:cNvPr>
          <p:cNvSpPr>
            <a:spLocks noGrp="1"/>
          </p:cNvSpPr>
          <p:nvPr/>
        </p:nvSpPr>
        <p:spPr>
          <a:xfrm rot="0">
            <a:off x="72263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313920601" name="Text">
    </p:cNvPr>
          <p:cNvSpPr>
            <a:spLocks noGrp="1"/>
          </p:cNvSpPr>
          <p:nvPr/>
        </p:nvSpPr>
        <p:spPr>
          <a:xfrm rot="0">
            <a:off x="80010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404651860" name="Text">
    </p:cNvPr>
          <p:cNvSpPr>
            <a:spLocks noGrp="1"/>
          </p:cNvSpPr>
          <p:nvPr/>
        </p:nvSpPr>
        <p:spPr>
          <a:xfrm rot="0">
            <a:off x="87757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450283158" name="Text">
    </p:cNvPr>
          <p:cNvSpPr>
            <a:spLocks noGrp="1"/>
          </p:cNvSpPr>
          <p:nvPr/>
        </p:nvSpPr>
        <p:spPr>
          <a:xfrm rot="0">
            <a:off x="9550400" y="3759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595125834" name="Frame"/>
          <p:cNvSpPr>
            <a:spLocks noGrp="1"/>
          </p:cNvSpPr>
          <p:nvPr/>
        </p:nvSpPr>
        <p:spPr>
          <a:xfrm>
            <a:off x="254000" y="46228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08932450" name="Text">
    </p:cNvPr>
          <p:cNvSpPr>
            <a:spLocks noGrp="1"/>
          </p:cNvSpPr>
          <p:nvPr/>
        </p:nvSpPr>
        <p:spPr>
          <a:xfrm rot="0">
            <a:off x="2540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916275109" name="Text">
    </p:cNvPr>
          <p:cNvSpPr>
            <a:spLocks noGrp="1"/>
          </p:cNvSpPr>
          <p:nvPr/>
        </p:nvSpPr>
        <p:spPr>
          <a:xfrm rot="0">
            <a:off x="10287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672649812" name="Text">
    </p:cNvPr>
          <p:cNvSpPr>
            <a:spLocks noGrp="1"/>
          </p:cNvSpPr>
          <p:nvPr/>
        </p:nvSpPr>
        <p:spPr>
          <a:xfrm rot="0">
            <a:off x="18034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287207850" name="Text">
    </p:cNvPr>
          <p:cNvSpPr>
            <a:spLocks noGrp="1"/>
          </p:cNvSpPr>
          <p:nvPr/>
        </p:nvSpPr>
        <p:spPr>
          <a:xfrm rot="0">
            <a:off x="2578100" y="46228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929242449" name="Text">
    </p:cNvPr>
          <p:cNvSpPr>
            <a:spLocks noGrp="1"/>
          </p:cNvSpPr>
          <p:nvPr/>
        </p:nvSpPr>
        <p:spPr>
          <a:xfrm rot="0">
            <a:off x="33528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94658361" name="Text">
    </p:cNvPr>
          <p:cNvSpPr>
            <a:spLocks noGrp="1"/>
          </p:cNvSpPr>
          <p:nvPr/>
        </p:nvSpPr>
        <p:spPr>
          <a:xfrm rot="0">
            <a:off x="41275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322414763" name="Text">
    </p:cNvPr>
          <p:cNvSpPr>
            <a:spLocks noGrp="1"/>
          </p:cNvSpPr>
          <p:nvPr/>
        </p:nvSpPr>
        <p:spPr>
          <a:xfrm rot="0">
            <a:off x="49022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383165708" name="Text">
    </p:cNvPr>
          <p:cNvSpPr>
            <a:spLocks noGrp="1"/>
          </p:cNvSpPr>
          <p:nvPr/>
        </p:nvSpPr>
        <p:spPr>
          <a:xfrm rot="0">
            <a:off x="56769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972073746" name="Text">
    </p:cNvPr>
          <p:cNvSpPr>
            <a:spLocks noGrp="1"/>
          </p:cNvSpPr>
          <p:nvPr/>
        </p:nvSpPr>
        <p:spPr>
          <a:xfrm rot="0">
            <a:off x="64516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512386690" name="Text">
    </p:cNvPr>
          <p:cNvSpPr>
            <a:spLocks noGrp="1"/>
          </p:cNvSpPr>
          <p:nvPr/>
        </p:nvSpPr>
        <p:spPr>
          <a:xfrm rot="0">
            <a:off x="72263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811001608" name="Text">
    </p:cNvPr>
          <p:cNvSpPr>
            <a:spLocks noGrp="1"/>
          </p:cNvSpPr>
          <p:nvPr/>
        </p:nvSpPr>
        <p:spPr>
          <a:xfrm rot="0">
            <a:off x="80010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327928523" name="Text">
    </p:cNvPr>
          <p:cNvSpPr>
            <a:spLocks noGrp="1"/>
          </p:cNvSpPr>
          <p:nvPr/>
        </p:nvSpPr>
        <p:spPr>
          <a:xfrm rot="0">
            <a:off x="87757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98968723" name="Text">
    </p:cNvPr>
          <p:cNvSpPr>
            <a:spLocks noGrp="1"/>
          </p:cNvSpPr>
          <p:nvPr/>
        </p:nvSpPr>
        <p:spPr>
          <a:xfrm rot="0">
            <a:off x="95504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51279508" name="Frame"/>
          <p:cNvSpPr>
            <a:spLocks noGrp="1"/>
          </p:cNvSpPr>
          <p:nvPr/>
        </p:nvSpPr>
        <p:spPr>
          <a:xfrm>
            <a:off x="254000" y="54864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94843766" name="Text">
    </p:cNvPr>
          <p:cNvSpPr>
            <a:spLocks noGrp="1"/>
          </p:cNvSpPr>
          <p:nvPr/>
        </p:nvSpPr>
        <p:spPr>
          <a:xfrm rot="0">
            <a:off x="2540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672465039" name="Text">
    </p:cNvPr>
          <p:cNvSpPr>
            <a:spLocks noGrp="1"/>
          </p:cNvSpPr>
          <p:nvPr/>
        </p:nvSpPr>
        <p:spPr>
          <a:xfrm rot="0">
            <a:off x="10287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2097350093" name="Text">
    </p:cNvPr>
          <p:cNvSpPr>
            <a:spLocks noGrp="1"/>
          </p:cNvSpPr>
          <p:nvPr/>
        </p:nvSpPr>
        <p:spPr>
          <a:xfrm rot="0">
            <a:off x="18034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2069722335" name="Text">
    </p:cNvPr>
          <p:cNvSpPr>
            <a:spLocks noGrp="1"/>
          </p:cNvSpPr>
          <p:nvPr/>
        </p:nvSpPr>
        <p:spPr>
          <a:xfrm rot="0">
            <a:off x="2578100" y="54864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873240113" name="Text">
    </p:cNvPr>
          <p:cNvSpPr>
            <a:spLocks noGrp="1"/>
          </p:cNvSpPr>
          <p:nvPr/>
        </p:nvSpPr>
        <p:spPr>
          <a:xfrm rot="0">
            <a:off x="33528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74379591" name="Text">
    </p:cNvPr>
          <p:cNvSpPr>
            <a:spLocks noGrp="1"/>
          </p:cNvSpPr>
          <p:nvPr/>
        </p:nvSpPr>
        <p:spPr>
          <a:xfrm rot="0">
            <a:off x="41275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364574052" name="Text">
    </p:cNvPr>
          <p:cNvSpPr>
            <a:spLocks noGrp="1"/>
          </p:cNvSpPr>
          <p:nvPr/>
        </p:nvSpPr>
        <p:spPr>
          <a:xfrm rot="0">
            <a:off x="49022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094631965" name="Text">
    </p:cNvPr>
          <p:cNvSpPr>
            <a:spLocks noGrp="1"/>
          </p:cNvSpPr>
          <p:nvPr/>
        </p:nvSpPr>
        <p:spPr>
          <a:xfrm rot="0">
            <a:off x="56769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299071765" name="Text">
    </p:cNvPr>
          <p:cNvSpPr>
            <a:spLocks noGrp="1"/>
          </p:cNvSpPr>
          <p:nvPr/>
        </p:nvSpPr>
        <p:spPr>
          <a:xfrm rot="0">
            <a:off x="64516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256160681" name="Text">
    </p:cNvPr>
          <p:cNvSpPr>
            <a:spLocks noGrp="1"/>
          </p:cNvSpPr>
          <p:nvPr/>
        </p:nvSpPr>
        <p:spPr>
          <a:xfrm rot="0">
            <a:off x="72263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915227913" name="Text">
    </p:cNvPr>
          <p:cNvSpPr>
            <a:spLocks noGrp="1"/>
          </p:cNvSpPr>
          <p:nvPr/>
        </p:nvSpPr>
        <p:spPr>
          <a:xfrm rot="0">
            <a:off x="80010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26499055" name="Text">
    </p:cNvPr>
          <p:cNvSpPr>
            <a:spLocks noGrp="1"/>
          </p:cNvSpPr>
          <p:nvPr/>
        </p:nvSpPr>
        <p:spPr>
          <a:xfrm rot="0">
            <a:off x="87757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193301785" name="Text">
    </p:cNvPr>
          <p:cNvSpPr>
            <a:spLocks noGrp="1"/>
          </p:cNvSpPr>
          <p:nvPr/>
        </p:nvSpPr>
        <p:spPr>
          <a:xfrm rot="0">
            <a:off x="9550400" y="548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973511669" name="Frame"/>
          <p:cNvSpPr>
            <a:spLocks noGrp="1"/>
          </p:cNvSpPr>
          <p:nvPr/>
        </p:nvSpPr>
        <p:spPr>
          <a:xfrm>
            <a:off x="254000" y="6350000"/>
            <a:ext cx="10185400" cy="5588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19612593" name="Text">
    </p:cNvPr>
          <p:cNvSpPr>
            <a:spLocks noGrp="1"/>
          </p:cNvSpPr>
          <p:nvPr/>
        </p:nvSpPr>
        <p:spPr>
          <a:xfrm rot="0">
            <a:off x="2540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165438142" name="Text">
    </p:cNvPr>
          <p:cNvSpPr>
            <a:spLocks noGrp="1"/>
          </p:cNvSpPr>
          <p:nvPr/>
        </p:nvSpPr>
        <p:spPr>
          <a:xfrm rot="0">
            <a:off x="10287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648204876" name="Text">
    </p:cNvPr>
          <p:cNvSpPr>
            <a:spLocks noGrp="1"/>
          </p:cNvSpPr>
          <p:nvPr/>
        </p:nvSpPr>
        <p:spPr>
          <a:xfrm rot="0">
            <a:off x="18034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827306189" name="Text">
    </p:cNvPr>
          <p:cNvSpPr>
            <a:spLocks noGrp="1"/>
          </p:cNvSpPr>
          <p:nvPr/>
        </p:nvSpPr>
        <p:spPr>
          <a:xfrm rot="0">
            <a:off x="2578100" y="63500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</a:t>
            </a:r>
          </a:p>
        </p:txBody>
      </p:sp>
      <p:sp>
        <p:nvSpPr>
          <p:cNvPr id="1932464477" name="Text">
    </p:cNvPr>
          <p:cNvSpPr>
            <a:spLocks noGrp="1"/>
          </p:cNvSpPr>
          <p:nvPr/>
        </p:nvSpPr>
        <p:spPr>
          <a:xfrm rot="0">
            <a:off x="33528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55971674" name="Text">
    </p:cNvPr>
          <p:cNvSpPr>
            <a:spLocks noGrp="1"/>
          </p:cNvSpPr>
          <p:nvPr/>
        </p:nvSpPr>
        <p:spPr>
          <a:xfrm rot="0">
            <a:off x="41275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7888002" name="Text">
    </p:cNvPr>
          <p:cNvSpPr>
            <a:spLocks noGrp="1"/>
          </p:cNvSpPr>
          <p:nvPr/>
        </p:nvSpPr>
        <p:spPr>
          <a:xfrm rot="0">
            <a:off x="49022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041485311" name="Text">
    </p:cNvPr>
          <p:cNvSpPr>
            <a:spLocks noGrp="1"/>
          </p:cNvSpPr>
          <p:nvPr/>
        </p:nvSpPr>
        <p:spPr>
          <a:xfrm rot="0">
            <a:off x="56769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901613209" name="Text">
    </p:cNvPr>
          <p:cNvSpPr>
            <a:spLocks noGrp="1"/>
          </p:cNvSpPr>
          <p:nvPr/>
        </p:nvSpPr>
        <p:spPr>
          <a:xfrm rot="0">
            <a:off x="64516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880237173" name="Text">
    </p:cNvPr>
          <p:cNvSpPr>
            <a:spLocks noGrp="1"/>
          </p:cNvSpPr>
          <p:nvPr/>
        </p:nvSpPr>
        <p:spPr>
          <a:xfrm rot="0">
            <a:off x="72263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855189274" name="Text">
    </p:cNvPr>
          <p:cNvSpPr>
            <a:spLocks noGrp="1"/>
          </p:cNvSpPr>
          <p:nvPr/>
        </p:nvSpPr>
        <p:spPr>
          <a:xfrm rot="0">
            <a:off x="80010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312834191" name="Text">
    </p:cNvPr>
          <p:cNvSpPr>
            <a:spLocks noGrp="1"/>
          </p:cNvSpPr>
          <p:nvPr/>
        </p:nvSpPr>
        <p:spPr>
          <a:xfrm rot="0">
            <a:off x="8775700" y="63500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266003212" name="Text">
    </p:cNvPr>
          <p:cNvSpPr>
            <a:spLocks noGrp="1"/>
          </p:cNvSpPr>
          <p:nvPr/>
        </p:nvSpPr>
        <p:spPr>
          <a:xfrm rot="0">
            <a:off x="9550400" y="635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72300517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6858931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95422423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129874672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3 of</a:t>
            </a:r>
          </a:p>
        </p:txBody>
      </p:sp>
      <p:sp>
        <p:nvSpPr>
          <p:cNvPr id="1640393414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160337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9054288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556036846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944501334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85355287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637390493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663640898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627777917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1290714419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763149891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1128182550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059197637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10901047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1394401847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695305025" name="Frame"/>
          <p:cNvSpPr>
            <a:spLocks noGrp="1"/>
          </p:cNvSpPr>
          <p:nvPr/>
        </p:nvSpPr>
        <p:spPr>
          <a:xfrm>
            <a:off x="254000" y="457200"/>
            <a:ext cx="10185400" cy="3429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51467039" name="Text">
    </p:cNvPr>
          <p:cNvSpPr>
            <a:spLocks noGrp="1"/>
          </p:cNvSpPr>
          <p:nvPr/>
        </p:nvSpPr>
        <p:spPr>
          <a:xfrm rot="0">
            <a:off x="2578100" y="457200"/>
            <a:ext cx="774700" cy="34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NTES DE EFECTIVO</a:t>
            </a:r>
          </a:p>
        </p:txBody>
      </p:sp>
      <p:sp>
        <p:nvSpPr>
          <p:cNvPr id="768961781" name="Frame"/>
          <p:cNvSpPr>
            <a:spLocks noGrp="1"/>
          </p:cNvSpPr>
          <p:nvPr/>
        </p:nvSpPr>
        <p:spPr>
          <a:xfrm>
            <a:off x="254000" y="8001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26520098" name="Text">
    </p:cNvPr>
          <p:cNvSpPr>
            <a:spLocks noGrp="1"/>
          </p:cNvSpPr>
          <p:nvPr/>
        </p:nvSpPr>
        <p:spPr>
          <a:xfrm rot="0">
            <a:off x="2540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512560651" name="Text">
    </p:cNvPr>
          <p:cNvSpPr>
            <a:spLocks noGrp="1"/>
          </p:cNvSpPr>
          <p:nvPr/>
        </p:nvSpPr>
        <p:spPr>
          <a:xfrm rot="0">
            <a:off x="10287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788237282" name="Text">
    </p:cNvPr>
          <p:cNvSpPr>
            <a:spLocks noGrp="1"/>
          </p:cNvSpPr>
          <p:nvPr/>
        </p:nvSpPr>
        <p:spPr>
          <a:xfrm rot="0">
            <a:off x="18034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814183553" name="Text">
    </p:cNvPr>
          <p:cNvSpPr>
            <a:spLocks noGrp="1"/>
          </p:cNvSpPr>
          <p:nvPr/>
        </p:nvSpPr>
        <p:spPr>
          <a:xfrm rot="0">
            <a:off x="2578100" y="8001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EFECTIVO Y EQUIVALENTES DE EFECTIVO</a:t>
            </a:r>
          </a:p>
        </p:txBody>
      </p:sp>
      <p:sp>
        <p:nvSpPr>
          <p:cNvPr id="340197401" name="Text">
    </p:cNvPr>
          <p:cNvSpPr>
            <a:spLocks noGrp="1"/>
          </p:cNvSpPr>
          <p:nvPr/>
        </p:nvSpPr>
        <p:spPr>
          <a:xfrm rot="0">
            <a:off x="33528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49195468" name="Text">
    </p:cNvPr>
          <p:cNvSpPr>
            <a:spLocks noGrp="1"/>
          </p:cNvSpPr>
          <p:nvPr/>
        </p:nvSpPr>
        <p:spPr>
          <a:xfrm rot="0">
            <a:off x="41275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976079138" name="Text">
    </p:cNvPr>
          <p:cNvSpPr>
            <a:spLocks noGrp="1"/>
          </p:cNvSpPr>
          <p:nvPr/>
        </p:nvSpPr>
        <p:spPr>
          <a:xfrm rot="0">
            <a:off x="49022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191587536" name="Text">
    </p:cNvPr>
          <p:cNvSpPr>
            <a:spLocks noGrp="1"/>
          </p:cNvSpPr>
          <p:nvPr/>
        </p:nvSpPr>
        <p:spPr>
          <a:xfrm rot="0">
            <a:off x="56769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810741729" name="Text">
    </p:cNvPr>
          <p:cNvSpPr>
            <a:spLocks noGrp="1"/>
          </p:cNvSpPr>
          <p:nvPr/>
        </p:nvSpPr>
        <p:spPr>
          <a:xfrm rot="0">
            <a:off x="64516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818816393" name="Text">
    </p:cNvPr>
          <p:cNvSpPr>
            <a:spLocks noGrp="1"/>
          </p:cNvSpPr>
          <p:nvPr/>
        </p:nvSpPr>
        <p:spPr>
          <a:xfrm rot="0">
            <a:off x="72263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945315839" name="Text">
    </p:cNvPr>
          <p:cNvSpPr>
            <a:spLocks noGrp="1"/>
          </p:cNvSpPr>
          <p:nvPr/>
        </p:nvSpPr>
        <p:spPr>
          <a:xfrm rot="0">
            <a:off x="80010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323206282" name="Text">
    </p:cNvPr>
          <p:cNvSpPr>
            <a:spLocks noGrp="1"/>
          </p:cNvSpPr>
          <p:nvPr/>
        </p:nvSpPr>
        <p:spPr>
          <a:xfrm rot="0">
            <a:off x="87757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24346625" name="Text">
    </p:cNvPr>
          <p:cNvSpPr>
            <a:spLocks noGrp="1"/>
          </p:cNvSpPr>
          <p:nvPr/>
        </p:nvSpPr>
        <p:spPr>
          <a:xfrm rot="0">
            <a:off x="95504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73897520" name="Frame"/>
          <p:cNvSpPr>
            <a:spLocks noGrp="1"/>
          </p:cNvSpPr>
          <p:nvPr/>
        </p:nvSpPr>
        <p:spPr>
          <a:xfrm>
            <a:off x="254000" y="16637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29439504" name="Text">
    </p:cNvPr>
          <p:cNvSpPr>
            <a:spLocks noGrp="1"/>
          </p:cNvSpPr>
          <p:nvPr/>
        </p:nvSpPr>
        <p:spPr>
          <a:xfrm rot="0">
            <a:off x="2540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</a:t>
            </a:r>
          </a:p>
        </p:txBody>
      </p:sp>
      <p:sp>
        <p:nvSpPr>
          <p:cNvPr id="591955327" name="Text">
    </p:cNvPr>
          <p:cNvSpPr>
            <a:spLocks noGrp="1"/>
          </p:cNvSpPr>
          <p:nvPr/>
        </p:nvSpPr>
        <p:spPr>
          <a:xfrm rot="0">
            <a:off x="10287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003101971" name="Text">
    </p:cNvPr>
          <p:cNvSpPr>
            <a:spLocks noGrp="1"/>
          </p:cNvSpPr>
          <p:nvPr/>
        </p:nvSpPr>
        <p:spPr>
          <a:xfrm rot="0">
            <a:off x="18034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1051</a:t>
            </a:r>
          </a:p>
        </p:txBody>
      </p:sp>
      <p:sp>
        <p:nvSpPr>
          <p:cNvPr id="1978714748" name="Text">
    </p:cNvPr>
          <p:cNvSpPr>
            <a:spLocks noGrp="1"/>
          </p:cNvSpPr>
          <p:nvPr/>
        </p:nvSpPr>
        <p:spPr>
          <a:xfrm rot="0">
            <a:off x="2578100" y="16637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OTROS EQUIVALENTES DE EFECTIVO</a:t>
            </a:r>
          </a:p>
        </p:txBody>
      </p:sp>
      <p:sp>
        <p:nvSpPr>
          <p:cNvPr id="694462184" name="Text">
    </p:cNvPr>
          <p:cNvSpPr>
            <a:spLocks noGrp="1"/>
          </p:cNvSpPr>
          <p:nvPr/>
        </p:nvSpPr>
        <p:spPr>
          <a:xfrm rot="0">
            <a:off x="33528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314962886" name="Text">
    </p:cNvPr>
          <p:cNvSpPr>
            <a:spLocks noGrp="1"/>
          </p:cNvSpPr>
          <p:nvPr/>
        </p:nvSpPr>
        <p:spPr>
          <a:xfrm rot="0">
            <a:off x="41275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24492958" name="Text">
    </p:cNvPr>
          <p:cNvSpPr>
            <a:spLocks noGrp="1"/>
          </p:cNvSpPr>
          <p:nvPr/>
        </p:nvSpPr>
        <p:spPr>
          <a:xfrm rot="0">
            <a:off x="49022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458146415" name="Text">
    </p:cNvPr>
          <p:cNvSpPr>
            <a:spLocks noGrp="1"/>
          </p:cNvSpPr>
          <p:nvPr/>
        </p:nvSpPr>
        <p:spPr>
          <a:xfrm rot="0">
            <a:off x="56769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521890236" name="Text">
    </p:cNvPr>
          <p:cNvSpPr>
            <a:spLocks noGrp="1"/>
          </p:cNvSpPr>
          <p:nvPr/>
        </p:nvSpPr>
        <p:spPr>
          <a:xfrm rot="0">
            <a:off x="64516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92764577" name="Text">
    </p:cNvPr>
          <p:cNvSpPr>
            <a:spLocks noGrp="1"/>
          </p:cNvSpPr>
          <p:nvPr/>
        </p:nvSpPr>
        <p:spPr>
          <a:xfrm rot="0">
            <a:off x="72263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2091646432" name="Text">
    </p:cNvPr>
          <p:cNvSpPr>
            <a:spLocks noGrp="1"/>
          </p:cNvSpPr>
          <p:nvPr/>
        </p:nvSpPr>
        <p:spPr>
          <a:xfrm rot="0">
            <a:off x="80010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715182830" name="Text">
    </p:cNvPr>
          <p:cNvSpPr>
            <a:spLocks noGrp="1"/>
          </p:cNvSpPr>
          <p:nvPr/>
        </p:nvSpPr>
        <p:spPr>
          <a:xfrm rot="0">
            <a:off x="87757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234584134" name="Text">
    </p:cNvPr>
          <p:cNvSpPr>
            <a:spLocks noGrp="1"/>
          </p:cNvSpPr>
          <p:nvPr/>
        </p:nvSpPr>
        <p:spPr>
          <a:xfrm rot="0">
            <a:off x="9550400" y="1663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98428011" name="Frame"/>
          <p:cNvSpPr>
            <a:spLocks noGrp="1"/>
          </p:cNvSpPr>
          <p:nvPr/>
        </p:nvSpPr>
        <p:spPr>
          <a:xfrm>
            <a:off x="254000" y="25273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41355213" name="Text">
    </p:cNvPr>
          <p:cNvSpPr>
            <a:spLocks noGrp="1"/>
          </p:cNvSpPr>
          <p:nvPr/>
        </p:nvSpPr>
        <p:spPr>
          <a:xfrm rot="0">
            <a:off x="2540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</a:t>
            </a:r>
          </a:p>
        </p:txBody>
      </p:sp>
      <p:sp>
        <p:nvSpPr>
          <p:cNvPr id="484210952" name="Text">
    </p:cNvPr>
          <p:cNvSpPr>
            <a:spLocks noGrp="1"/>
          </p:cNvSpPr>
          <p:nvPr/>
        </p:nvSpPr>
        <p:spPr>
          <a:xfrm rot="0">
            <a:off x="10287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244859293" name="Text">
    </p:cNvPr>
          <p:cNvSpPr>
            <a:spLocks noGrp="1"/>
          </p:cNvSpPr>
          <p:nvPr/>
        </p:nvSpPr>
        <p:spPr>
          <a:xfrm rot="0">
            <a:off x="18034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1051</a:t>
            </a:r>
          </a:p>
        </p:txBody>
      </p:sp>
      <p:sp>
        <p:nvSpPr>
          <p:cNvPr id="547835916" name="Text">
    </p:cNvPr>
          <p:cNvSpPr>
            <a:spLocks noGrp="1"/>
          </p:cNvSpPr>
          <p:nvPr/>
        </p:nvSpPr>
        <p:spPr>
          <a:xfrm rot="0">
            <a:off x="2578100" y="25273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OTROS EQUIVALENTES DE EFECTIVO</a:t>
            </a:r>
          </a:p>
        </p:txBody>
      </p:sp>
      <p:sp>
        <p:nvSpPr>
          <p:cNvPr id="1409758704" name="Text">
    </p:cNvPr>
          <p:cNvSpPr>
            <a:spLocks noGrp="1"/>
          </p:cNvSpPr>
          <p:nvPr/>
        </p:nvSpPr>
        <p:spPr>
          <a:xfrm rot="0">
            <a:off x="33528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736891457" name="Text">
    </p:cNvPr>
          <p:cNvSpPr>
            <a:spLocks noGrp="1"/>
          </p:cNvSpPr>
          <p:nvPr/>
        </p:nvSpPr>
        <p:spPr>
          <a:xfrm rot="0">
            <a:off x="41275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43775810" name="Text">
    </p:cNvPr>
          <p:cNvSpPr>
            <a:spLocks noGrp="1"/>
          </p:cNvSpPr>
          <p:nvPr/>
        </p:nvSpPr>
        <p:spPr>
          <a:xfrm rot="0">
            <a:off x="49022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668055876" name="Text">
    </p:cNvPr>
          <p:cNvSpPr>
            <a:spLocks noGrp="1"/>
          </p:cNvSpPr>
          <p:nvPr/>
        </p:nvSpPr>
        <p:spPr>
          <a:xfrm rot="0">
            <a:off x="56769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245994092" name="Text">
    </p:cNvPr>
          <p:cNvSpPr>
            <a:spLocks noGrp="1"/>
          </p:cNvSpPr>
          <p:nvPr/>
        </p:nvSpPr>
        <p:spPr>
          <a:xfrm rot="0">
            <a:off x="64516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159526370" name="Text">
    </p:cNvPr>
          <p:cNvSpPr>
            <a:spLocks noGrp="1"/>
          </p:cNvSpPr>
          <p:nvPr/>
        </p:nvSpPr>
        <p:spPr>
          <a:xfrm rot="0">
            <a:off x="72263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820182936" name="Text">
    </p:cNvPr>
          <p:cNvSpPr>
            <a:spLocks noGrp="1"/>
          </p:cNvSpPr>
          <p:nvPr/>
        </p:nvSpPr>
        <p:spPr>
          <a:xfrm rot="0">
            <a:off x="80010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932396131" name="Text">
    </p:cNvPr>
          <p:cNvSpPr>
            <a:spLocks noGrp="1"/>
          </p:cNvSpPr>
          <p:nvPr/>
        </p:nvSpPr>
        <p:spPr>
          <a:xfrm rot="0">
            <a:off x="87757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978393103" name="Text">
    </p:cNvPr>
          <p:cNvSpPr>
            <a:spLocks noGrp="1"/>
          </p:cNvSpPr>
          <p:nvPr/>
        </p:nvSpPr>
        <p:spPr>
          <a:xfrm rot="0">
            <a:off x="9550400" y="2527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1466611895" name="Frame"/>
          <p:cNvSpPr>
            <a:spLocks noGrp="1"/>
          </p:cNvSpPr>
          <p:nvPr/>
        </p:nvSpPr>
        <p:spPr>
          <a:xfrm>
            <a:off x="254000" y="33909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92910077" name="Text">
    </p:cNvPr>
          <p:cNvSpPr>
            <a:spLocks noGrp="1"/>
          </p:cNvSpPr>
          <p:nvPr/>
        </p:nvSpPr>
        <p:spPr>
          <a:xfrm rot="0">
            <a:off x="2540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</a:t>
            </a:r>
          </a:p>
        </p:txBody>
      </p:sp>
      <p:sp>
        <p:nvSpPr>
          <p:cNvPr id="1586354592" name="Text">
    </p:cNvPr>
          <p:cNvSpPr>
            <a:spLocks noGrp="1"/>
          </p:cNvSpPr>
          <p:nvPr/>
        </p:nvSpPr>
        <p:spPr>
          <a:xfrm rot="0">
            <a:off x="10287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960621028" name="Text">
    </p:cNvPr>
          <p:cNvSpPr>
            <a:spLocks noGrp="1"/>
          </p:cNvSpPr>
          <p:nvPr/>
        </p:nvSpPr>
        <p:spPr>
          <a:xfrm rot="0">
            <a:off x="18034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1051</a:t>
            </a:r>
          </a:p>
        </p:txBody>
      </p:sp>
      <p:sp>
        <p:nvSpPr>
          <p:cNvPr id="1995506376" name="Text">
    </p:cNvPr>
          <p:cNvSpPr>
            <a:spLocks noGrp="1"/>
          </p:cNvSpPr>
          <p:nvPr/>
        </p:nvSpPr>
        <p:spPr>
          <a:xfrm rot="0">
            <a:off x="2578100" y="33909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OTROS EQUIVALENTES DE EFECTIVO</a:t>
            </a:r>
          </a:p>
        </p:txBody>
      </p:sp>
      <p:sp>
        <p:nvSpPr>
          <p:cNvPr id="449948544" name="Text">
    </p:cNvPr>
          <p:cNvSpPr>
            <a:spLocks noGrp="1"/>
          </p:cNvSpPr>
          <p:nvPr/>
        </p:nvSpPr>
        <p:spPr>
          <a:xfrm rot="0">
            <a:off x="33528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715202979" name="Text">
    </p:cNvPr>
          <p:cNvSpPr>
            <a:spLocks noGrp="1"/>
          </p:cNvSpPr>
          <p:nvPr/>
        </p:nvSpPr>
        <p:spPr>
          <a:xfrm rot="0">
            <a:off x="41275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05839488" name="Text">
    </p:cNvPr>
          <p:cNvSpPr>
            <a:spLocks noGrp="1"/>
          </p:cNvSpPr>
          <p:nvPr/>
        </p:nvSpPr>
        <p:spPr>
          <a:xfrm rot="0">
            <a:off x="49022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172985460" name="Text">
    </p:cNvPr>
          <p:cNvSpPr>
            <a:spLocks noGrp="1"/>
          </p:cNvSpPr>
          <p:nvPr/>
        </p:nvSpPr>
        <p:spPr>
          <a:xfrm rot="0">
            <a:off x="56769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383102690" name="Text">
    </p:cNvPr>
          <p:cNvSpPr>
            <a:spLocks noGrp="1"/>
          </p:cNvSpPr>
          <p:nvPr/>
        </p:nvSpPr>
        <p:spPr>
          <a:xfrm rot="0">
            <a:off x="64516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904207670" name="Text">
    </p:cNvPr>
          <p:cNvSpPr>
            <a:spLocks noGrp="1"/>
          </p:cNvSpPr>
          <p:nvPr/>
        </p:nvSpPr>
        <p:spPr>
          <a:xfrm rot="0">
            <a:off x="72263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435290237" name="Text">
    </p:cNvPr>
          <p:cNvSpPr>
            <a:spLocks noGrp="1"/>
          </p:cNvSpPr>
          <p:nvPr/>
        </p:nvSpPr>
        <p:spPr>
          <a:xfrm rot="0">
            <a:off x="80010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120042830" name="Text">
    </p:cNvPr>
          <p:cNvSpPr>
            <a:spLocks noGrp="1"/>
          </p:cNvSpPr>
          <p:nvPr/>
        </p:nvSpPr>
        <p:spPr>
          <a:xfrm rot="0">
            <a:off x="87757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29562268" name="Text">
    </p:cNvPr>
          <p:cNvSpPr>
            <a:spLocks noGrp="1"/>
          </p:cNvSpPr>
          <p:nvPr/>
        </p:nvSpPr>
        <p:spPr>
          <a:xfrm rot="0">
            <a:off x="9550400" y="3390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02049673" name="Frame"/>
          <p:cNvSpPr>
            <a:spLocks noGrp="1"/>
          </p:cNvSpPr>
          <p:nvPr/>
        </p:nvSpPr>
        <p:spPr>
          <a:xfrm>
            <a:off x="254000" y="42545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80162411" name="Text">
    </p:cNvPr>
          <p:cNvSpPr>
            <a:spLocks noGrp="1"/>
          </p:cNvSpPr>
          <p:nvPr/>
        </p:nvSpPr>
        <p:spPr>
          <a:xfrm rot="0">
            <a:off x="2540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</a:t>
            </a:r>
          </a:p>
        </p:txBody>
      </p:sp>
      <p:sp>
        <p:nvSpPr>
          <p:cNvPr id="2137618426" name="Text">
    </p:cNvPr>
          <p:cNvSpPr>
            <a:spLocks noGrp="1"/>
          </p:cNvSpPr>
          <p:nvPr/>
        </p:nvSpPr>
        <p:spPr>
          <a:xfrm rot="0">
            <a:off x="10287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228882131" name="Text">
    </p:cNvPr>
          <p:cNvSpPr>
            <a:spLocks noGrp="1"/>
          </p:cNvSpPr>
          <p:nvPr/>
        </p:nvSpPr>
        <p:spPr>
          <a:xfrm rot="0">
            <a:off x="18034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1051</a:t>
            </a:r>
          </a:p>
        </p:txBody>
      </p:sp>
      <p:sp>
        <p:nvSpPr>
          <p:cNvPr id="838277790" name="Text">
    </p:cNvPr>
          <p:cNvSpPr>
            <a:spLocks noGrp="1"/>
          </p:cNvSpPr>
          <p:nvPr/>
        </p:nvSpPr>
        <p:spPr>
          <a:xfrm rot="0">
            <a:off x="2578100" y="42545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OTROS EQUIVALENTES DE EFECTIVO</a:t>
            </a:r>
          </a:p>
        </p:txBody>
      </p:sp>
      <p:sp>
        <p:nvSpPr>
          <p:cNvPr id="493894342" name="Text">
    </p:cNvPr>
          <p:cNvSpPr>
            <a:spLocks noGrp="1"/>
          </p:cNvSpPr>
          <p:nvPr/>
        </p:nvSpPr>
        <p:spPr>
          <a:xfrm rot="0">
            <a:off x="33528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697456693" name="Text">
    </p:cNvPr>
          <p:cNvSpPr>
            <a:spLocks noGrp="1"/>
          </p:cNvSpPr>
          <p:nvPr/>
        </p:nvSpPr>
        <p:spPr>
          <a:xfrm rot="0">
            <a:off x="41275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37824524" name="Text">
    </p:cNvPr>
          <p:cNvSpPr>
            <a:spLocks noGrp="1"/>
          </p:cNvSpPr>
          <p:nvPr/>
        </p:nvSpPr>
        <p:spPr>
          <a:xfrm rot="0">
            <a:off x="49022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330458683" name="Text">
    </p:cNvPr>
          <p:cNvSpPr>
            <a:spLocks noGrp="1"/>
          </p:cNvSpPr>
          <p:nvPr/>
        </p:nvSpPr>
        <p:spPr>
          <a:xfrm rot="0">
            <a:off x="56769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252237953" name="Text">
    </p:cNvPr>
          <p:cNvSpPr>
            <a:spLocks noGrp="1"/>
          </p:cNvSpPr>
          <p:nvPr/>
        </p:nvSpPr>
        <p:spPr>
          <a:xfrm rot="0">
            <a:off x="64516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878733989" name="Text">
    </p:cNvPr>
          <p:cNvSpPr>
            <a:spLocks noGrp="1"/>
          </p:cNvSpPr>
          <p:nvPr/>
        </p:nvSpPr>
        <p:spPr>
          <a:xfrm rot="0">
            <a:off x="72263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808255209" name="Text">
    </p:cNvPr>
          <p:cNvSpPr>
            <a:spLocks noGrp="1"/>
          </p:cNvSpPr>
          <p:nvPr/>
        </p:nvSpPr>
        <p:spPr>
          <a:xfrm rot="0">
            <a:off x="80010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799682068" name="Text">
    </p:cNvPr>
          <p:cNvSpPr>
            <a:spLocks noGrp="1"/>
          </p:cNvSpPr>
          <p:nvPr/>
        </p:nvSpPr>
        <p:spPr>
          <a:xfrm rot="0">
            <a:off x="87757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574744877" name="Text">
    </p:cNvPr>
          <p:cNvSpPr>
            <a:spLocks noGrp="1"/>
          </p:cNvSpPr>
          <p:nvPr/>
        </p:nvSpPr>
        <p:spPr>
          <a:xfrm rot="0">
            <a:off x="9550400" y="4254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365136514" name="Frame"/>
          <p:cNvSpPr>
            <a:spLocks noGrp="1"/>
          </p:cNvSpPr>
          <p:nvPr/>
        </p:nvSpPr>
        <p:spPr>
          <a:xfrm>
            <a:off x="254000" y="51181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75218515" name="Text">
    </p:cNvPr>
          <p:cNvSpPr>
            <a:spLocks noGrp="1"/>
          </p:cNvSpPr>
          <p:nvPr/>
        </p:nvSpPr>
        <p:spPr>
          <a:xfrm rot="0">
            <a:off x="2540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</a:t>
            </a:r>
          </a:p>
        </p:txBody>
      </p:sp>
      <p:sp>
        <p:nvSpPr>
          <p:cNvPr id="215899165" name="Text">
    </p:cNvPr>
          <p:cNvSpPr>
            <a:spLocks noGrp="1"/>
          </p:cNvSpPr>
          <p:nvPr/>
        </p:nvSpPr>
        <p:spPr>
          <a:xfrm rot="0">
            <a:off x="10287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561763370" name="Text">
    </p:cNvPr>
          <p:cNvSpPr>
            <a:spLocks noGrp="1"/>
          </p:cNvSpPr>
          <p:nvPr/>
        </p:nvSpPr>
        <p:spPr>
          <a:xfrm rot="0">
            <a:off x="18034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1051</a:t>
            </a:r>
          </a:p>
        </p:txBody>
      </p:sp>
      <p:sp>
        <p:nvSpPr>
          <p:cNvPr id="686148893" name="Text">
    </p:cNvPr>
          <p:cNvSpPr>
            <a:spLocks noGrp="1"/>
          </p:cNvSpPr>
          <p:nvPr/>
        </p:nvSpPr>
        <p:spPr>
          <a:xfrm rot="0">
            <a:off x="2578100" y="51181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OTROS EQUIVALENTES DE EFECTIVO</a:t>
            </a:r>
          </a:p>
        </p:txBody>
      </p:sp>
      <p:sp>
        <p:nvSpPr>
          <p:cNvPr id="1548065858" name="Text">
    </p:cNvPr>
          <p:cNvSpPr>
            <a:spLocks noGrp="1"/>
          </p:cNvSpPr>
          <p:nvPr/>
        </p:nvSpPr>
        <p:spPr>
          <a:xfrm rot="0">
            <a:off x="33528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579149155" name="Text">
    </p:cNvPr>
          <p:cNvSpPr>
            <a:spLocks noGrp="1"/>
          </p:cNvSpPr>
          <p:nvPr/>
        </p:nvSpPr>
        <p:spPr>
          <a:xfrm rot="0">
            <a:off x="41275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562400669" name="Text">
    </p:cNvPr>
          <p:cNvSpPr>
            <a:spLocks noGrp="1"/>
          </p:cNvSpPr>
          <p:nvPr/>
        </p:nvSpPr>
        <p:spPr>
          <a:xfrm rot="0">
            <a:off x="49022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529603073" name="Text">
    </p:cNvPr>
          <p:cNvSpPr>
            <a:spLocks noGrp="1"/>
          </p:cNvSpPr>
          <p:nvPr/>
        </p:nvSpPr>
        <p:spPr>
          <a:xfrm rot="0">
            <a:off x="56769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737985706" name="Text">
    </p:cNvPr>
          <p:cNvSpPr>
            <a:spLocks noGrp="1"/>
          </p:cNvSpPr>
          <p:nvPr/>
        </p:nvSpPr>
        <p:spPr>
          <a:xfrm rot="0">
            <a:off x="64516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555264691" name="Text">
    </p:cNvPr>
          <p:cNvSpPr>
            <a:spLocks noGrp="1"/>
          </p:cNvSpPr>
          <p:nvPr/>
        </p:nvSpPr>
        <p:spPr>
          <a:xfrm rot="0">
            <a:off x="72263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2119933362" name="Text">
    </p:cNvPr>
          <p:cNvSpPr>
            <a:spLocks noGrp="1"/>
          </p:cNvSpPr>
          <p:nvPr/>
        </p:nvSpPr>
        <p:spPr>
          <a:xfrm rot="0">
            <a:off x="80010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2052355476" name="Text">
    </p:cNvPr>
          <p:cNvSpPr>
            <a:spLocks noGrp="1"/>
          </p:cNvSpPr>
          <p:nvPr/>
        </p:nvSpPr>
        <p:spPr>
          <a:xfrm rot="0">
            <a:off x="8775700" y="51181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926955488" name="Text">
    </p:cNvPr>
          <p:cNvSpPr>
            <a:spLocks noGrp="1"/>
          </p:cNvSpPr>
          <p:nvPr/>
        </p:nvSpPr>
        <p:spPr>
          <a:xfrm rot="0">
            <a:off x="9550400" y="5118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99414409" name="Frame"/>
          <p:cNvSpPr>
            <a:spLocks noGrp="1"/>
          </p:cNvSpPr>
          <p:nvPr/>
        </p:nvSpPr>
        <p:spPr>
          <a:xfrm>
            <a:off x="254000" y="59817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04082779" name="Text">
    </p:cNvPr>
          <p:cNvSpPr>
            <a:spLocks noGrp="1"/>
          </p:cNvSpPr>
          <p:nvPr/>
        </p:nvSpPr>
        <p:spPr>
          <a:xfrm rot="0">
            <a:off x="2540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11</a:t>
            </a:r>
          </a:p>
        </p:txBody>
      </p:sp>
      <p:sp>
        <p:nvSpPr>
          <p:cNvPr id="677174325" name="Text">
    </p:cNvPr>
          <p:cNvSpPr>
            <a:spLocks noGrp="1"/>
          </p:cNvSpPr>
          <p:nvPr/>
        </p:nvSpPr>
        <p:spPr>
          <a:xfrm rot="0">
            <a:off x="10287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504693225" name="Text">
    </p:cNvPr>
          <p:cNvSpPr>
            <a:spLocks noGrp="1"/>
          </p:cNvSpPr>
          <p:nvPr/>
        </p:nvSpPr>
        <p:spPr>
          <a:xfrm rot="0">
            <a:off x="18034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1051</a:t>
            </a:r>
          </a:p>
        </p:txBody>
      </p:sp>
      <p:sp>
        <p:nvSpPr>
          <p:cNvPr id="118589876" name="Text">
    </p:cNvPr>
          <p:cNvSpPr>
            <a:spLocks noGrp="1"/>
          </p:cNvSpPr>
          <p:nvPr/>
        </p:nvSpPr>
        <p:spPr>
          <a:xfrm rot="0">
            <a:off x="2578100" y="59817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OTROS EQUIVALENTES DE EFECTIVO</a:t>
            </a:r>
          </a:p>
        </p:txBody>
      </p:sp>
      <p:sp>
        <p:nvSpPr>
          <p:cNvPr id="419969322" name="Text">
    </p:cNvPr>
          <p:cNvSpPr>
            <a:spLocks noGrp="1"/>
          </p:cNvSpPr>
          <p:nvPr/>
        </p:nvSpPr>
        <p:spPr>
          <a:xfrm rot="0">
            <a:off x="33528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476129610" name="Text">
    </p:cNvPr>
          <p:cNvSpPr>
            <a:spLocks noGrp="1"/>
          </p:cNvSpPr>
          <p:nvPr/>
        </p:nvSpPr>
        <p:spPr>
          <a:xfrm rot="0">
            <a:off x="41275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33135125" name="Text">
    </p:cNvPr>
          <p:cNvSpPr>
            <a:spLocks noGrp="1"/>
          </p:cNvSpPr>
          <p:nvPr/>
        </p:nvSpPr>
        <p:spPr>
          <a:xfrm rot="0">
            <a:off x="49022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778434978" name="Text">
    </p:cNvPr>
          <p:cNvSpPr>
            <a:spLocks noGrp="1"/>
          </p:cNvSpPr>
          <p:nvPr/>
        </p:nvSpPr>
        <p:spPr>
          <a:xfrm rot="0">
            <a:off x="56769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848918177" name="Text">
    </p:cNvPr>
          <p:cNvSpPr>
            <a:spLocks noGrp="1"/>
          </p:cNvSpPr>
          <p:nvPr/>
        </p:nvSpPr>
        <p:spPr>
          <a:xfrm rot="0">
            <a:off x="64516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980460059" name="Text">
    </p:cNvPr>
          <p:cNvSpPr>
            <a:spLocks noGrp="1"/>
          </p:cNvSpPr>
          <p:nvPr/>
        </p:nvSpPr>
        <p:spPr>
          <a:xfrm rot="0">
            <a:off x="72263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714135106" name="Text">
    </p:cNvPr>
          <p:cNvSpPr>
            <a:spLocks noGrp="1"/>
          </p:cNvSpPr>
          <p:nvPr/>
        </p:nvSpPr>
        <p:spPr>
          <a:xfrm rot="0">
            <a:off x="80010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82084342" name="Text">
    </p:cNvPr>
          <p:cNvSpPr>
            <a:spLocks noGrp="1"/>
          </p:cNvSpPr>
          <p:nvPr/>
        </p:nvSpPr>
        <p:spPr>
          <a:xfrm rot="0">
            <a:off x="87757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938760050" name="Text">
    </p:cNvPr>
          <p:cNvSpPr>
            <a:spLocks noGrp="1"/>
          </p:cNvSpPr>
          <p:nvPr/>
        </p:nvSpPr>
        <p:spPr>
          <a:xfrm rot="0">
            <a:off x="9550400" y="5981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80320866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00860442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21267362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785818838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4 of</a:t>
            </a:r>
          </a:p>
        </p:txBody>
      </p:sp>
      <p:sp>
        <p:nvSpPr>
          <p:cNvPr id="618173647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869379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9642193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277719535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888692701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871904538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445962365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722512774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118089976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985071513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287411960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1069763521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486294451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431337743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1218148627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831054978" name="Frame"/>
          <p:cNvSpPr>
            <a:spLocks noGrp="1"/>
          </p:cNvSpPr>
          <p:nvPr/>
        </p:nvSpPr>
        <p:spPr>
          <a:xfrm>
            <a:off x="254000" y="4572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21891584" name="Text">
    </p:cNvPr>
          <p:cNvSpPr>
            <a:spLocks noGrp="1"/>
          </p:cNvSpPr>
          <p:nvPr/>
        </p:nvSpPr>
        <p:spPr>
          <a:xfrm rot="0">
            <a:off x="2540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</a:t>
            </a:r>
          </a:p>
        </p:txBody>
      </p:sp>
      <p:sp>
        <p:nvSpPr>
          <p:cNvPr id="1541887659" name="Text">
    </p:cNvPr>
          <p:cNvSpPr>
            <a:spLocks noGrp="1"/>
          </p:cNvSpPr>
          <p:nvPr/>
        </p:nvSpPr>
        <p:spPr>
          <a:xfrm rot="0">
            <a:off x="10287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210580773" name="Text">
    </p:cNvPr>
          <p:cNvSpPr>
            <a:spLocks noGrp="1"/>
          </p:cNvSpPr>
          <p:nvPr/>
        </p:nvSpPr>
        <p:spPr>
          <a:xfrm rot="0">
            <a:off x="18034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64</a:t>
            </a:r>
          </a:p>
        </p:txBody>
      </p:sp>
      <p:sp>
        <p:nvSpPr>
          <p:cNvPr id="939532061" name="Text">
    </p:cNvPr>
          <p:cNvSpPr>
            <a:spLocks noGrp="1"/>
          </p:cNvSpPr>
          <p:nvPr/>
        </p:nvSpPr>
        <p:spPr>
          <a:xfrm rot="0">
            <a:off x="2578100" y="457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GASTOS POR TRIBUTOS</a:t>
            </a:r>
          </a:p>
        </p:txBody>
      </p:sp>
      <p:sp>
        <p:nvSpPr>
          <p:cNvPr id="2065337809" name="Text">
    </p:cNvPr>
          <p:cNvSpPr>
            <a:spLocks noGrp="1"/>
          </p:cNvSpPr>
          <p:nvPr/>
        </p:nvSpPr>
        <p:spPr>
          <a:xfrm rot="0">
            <a:off x="33528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47340055" name="Text">
    </p:cNvPr>
          <p:cNvSpPr>
            <a:spLocks noGrp="1"/>
          </p:cNvSpPr>
          <p:nvPr/>
        </p:nvSpPr>
        <p:spPr>
          <a:xfrm rot="0">
            <a:off x="41275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1700.0</a:t>
            </a:r>
          </a:p>
        </p:txBody>
      </p:sp>
      <p:sp>
        <p:nvSpPr>
          <p:cNvPr id="1828766896" name="Text">
    </p:cNvPr>
          <p:cNvSpPr>
            <a:spLocks noGrp="1"/>
          </p:cNvSpPr>
          <p:nvPr/>
        </p:nvSpPr>
        <p:spPr>
          <a:xfrm rot="0">
            <a:off x="49022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438701306" name="Text">
    </p:cNvPr>
          <p:cNvSpPr>
            <a:spLocks noGrp="1"/>
          </p:cNvSpPr>
          <p:nvPr/>
        </p:nvSpPr>
        <p:spPr>
          <a:xfrm rot="0">
            <a:off x="56769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2048638358" name="Text">
    </p:cNvPr>
          <p:cNvSpPr>
            <a:spLocks noGrp="1"/>
          </p:cNvSpPr>
          <p:nvPr/>
        </p:nvSpPr>
        <p:spPr>
          <a:xfrm rot="0">
            <a:off x="64516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781618596" name="Text">
    </p:cNvPr>
          <p:cNvSpPr>
            <a:spLocks noGrp="1"/>
          </p:cNvSpPr>
          <p:nvPr/>
        </p:nvSpPr>
        <p:spPr>
          <a:xfrm rot="0">
            <a:off x="72263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163458946" name="Text">
    </p:cNvPr>
          <p:cNvSpPr>
            <a:spLocks noGrp="1"/>
          </p:cNvSpPr>
          <p:nvPr/>
        </p:nvSpPr>
        <p:spPr>
          <a:xfrm rot="0">
            <a:off x="80010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385646805" name="Text">
    </p:cNvPr>
          <p:cNvSpPr>
            <a:spLocks noGrp="1"/>
          </p:cNvSpPr>
          <p:nvPr/>
        </p:nvSpPr>
        <p:spPr>
          <a:xfrm rot="0">
            <a:off x="87757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833382545" name="Text">
    </p:cNvPr>
          <p:cNvSpPr>
            <a:spLocks noGrp="1"/>
          </p:cNvSpPr>
          <p:nvPr/>
        </p:nvSpPr>
        <p:spPr>
          <a:xfrm rot="0">
            <a:off x="9550400" y="457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726481069" name="Frame"/>
          <p:cNvSpPr>
            <a:spLocks noGrp="1"/>
          </p:cNvSpPr>
          <p:nvPr/>
        </p:nvSpPr>
        <p:spPr>
          <a:xfrm>
            <a:off x="254000" y="9779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93846191" name="Text">
    </p:cNvPr>
          <p:cNvSpPr>
            <a:spLocks noGrp="1"/>
          </p:cNvSpPr>
          <p:nvPr/>
        </p:nvSpPr>
        <p:spPr>
          <a:xfrm rot="0">
            <a:off x="254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</a:t>
            </a:r>
          </a:p>
        </p:txBody>
      </p:sp>
      <p:sp>
        <p:nvSpPr>
          <p:cNvPr id="1540589433" name="Text">
    </p:cNvPr>
          <p:cNvSpPr>
            <a:spLocks noGrp="1"/>
          </p:cNvSpPr>
          <p:nvPr/>
        </p:nvSpPr>
        <p:spPr>
          <a:xfrm rot="0">
            <a:off x="1028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57914226" name="Text">
    </p:cNvPr>
          <p:cNvSpPr>
            <a:spLocks noGrp="1"/>
          </p:cNvSpPr>
          <p:nvPr/>
        </p:nvSpPr>
        <p:spPr>
          <a:xfrm rot="0">
            <a:off x="1803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64</a:t>
            </a:r>
          </a:p>
        </p:txBody>
      </p:sp>
      <p:sp>
        <p:nvSpPr>
          <p:cNvPr id="1268997538" name="Text">
    </p:cNvPr>
          <p:cNvSpPr>
            <a:spLocks noGrp="1"/>
          </p:cNvSpPr>
          <p:nvPr/>
        </p:nvSpPr>
        <p:spPr>
          <a:xfrm rot="0">
            <a:off x="2578100" y="9779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GASTOS POR TRIBUTOS</a:t>
            </a:r>
          </a:p>
        </p:txBody>
      </p:sp>
      <p:sp>
        <p:nvSpPr>
          <p:cNvPr id="948838977" name="Text">
    </p:cNvPr>
          <p:cNvSpPr>
            <a:spLocks noGrp="1"/>
          </p:cNvSpPr>
          <p:nvPr/>
        </p:nvSpPr>
        <p:spPr>
          <a:xfrm rot="0">
            <a:off x="33528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132906598" name="Text">
    </p:cNvPr>
          <p:cNvSpPr>
            <a:spLocks noGrp="1"/>
          </p:cNvSpPr>
          <p:nvPr/>
        </p:nvSpPr>
        <p:spPr>
          <a:xfrm rot="0">
            <a:off x="41275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1700.0</a:t>
            </a:r>
          </a:p>
        </p:txBody>
      </p:sp>
      <p:sp>
        <p:nvSpPr>
          <p:cNvPr id="976110580" name="Text">
    </p:cNvPr>
          <p:cNvSpPr>
            <a:spLocks noGrp="1"/>
          </p:cNvSpPr>
          <p:nvPr/>
        </p:nvSpPr>
        <p:spPr>
          <a:xfrm rot="0">
            <a:off x="49022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1806780254" name="Text">
    </p:cNvPr>
          <p:cNvSpPr>
            <a:spLocks noGrp="1"/>
          </p:cNvSpPr>
          <p:nvPr/>
        </p:nvSpPr>
        <p:spPr>
          <a:xfrm rot="0">
            <a:off x="56769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585428035" name="Text">
    </p:cNvPr>
          <p:cNvSpPr>
            <a:spLocks noGrp="1"/>
          </p:cNvSpPr>
          <p:nvPr/>
        </p:nvSpPr>
        <p:spPr>
          <a:xfrm rot="0">
            <a:off x="64516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369831643" name="Text">
    </p:cNvPr>
          <p:cNvSpPr>
            <a:spLocks noGrp="1"/>
          </p:cNvSpPr>
          <p:nvPr/>
        </p:nvSpPr>
        <p:spPr>
          <a:xfrm rot="0">
            <a:off x="72263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433860856" name="Text">
    </p:cNvPr>
          <p:cNvSpPr>
            <a:spLocks noGrp="1"/>
          </p:cNvSpPr>
          <p:nvPr/>
        </p:nvSpPr>
        <p:spPr>
          <a:xfrm rot="0">
            <a:off x="8001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2016812842" name="Text">
    </p:cNvPr>
          <p:cNvSpPr>
            <a:spLocks noGrp="1"/>
          </p:cNvSpPr>
          <p:nvPr/>
        </p:nvSpPr>
        <p:spPr>
          <a:xfrm rot="0">
            <a:off x="8775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2109043355" name="Text">
    </p:cNvPr>
          <p:cNvSpPr>
            <a:spLocks noGrp="1"/>
          </p:cNvSpPr>
          <p:nvPr/>
        </p:nvSpPr>
        <p:spPr>
          <a:xfrm rot="0">
            <a:off x="9550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52965078" name="Frame"/>
          <p:cNvSpPr>
            <a:spLocks noGrp="1"/>
          </p:cNvSpPr>
          <p:nvPr/>
        </p:nvSpPr>
        <p:spPr>
          <a:xfrm>
            <a:off x="254000" y="14986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64352699" name="Text">
    </p:cNvPr>
          <p:cNvSpPr>
            <a:spLocks noGrp="1"/>
          </p:cNvSpPr>
          <p:nvPr/>
        </p:nvSpPr>
        <p:spPr>
          <a:xfrm rot="0">
            <a:off x="2540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</a:t>
            </a:r>
          </a:p>
        </p:txBody>
      </p:sp>
      <p:sp>
        <p:nvSpPr>
          <p:cNvPr id="864815807" name="Text">
    </p:cNvPr>
          <p:cNvSpPr>
            <a:spLocks noGrp="1"/>
          </p:cNvSpPr>
          <p:nvPr/>
        </p:nvSpPr>
        <p:spPr>
          <a:xfrm rot="0">
            <a:off x="10287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710983167" name="Text">
    </p:cNvPr>
          <p:cNvSpPr>
            <a:spLocks noGrp="1"/>
          </p:cNvSpPr>
          <p:nvPr/>
        </p:nvSpPr>
        <p:spPr>
          <a:xfrm rot="0">
            <a:off x="18034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64</a:t>
            </a:r>
          </a:p>
        </p:txBody>
      </p:sp>
      <p:sp>
        <p:nvSpPr>
          <p:cNvPr id="669469448" name="Text">
    </p:cNvPr>
          <p:cNvSpPr>
            <a:spLocks noGrp="1"/>
          </p:cNvSpPr>
          <p:nvPr/>
        </p:nvSpPr>
        <p:spPr>
          <a:xfrm rot="0">
            <a:off x="2578100" y="14986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GASTOS POR TRIBUTOS</a:t>
            </a:r>
          </a:p>
        </p:txBody>
      </p:sp>
      <p:sp>
        <p:nvSpPr>
          <p:cNvPr id="15086610" name="Text">
    </p:cNvPr>
          <p:cNvSpPr>
            <a:spLocks noGrp="1"/>
          </p:cNvSpPr>
          <p:nvPr/>
        </p:nvSpPr>
        <p:spPr>
          <a:xfrm rot="0">
            <a:off x="33528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99594819" name="Text">
    </p:cNvPr>
          <p:cNvSpPr>
            <a:spLocks noGrp="1"/>
          </p:cNvSpPr>
          <p:nvPr/>
        </p:nvSpPr>
        <p:spPr>
          <a:xfrm rot="0">
            <a:off x="41275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1700.0</a:t>
            </a:r>
          </a:p>
        </p:txBody>
      </p:sp>
      <p:sp>
        <p:nvSpPr>
          <p:cNvPr id="1779543726" name="Text">
    </p:cNvPr>
          <p:cNvSpPr>
            <a:spLocks noGrp="1"/>
          </p:cNvSpPr>
          <p:nvPr/>
        </p:nvSpPr>
        <p:spPr>
          <a:xfrm rot="0">
            <a:off x="49022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2008221679" name="Text">
    </p:cNvPr>
          <p:cNvSpPr>
            <a:spLocks noGrp="1"/>
          </p:cNvSpPr>
          <p:nvPr/>
        </p:nvSpPr>
        <p:spPr>
          <a:xfrm rot="0">
            <a:off x="56769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187314607" name="Text">
    </p:cNvPr>
          <p:cNvSpPr>
            <a:spLocks noGrp="1"/>
          </p:cNvSpPr>
          <p:nvPr/>
        </p:nvSpPr>
        <p:spPr>
          <a:xfrm rot="0">
            <a:off x="64516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969320499" name="Text">
    </p:cNvPr>
          <p:cNvSpPr>
            <a:spLocks noGrp="1"/>
          </p:cNvSpPr>
          <p:nvPr/>
        </p:nvSpPr>
        <p:spPr>
          <a:xfrm rot="0">
            <a:off x="72263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308467439" name="Text">
    </p:cNvPr>
          <p:cNvSpPr>
            <a:spLocks noGrp="1"/>
          </p:cNvSpPr>
          <p:nvPr/>
        </p:nvSpPr>
        <p:spPr>
          <a:xfrm rot="0">
            <a:off x="80010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2105620275" name="Text">
    </p:cNvPr>
          <p:cNvSpPr>
            <a:spLocks noGrp="1"/>
          </p:cNvSpPr>
          <p:nvPr/>
        </p:nvSpPr>
        <p:spPr>
          <a:xfrm rot="0">
            <a:off x="87757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77737647" name="Text">
    </p:cNvPr>
          <p:cNvSpPr>
            <a:spLocks noGrp="1"/>
          </p:cNvSpPr>
          <p:nvPr/>
        </p:nvSpPr>
        <p:spPr>
          <a:xfrm rot="0">
            <a:off x="9550400" y="1498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52009977" name="Frame"/>
          <p:cNvSpPr>
            <a:spLocks noGrp="1"/>
          </p:cNvSpPr>
          <p:nvPr/>
        </p:nvSpPr>
        <p:spPr>
          <a:xfrm>
            <a:off x="254000" y="20193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13818870" name="Text">
    </p:cNvPr>
          <p:cNvSpPr>
            <a:spLocks noGrp="1"/>
          </p:cNvSpPr>
          <p:nvPr/>
        </p:nvSpPr>
        <p:spPr>
          <a:xfrm rot="0">
            <a:off x="2540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</a:t>
            </a:r>
          </a:p>
        </p:txBody>
      </p:sp>
      <p:sp>
        <p:nvSpPr>
          <p:cNvPr id="317347758" name="Text">
    </p:cNvPr>
          <p:cNvSpPr>
            <a:spLocks noGrp="1"/>
          </p:cNvSpPr>
          <p:nvPr/>
        </p:nvSpPr>
        <p:spPr>
          <a:xfrm rot="0">
            <a:off x="10287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138189206" name="Text">
    </p:cNvPr>
          <p:cNvSpPr>
            <a:spLocks noGrp="1"/>
          </p:cNvSpPr>
          <p:nvPr/>
        </p:nvSpPr>
        <p:spPr>
          <a:xfrm rot="0">
            <a:off x="18034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64</a:t>
            </a:r>
          </a:p>
        </p:txBody>
      </p:sp>
      <p:sp>
        <p:nvSpPr>
          <p:cNvPr id="480256118" name="Text">
    </p:cNvPr>
          <p:cNvSpPr>
            <a:spLocks noGrp="1"/>
          </p:cNvSpPr>
          <p:nvPr/>
        </p:nvSpPr>
        <p:spPr>
          <a:xfrm rot="0">
            <a:off x="2578100" y="20193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GASTOS POR TRIBUTOS</a:t>
            </a:r>
          </a:p>
        </p:txBody>
      </p:sp>
      <p:sp>
        <p:nvSpPr>
          <p:cNvPr id="1286676072" name="Text">
    </p:cNvPr>
          <p:cNvSpPr>
            <a:spLocks noGrp="1"/>
          </p:cNvSpPr>
          <p:nvPr/>
        </p:nvSpPr>
        <p:spPr>
          <a:xfrm rot="0">
            <a:off x="33528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3843447" name="Text">
    </p:cNvPr>
          <p:cNvSpPr>
            <a:spLocks noGrp="1"/>
          </p:cNvSpPr>
          <p:nvPr/>
        </p:nvSpPr>
        <p:spPr>
          <a:xfrm rot="0">
            <a:off x="41275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1700.0</a:t>
            </a:r>
          </a:p>
        </p:txBody>
      </p:sp>
      <p:sp>
        <p:nvSpPr>
          <p:cNvPr id="1947561654" name="Text">
    </p:cNvPr>
          <p:cNvSpPr>
            <a:spLocks noGrp="1"/>
          </p:cNvSpPr>
          <p:nvPr/>
        </p:nvSpPr>
        <p:spPr>
          <a:xfrm rot="0">
            <a:off x="49022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772835794" name="Text">
    </p:cNvPr>
          <p:cNvSpPr>
            <a:spLocks noGrp="1"/>
          </p:cNvSpPr>
          <p:nvPr/>
        </p:nvSpPr>
        <p:spPr>
          <a:xfrm rot="0">
            <a:off x="56769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757940945" name="Text">
    </p:cNvPr>
          <p:cNvSpPr>
            <a:spLocks noGrp="1"/>
          </p:cNvSpPr>
          <p:nvPr/>
        </p:nvSpPr>
        <p:spPr>
          <a:xfrm rot="0">
            <a:off x="64516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311399900" name="Text">
    </p:cNvPr>
          <p:cNvSpPr>
            <a:spLocks noGrp="1"/>
          </p:cNvSpPr>
          <p:nvPr/>
        </p:nvSpPr>
        <p:spPr>
          <a:xfrm rot="0">
            <a:off x="72263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295002085" name="Text">
    </p:cNvPr>
          <p:cNvSpPr>
            <a:spLocks noGrp="1"/>
          </p:cNvSpPr>
          <p:nvPr/>
        </p:nvSpPr>
        <p:spPr>
          <a:xfrm rot="0">
            <a:off x="80010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2117518930" name="Text">
    </p:cNvPr>
          <p:cNvSpPr>
            <a:spLocks noGrp="1"/>
          </p:cNvSpPr>
          <p:nvPr/>
        </p:nvSpPr>
        <p:spPr>
          <a:xfrm rot="0">
            <a:off x="87757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969549967" name="Text">
    </p:cNvPr>
          <p:cNvSpPr>
            <a:spLocks noGrp="1"/>
          </p:cNvSpPr>
          <p:nvPr/>
        </p:nvSpPr>
        <p:spPr>
          <a:xfrm rot="0">
            <a:off x="95504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468365599" name="Frame"/>
          <p:cNvSpPr>
            <a:spLocks noGrp="1"/>
          </p:cNvSpPr>
          <p:nvPr/>
        </p:nvSpPr>
        <p:spPr>
          <a:xfrm>
            <a:off x="254000" y="25400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64916235" name="Text">
    </p:cNvPr>
          <p:cNvSpPr>
            <a:spLocks noGrp="1"/>
          </p:cNvSpPr>
          <p:nvPr/>
        </p:nvSpPr>
        <p:spPr>
          <a:xfrm rot="0">
            <a:off x="2540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</a:t>
            </a:r>
          </a:p>
        </p:txBody>
      </p:sp>
      <p:sp>
        <p:nvSpPr>
          <p:cNvPr id="1408917113" name="Text">
    </p:cNvPr>
          <p:cNvSpPr>
            <a:spLocks noGrp="1"/>
          </p:cNvSpPr>
          <p:nvPr/>
        </p:nvSpPr>
        <p:spPr>
          <a:xfrm rot="0">
            <a:off x="10287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991726297" name="Text">
    </p:cNvPr>
          <p:cNvSpPr>
            <a:spLocks noGrp="1"/>
          </p:cNvSpPr>
          <p:nvPr/>
        </p:nvSpPr>
        <p:spPr>
          <a:xfrm rot="0">
            <a:off x="18034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64</a:t>
            </a:r>
          </a:p>
        </p:txBody>
      </p:sp>
      <p:sp>
        <p:nvSpPr>
          <p:cNvPr id="1195201318" name="Text">
    </p:cNvPr>
          <p:cNvSpPr>
            <a:spLocks noGrp="1"/>
          </p:cNvSpPr>
          <p:nvPr/>
        </p:nvSpPr>
        <p:spPr>
          <a:xfrm rot="0">
            <a:off x="2578100" y="25400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GASTOS POR TRIBUTOS</a:t>
            </a:r>
          </a:p>
        </p:txBody>
      </p:sp>
      <p:sp>
        <p:nvSpPr>
          <p:cNvPr id="1817756317" name="Text">
    </p:cNvPr>
          <p:cNvSpPr>
            <a:spLocks noGrp="1"/>
          </p:cNvSpPr>
          <p:nvPr/>
        </p:nvSpPr>
        <p:spPr>
          <a:xfrm rot="0">
            <a:off x="33528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42364665" name="Text">
    </p:cNvPr>
          <p:cNvSpPr>
            <a:spLocks noGrp="1"/>
          </p:cNvSpPr>
          <p:nvPr/>
        </p:nvSpPr>
        <p:spPr>
          <a:xfrm rot="0">
            <a:off x="41275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1700.0</a:t>
            </a:r>
          </a:p>
        </p:txBody>
      </p:sp>
      <p:sp>
        <p:nvSpPr>
          <p:cNvPr id="843400664" name="Text">
    </p:cNvPr>
          <p:cNvSpPr>
            <a:spLocks noGrp="1"/>
          </p:cNvSpPr>
          <p:nvPr/>
        </p:nvSpPr>
        <p:spPr>
          <a:xfrm rot="0">
            <a:off x="49022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525112533" name="Text">
    </p:cNvPr>
          <p:cNvSpPr>
            <a:spLocks noGrp="1"/>
          </p:cNvSpPr>
          <p:nvPr/>
        </p:nvSpPr>
        <p:spPr>
          <a:xfrm rot="0">
            <a:off x="56769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892006795" name="Text">
    </p:cNvPr>
          <p:cNvSpPr>
            <a:spLocks noGrp="1"/>
          </p:cNvSpPr>
          <p:nvPr/>
        </p:nvSpPr>
        <p:spPr>
          <a:xfrm rot="0">
            <a:off x="64516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511172191" name="Text">
    </p:cNvPr>
          <p:cNvSpPr>
            <a:spLocks noGrp="1"/>
          </p:cNvSpPr>
          <p:nvPr/>
        </p:nvSpPr>
        <p:spPr>
          <a:xfrm rot="0">
            <a:off x="72263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122065728" name="Text">
    </p:cNvPr>
          <p:cNvSpPr>
            <a:spLocks noGrp="1"/>
          </p:cNvSpPr>
          <p:nvPr/>
        </p:nvSpPr>
        <p:spPr>
          <a:xfrm rot="0">
            <a:off x="80010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963675125" name="Text">
    </p:cNvPr>
          <p:cNvSpPr>
            <a:spLocks noGrp="1"/>
          </p:cNvSpPr>
          <p:nvPr/>
        </p:nvSpPr>
        <p:spPr>
          <a:xfrm rot="0">
            <a:off x="8775700" y="25400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538558969" name="Text">
    </p:cNvPr>
          <p:cNvSpPr>
            <a:spLocks noGrp="1"/>
          </p:cNvSpPr>
          <p:nvPr/>
        </p:nvSpPr>
        <p:spPr>
          <a:xfrm rot="0">
            <a:off x="9550400" y="2540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46783872" name="Frame"/>
          <p:cNvSpPr>
            <a:spLocks noGrp="1"/>
          </p:cNvSpPr>
          <p:nvPr/>
        </p:nvSpPr>
        <p:spPr>
          <a:xfrm>
            <a:off x="254000" y="30607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58762504" name="Text">
    </p:cNvPr>
          <p:cNvSpPr>
            <a:spLocks noGrp="1"/>
          </p:cNvSpPr>
          <p:nvPr/>
        </p:nvSpPr>
        <p:spPr>
          <a:xfrm rot="0">
            <a:off x="2540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</a:t>
            </a:r>
          </a:p>
        </p:txBody>
      </p:sp>
      <p:sp>
        <p:nvSpPr>
          <p:cNvPr id="1631230795" name="Text">
    </p:cNvPr>
          <p:cNvSpPr>
            <a:spLocks noGrp="1"/>
          </p:cNvSpPr>
          <p:nvPr/>
        </p:nvSpPr>
        <p:spPr>
          <a:xfrm rot="0">
            <a:off x="10287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506343382" name="Text">
    </p:cNvPr>
          <p:cNvSpPr>
            <a:spLocks noGrp="1"/>
          </p:cNvSpPr>
          <p:nvPr/>
        </p:nvSpPr>
        <p:spPr>
          <a:xfrm rot="0">
            <a:off x="18034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64</a:t>
            </a:r>
          </a:p>
        </p:txBody>
      </p:sp>
      <p:sp>
        <p:nvSpPr>
          <p:cNvPr id="1456014099" name="Text">
    </p:cNvPr>
          <p:cNvSpPr>
            <a:spLocks noGrp="1"/>
          </p:cNvSpPr>
          <p:nvPr/>
        </p:nvSpPr>
        <p:spPr>
          <a:xfrm rot="0">
            <a:off x="2578100" y="30607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GASTOS POR TRIBUTOS</a:t>
            </a:r>
          </a:p>
        </p:txBody>
      </p:sp>
      <p:sp>
        <p:nvSpPr>
          <p:cNvPr id="1285281110" name="Text">
    </p:cNvPr>
          <p:cNvSpPr>
            <a:spLocks noGrp="1"/>
          </p:cNvSpPr>
          <p:nvPr/>
        </p:nvSpPr>
        <p:spPr>
          <a:xfrm rot="0">
            <a:off x="33528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35220301" name="Text">
    </p:cNvPr>
          <p:cNvSpPr>
            <a:spLocks noGrp="1"/>
          </p:cNvSpPr>
          <p:nvPr/>
        </p:nvSpPr>
        <p:spPr>
          <a:xfrm rot="0">
            <a:off x="41275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1700.0</a:t>
            </a:r>
          </a:p>
        </p:txBody>
      </p:sp>
      <p:sp>
        <p:nvSpPr>
          <p:cNvPr id="376520493" name="Text">
    </p:cNvPr>
          <p:cNvSpPr>
            <a:spLocks noGrp="1"/>
          </p:cNvSpPr>
          <p:nvPr/>
        </p:nvSpPr>
        <p:spPr>
          <a:xfrm rot="0">
            <a:off x="49022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46700139" name="Text">
    </p:cNvPr>
          <p:cNvSpPr>
            <a:spLocks noGrp="1"/>
          </p:cNvSpPr>
          <p:nvPr/>
        </p:nvSpPr>
        <p:spPr>
          <a:xfrm rot="0">
            <a:off x="56769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438116943" name="Text">
    </p:cNvPr>
          <p:cNvSpPr>
            <a:spLocks noGrp="1"/>
          </p:cNvSpPr>
          <p:nvPr/>
        </p:nvSpPr>
        <p:spPr>
          <a:xfrm rot="0">
            <a:off x="64516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346493654" name="Text">
    </p:cNvPr>
          <p:cNvSpPr>
            <a:spLocks noGrp="1"/>
          </p:cNvSpPr>
          <p:nvPr/>
        </p:nvSpPr>
        <p:spPr>
          <a:xfrm rot="0">
            <a:off x="72263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96140856" name="Text">
    </p:cNvPr>
          <p:cNvSpPr>
            <a:spLocks noGrp="1"/>
          </p:cNvSpPr>
          <p:nvPr/>
        </p:nvSpPr>
        <p:spPr>
          <a:xfrm rot="0">
            <a:off x="80010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884222474" name="Text">
    </p:cNvPr>
          <p:cNvSpPr>
            <a:spLocks noGrp="1"/>
          </p:cNvSpPr>
          <p:nvPr/>
        </p:nvSpPr>
        <p:spPr>
          <a:xfrm rot="0">
            <a:off x="87757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3657366" name="Text">
    </p:cNvPr>
          <p:cNvSpPr>
            <a:spLocks noGrp="1"/>
          </p:cNvSpPr>
          <p:nvPr/>
        </p:nvSpPr>
        <p:spPr>
          <a:xfrm rot="0">
            <a:off x="95504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00013316" name="Frame"/>
          <p:cNvSpPr>
            <a:spLocks noGrp="1"/>
          </p:cNvSpPr>
          <p:nvPr/>
        </p:nvSpPr>
        <p:spPr>
          <a:xfrm>
            <a:off x="254000" y="35814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77466326" name="Text">
    </p:cNvPr>
          <p:cNvSpPr>
            <a:spLocks noGrp="1"/>
          </p:cNvSpPr>
          <p:nvPr/>
        </p:nvSpPr>
        <p:spPr>
          <a:xfrm rot="0">
            <a:off x="2540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</a:t>
            </a:r>
          </a:p>
        </p:txBody>
      </p:sp>
      <p:sp>
        <p:nvSpPr>
          <p:cNvPr id="620900661" name="Text">
    </p:cNvPr>
          <p:cNvSpPr>
            <a:spLocks noGrp="1"/>
          </p:cNvSpPr>
          <p:nvPr/>
        </p:nvSpPr>
        <p:spPr>
          <a:xfrm rot="0">
            <a:off x="10287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870248588" name="Text">
    </p:cNvPr>
          <p:cNvSpPr>
            <a:spLocks noGrp="1"/>
          </p:cNvSpPr>
          <p:nvPr/>
        </p:nvSpPr>
        <p:spPr>
          <a:xfrm rot="0">
            <a:off x="18034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1707582959" name="Text">
    </p:cNvPr>
          <p:cNvSpPr>
            <a:spLocks noGrp="1"/>
          </p:cNvSpPr>
          <p:nvPr/>
        </p:nvSpPr>
        <p:spPr>
          <a:xfrm rot="0">
            <a:off x="2578100" y="35814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DEPÓSITOS DE AHORRO</a:t>
            </a:r>
          </a:p>
        </p:txBody>
      </p:sp>
      <p:sp>
        <p:nvSpPr>
          <p:cNvPr id="472605534" name="Text">
    </p:cNvPr>
          <p:cNvSpPr>
            <a:spLocks noGrp="1"/>
          </p:cNvSpPr>
          <p:nvPr/>
        </p:nvSpPr>
        <p:spPr>
          <a:xfrm rot="0">
            <a:off x="33528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80813175" name="Text">
    </p:cNvPr>
          <p:cNvSpPr>
            <a:spLocks noGrp="1"/>
          </p:cNvSpPr>
          <p:nvPr/>
        </p:nvSpPr>
        <p:spPr>
          <a:xfrm rot="0">
            <a:off x="41275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98.0</a:t>
            </a:r>
          </a:p>
        </p:txBody>
      </p:sp>
      <p:sp>
        <p:nvSpPr>
          <p:cNvPr id="1812643193" name="Text">
    </p:cNvPr>
          <p:cNvSpPr>
            <a:spLocks noGrp="1"/>
          </p:cNvSpPr>
          <p:nvPr/>
        </p:nvSpPr>
        <p:spPr>
          <a:xfrm rot="0">
            <a:off x="49022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884639178" name="Text">
    </p:cNvPr>
          <p:cNvSpPr>
            <a:spLocks noGrp="1"/>
          </p:cNvSpPr>
          <p:nvPr/>
        </p:nvSpPr>
        <p:spPr>
          <a:xfrm rot="0">
            <a:off x="56769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934369168" name="Text">
    </p:cNvPr>
          <p:cNvSpPr>
            <a:spLocks noGrp="1"/>
          </p:cNvSpPr>
          <p:nvPr/>
        </p:nvSpPr>
        <p:spPr>
          <a:xfrm rot="0">
            <a:off x="64516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025874004" name="Text">
    </p:cNvPr>
          <p:cNvSpPr>
            <a:spLocks noGrp="1"/>
          </p:cNvSpPr>
          <p:nvPr/>
        </p:nvSpPr>
        <p:spPr>
          <a:xfrm rot="0">
            <a:off x="72263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092151616" name="Text">
    </p:cNvPr>
          <p:cNvSpPr>
            <a:spLocks noGrp="1"/>
          </p:cNvSpPr>
          <p:nvPr/>
        </p:nvSpPr>
        <p:spPr>
          <a:xfrm rot="0">
            <a:off x="80010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560771196" name="Text">
    </p:cNvPr>
          <p:cNvSpPr>
            <a:spLocks noGrp="1"/>
          </p:cNvSpPr>
          <p:nvPr/>
        </p:nvSpPr>
        <p:spPr>
          <a:xfrm rot="0">
            <a:off x="87757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868111712" name="Text">
    </p:cNvPr>
          <p:cNvSpPr>
            <a:spLocks noGrp="1"/>
          </p:cNvSpPr>
          <p:nvPr/>
        </p:nvSpPr>
        <p:spPr>
          <a:xfrm rot="0">
            <a:off x="9550400" y="3581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1217876865" name="Frame"/>
          <p:cNvSpPr>
            <a:spLocks noGrp="1"/>
          </p:cNvSpPr>
          <p:nvPr/>
        </p:nvSpPr>
        <p:spPr>
          <a:xfrm>
            <a:off x="254000" y="41021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21460026" name="Text">
    </p:cNvPr>
          <p:cNvSpPr>
            <a:spLocks noGrp="1"/>
          </p:cNvSpPr>
          <p:nvPr/>
        </p:nvSpPr>
        <p:spPr>
          <a:xfrm rot="0">
            <a:off x="2540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</a:t>
            </a:r>
          </a:p>
        </p:txBody>
      </p:sp>
      <p:sp>
        <p:nvSpPr>
          <p:cNvPr id="174610382" name="Text">
    </p:cNvPr>
          <p:cNvSpPr>
            <a:spLocks noGrp="1"/>
          </p:cNvSpPr>
          <p:nvPr/>
        </p:nvSpPr>
        <p:spPr>
          <a:xfrm rot="0">
            <a:off x="10287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262229174" name="Text">
    </p:cNvPr>
          <p:cNvSpPr>
            <a:spLocks noGrp="1"/>
          </p:cNvSpPr>
          <p:nvPr/>
        </p:nvSpPr>
        <p:spPr>
          <a:xfrm rot="0">
            <a:off x="18034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969232139" name="Text">
    </p:cNvPr>
          <p:cNvSpPr>
            <a:spLocks noGrp="1"/>
          </p:cNvSpPr>
          <p:nvPr/>
        </p:nvSpPr>
        <p:spPr>
          <a:xfrm rot="0">
            <a:off x="2578100" y="41021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DEPÓSITOS DE AHORRO</a:t>
            </a:r>
          </a:p>
        </p:txBody>
      </p:sp>
      <p:sp>
        <p:nvSpPr>
          <p:cNvPr id="1751032632" name="Text">
    </p:cNvPr>
          <p:cNvSpPr>
            <a:spLocks noGrp="1"/>
          </p:cNvSpPr>
          <p:nvPr/>
        </p:nvSpPr>
        <p:spPr>
          <a:xfrm rot="0">
            <a:off x="33528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49474266" name="Text">
    </p:cNvPr>
          <p:cNvSpPr>
            <a:spLocks noGrp="1"/>
          </p:cNvSpPr>
          <p:nvPr/>
        </p:nvSpPr>
        <p:spPr>
          <a:xfrm rot="0">
            <a:off x="41275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98.0</a:t>
            </a:r>
          </a:p>
        </p:txBody>
      </p:sp>
      <p:sp>
        <p:nvSpPr>
          <p:cNvPr id="199390418" name="Text">
    </p:cNvPr>
          <p:cNvSpPr>
            <a:spLocks noGrp="1"/>
          </p:cNvSpPr>
          <p:nvPr/>
        </p:nvSpPr>
        <p:spPr>
          <a:xfrm rot="0">
            <a:off x="49022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416079794" name="Text">
    </p:cNvPr>
          <p:cNvSpPr>
            <a:spLocks noGrp="1"/>
          </p:cNvSpPr>
          <p:nvPr/>
        </p:nvSpPr>
        <p:spPr>
          <a:xfrm rot="0">
            <a:off x="56769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93776112" name="Text">
    </p:cNvPr>
          <p:cNvSpPr>
            <a:spLocks noGrp="1"/>
          </p:cNvSpPr>
          <p:nvPr/>
        </p:nvSpPr>
        <p:spPr>
          <a:xfrm rot="0">
            <a:off x="64516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663410951" name="Text">
    </p:cNvPr>
          <p:cNvSpPr>
            <a:spLocks noGrp="1"/>
          </p:cNvSpPr>
          <p:nvPr/>
        </p:nvSpPr>
        <p:spPr>
          <a:xfrm rot="0">
            <a:off x="72263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071021504" name="Text">
    </p:cNvPr>
          <p:cNvSpPr>
            <a:spLocks noGrp="1"/>
          </p:cNvSpPr>
          <p:nvPr/>
        </p:nvSpPr>
        <p:spPr>
          <a:xfrm rot="0">
            <a:off x="80010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092158663" name="Text">
    </p:cNvPr>
          <p:cNvSpPr>
            <a:spLocks noGrp="1"/>
          </p:cNvSpPr>
          <p:nvPr/>
        </p:nvSpPr>
        <p:spPr>
          <a:xfrm rot="0">
            <a:off x="87757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945806204" name="Text">
    </p:cNvPr>
          <p:cNvSpPr>
            <a:spLocks noGrp="1"/>
          </p:cNvSpPr>
          <p:nvPr/>
        </p:nvSpPr>
        <p:spPr>
          <a:xfrm rot="0">
            <a:off x="95504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46733541" name="Frame"/>
          <p:cNvSpPr>
            <a:spLocks noGrp="1"/>
          </p:cNvSpPr>
          <p:nvPr/>
        </p:nvSpPr>
        <p:spPr>
          <a:xfrm>
            <a:off x="254000" y="46228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43092737" name="Text">
    </p:cNvPr>
          <p:cNvSpPr>
            <a:spLocks noGrp="1"/>
          </p:cNvSpPr>
          <p:nvPr/>
        </p:nvSpPr>
        <p:spPr>
          <a:xfrm rot="0">
            <a:off x="2540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</a:t>
            </a:r>
          </a:p>
        </p:txBody>
      </p:sp>
      <p:sp>
        <p:nvSpPr>
          <p:cNvPr id="122375989" name="Text">
    </p:cNvPr>
          <p:cNvSpPr>
            <a:spLocks noGrp="1"/>
          </p:cNvSpPr>
          <p:nvPr/>
        </p:nvSpPr>
        <p:spPr>
          <a:xfrm rot="0">
            <a:off x="10287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566025189" name="Text">
    </p:cNvPr>
          <p:cNvSpPr>
            <a:spLocks noGrp="1"/>
          </p:cNvSpPr>
          <p:nvPr/>
        </p:nvSpPr>
        <p:spPr>
          <a:xfrm rot="0">
            <a:off x="18034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1803084039" name="Text">
    </p:cNvPr>
          <p:cNvSpPr>
            <a:spLocks noGrp="1"/>
          </p:cNvSpPr>
          <p:nvPr/>
        </p:nvSpPr>
        <p:spPr>
          <a:xfrm rot="0">
            <a:off x="2578100" y="46228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DEPÓSITOS DE AHORRO</a:t>
            </a:r>
          </a:p>
        </p:txBody>
      </p:sp>
      <p:sp>
        <p:nvSpPr>
          <p:cNvPr id="260680748" name="Text">
    </p:cNvPr>
          <p:cNvSpPr>
            <a:spLocks noGrp="1"/>
          </p:cNvSpPr>
          <p:nvPr/>
        </p:nvSpPr>
        <p:spPr>
          <a:xfrm rot="0">
            <a:off x="33528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90835727" name="Text">
    </p:cNvPr>
          <p:cNvSpPr>
            <a:spLocks noGrp="1"/>
          </p:cNvSpPr>
          <p:nvPr/>
        </p:nvSpPr>
        <p:spPr>
          <a:xfrm rot="0">
            <a:off x="41275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98.0</a:t>
            </a:r>
          </a:p>
        </p:txBody>
      </p:sp>
      <p:sp>
        <p:nvSpPr>
          <p:cNvPr id="356704837" name="Text">
    </p:cNvPr>
          <p:cNvSpPr>
            <a:spLocks noGrp="1"/>
          </p:cNvSpPr>
          <p:nvPr/>
        </p:nvSpPr>
        <p:spPr>
          <a:xfrm rot="0">
            <a:off x="49022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958290227" name="Text">
    </p:cNvPr>
          <p:cNvSpPr>
            <a:spLocks noGrp="1"/>
          </p:cNvSpPr>
          <p:nvPr/>
        </p:nvSpPr>
        <p:spPr>
          <a:xfrm rot="0">
            <a:off x="56769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2075421424" name="Text">
    </p:cNvPr>
          <p:cNvSpPr>
            <a:spLocks noGrp="1"/>
          </p:cNvSpPr>
          <p:nvPr/>
        </p:nvSpPr>
        <p:spPr>
          <a:xfrm rot="0">
            <a:off x="64516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452154249" name="Text">
    </p:cNvPr>
          <p:cNvSpPr>
            <a:spLocks noGrp="1"/>
          </p:cNvSpPr>
          <p:nvPr/>
        </p:nvSpPr>
        <p:spPr>
          <a:xfrm rot="0">
            <a:off x="72263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404871768" name="Text">
    </p:cNvPr>
          <p:cNvSpPr>
            <a:spLocks noGrp="1"/>
          </p:cNvSpPr>
          <p:nvPr/>
        </p:nvSpPr>
        <p:spPr>
          <a:xfrm rot="0">
            <a:off x="80010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404948398" name="Text">
    </p:cNvPr>
          <p:cNvSpPr>
            <a:spLocks noGrp="1"/>
          </p:cNvSpPr>
          <p:nvPr/>
        </p:nvSpPr>
        <p:spPr>
          <a:xfrm rot="0">
            <a:off x="87757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4995011" name="Text">
    </p:cNvPr>
          <p:cNvSpPr>
            <a:spLocks noGrp="1"/>
          </p:cNvSpPr>
          <p:nvPr/>
        </p:nvSpPr>
        <p:spPr>
          <a:xfrm rot="0">
            <a:off x="9550400" y="4622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91478065" name="Frame"/>
          <p:cNvSpPr>
            <a:spLocks noGrp="1"/>
          </p:cNvSpPr>
          <p:nvPr/>
        </p:nvSpPr>
        <p:spPr>
          <a:xfrm>
            <a:off x="254000" y="51435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95735070" name="Text">
    </p:cNvPr>
          <p:cNvSpPr>
            <a:spLocks noGrp="1"/>
          </p:cNvSpPr>
          <p:nvPr/>
        </p:nvSpPr>
        <p:spPr>
          <a:xfrm rot="0">
            <a:off x="2540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</a:t>
            </a:r>
          </a:p>
        </p:txBody>
      </p:sp>
      <p:sp>
        <p:nvSpPr>
          <p:cNvPr id="552676798" name="Text">
    </p:cNvPr>
          <p:cNvSpPr>
            <a:spLocks noGrp="1"/>
          </p:cNvSpPr>
          <p:nvPr/>
        </p:nvSpPr>
        <p:spPr>
          <a:xfrm rot="0">
            <a:off x="10287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497847735" name="Text">
    </p:cNvPr>
          <p:cNvSpPr>
            <a:spLocks noGrp="1"/>
          </p:cNvSpPr>
          <p:nvPr/>
        </p:nvSpPr>
        <p:spPr>
          <a:xfrm rot="0">
            <a:off x="18034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1531580162" name="Text">
    </p:cNvPr>
          <p:cNvSpPr>
            <a:spLocks noGrp="1"/>
          </p:cNvSpPr>
          <p:nvPr/>
        </p:nvSpPr>
        <p:spPr>
          <a:xfrm rot="0">
            <a:off x="2578100" y="51435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DEPÓSITOS DE AHORRO</a:t>
            </a:r>
          </a:p>
        </p:txBody>
      </p:sp>
      <p:sp>
        <p:nvSpPr>
          <p:cNvPr id="607236564" name="Text">
    </p:cNvPr>
          <p:cNvSpPr>
            <a:spLocks noGrp="1"/>
          </p:cNvSpPr>
          <p:nvPr/>
        </p:nvSpPr>
        <p:spPr>
          <a:xfrm rot="0">
            <a:off x="33528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26812977" name="Text">
    </p:cNvPr>
          <p:cNvSpPr>
            <a:spLocks noGrp="1"/>
          </p:cNvSpPr>
          <p:nvPr/>
        </p:nvSpPr>
        <p:spPr>
          <a:xfrm rot="0">
            <a:off x="41275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98.0</a:t>
            </a:r>
          </a:p>
        </p:txBody>
      </p:sp>
      <p:sp>
        <p:nvSpPr>
          <p:cNvPr id="1958478083" name="Text">
    </p:cNvPr>
          <p:cNvSpPr>
            <a:spLocks noGrp="1"/>
          </p:cNvSpPr>
          <p:nvPr/>
        </p:nvSpPr>
        <p:spPr>
          <a:xfrm rot="0">
            <a:off x="49022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2131042953" name="Text">
    </p:cNvPr>
          <p:cNvSpPr>
            <a:spLocks noGrp="1"/>
          </p:cNvSpPr>
          <p:nvPr/>
        </p:nvSpPr>
        <p:spPr>
          <a:xfrm rot="0">
            <a:off x="56769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452512172" name="Text">
    </p:cNvPr>
          <p:cNvSpPr>
            <a:spLocks noGrp="1"/>
          </p:cNvSpPr>
          <p:nvPr/>
        </p:nvSpPr>
        <p:spPr>
          <a:xfrm rot="0">
            <a:off x="64516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090614819" name="Text">
    </p:cNvPr>
          <p:cNvSpPr>
            <a:spLocks noGrp="1"/>
          </p:cNvSpPr>
          <p:nvPr/>
        </p:nvSpPr>
        <p:spPr>
          <a:xfrm rot="0">
            <a:off x="72263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757209258" name="Text">
    </p:cNvPr>
          <p:cNvSpPr>
            <a:spLocks noGrp="1"/>
          </p:cNvSpPr>
          <p:nvPr/>
        </p:nvSpPr>
        <p:spPr>
          <a:xfrm rot="0">
            <a:off x="80010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048282206" name="Text">
    </p:cNvPr>
          <p:cNvSpPr>
            <a:spLocks noGrp="1"/>
          </p:cNvSpPr>
          <p:nvPr/>
        </p:nvSpPr>
        <p:spPr>
          <a:xfrm rot="0">
            <a:off x="87757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1950318286" name="Text">
    </p:cNvPr>
          <p:cNvSpPr>
            <a:spLocks noGrp="1"/>
          </p:cNvSpPr>
          <p:nvPr/>
        </p:nvSpPr>
        <p:spPr>
          <a:xfrm rot="0">
            <a:off x="95504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782363442" name="Frame"/>
          <p:cNvSpPr>
            <a:spLocks noGrp="1"/>
          </p:cNvSpPr>
          <p:nvPr/>
        </p:nvSpPr>
        <p:spPr>
          <a:xfrm>
            <a:off x="254000" y="56642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04637293" name="Text">
    </p:cNvPr>
          <p:cNvSpPr>
            <a:spLocks noGrp="1"/>
          </p:cNvSpPr>
          <p:nvPr/>
        </p:nvSpPr>
        <p:spPr>
          <a:xfrm rot="0">
            <a:off x="2540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</a:t>
            </a:r>
          </a:p>
        </p:txBody>
      </p:sp>
      <p:sp>
        <p:nvSpPr>
          <p:cNvPr id="119636724" name="Text">
    </p:cNvPr>
          <p:cNvSpPr>
            <a:spLocks noGrp="1"/>
          </p:cNvSpPr>
          <p:nvPr/>
        </p:nvSpPr>
        <p:spPr>
          <a:xfrm rot="0">
            <a:off x="10287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40985808" name="Text">
    </p:cNvPr>
          <p:cNvSpPr>
            <a:spLocks noGrp="1"/>
          </p:cNvSpPr>
          <p:nvPr/>
        </p:nvSpPr>
        <p:spPr>
          <a:xfrm rot="0">
            <a:off x="18034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134079691" name="Text">
    </p:cNvPr>
          <p:cNvSpPr>
            <a:spLocks noGrp="1"/>
          </p:cNvSpPr>
          <p:nvPr/>
        </p:nvSpPr>
        <p:spPr>
          <a:xfrm rot="0">
            <a:off x="2578100" y="5664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DEPÓSITOS DE AHORRO</a:t>
            </a:r>
          </a:p>
        </p:txBody>
      </p:sp>
      <p:sp>
        <p:nvSpPr>
          <p:cNvPr id="936128130" name="Text">
    </p:cNvPr>
          <p:cNvSpPr>
            <a:spLocks noGrp="1"/>
          </p:cNvSpPr>
          <p:nvPr/>
        </p:nvSpPr>
        <p:spPr>
          <a:xfrm rot="0">
            <a:off x="33528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22438573" name="Text">
    </p:cNvPr>
          <p:cNvSpPr>
            <a:spLocks noGrp="1"/>
          </p:cNvSpPr>
          <p:nvPr/>
        </p:nvSpPr>
        <p:spPr>
          <a:xfrm rot="0">
            <a:off x="41275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98.0</a:t>
            </a:r>
          </a:p>
        </p:txBody>
      </p:sp>
      <p:sp>
        <p:nvSpPr>
          <p:cNvPr id="235583270" name="Text">
    </p:cNvPr>
          <p:cNvSpPr>
            <a:spLocks noGrp="1"/>
          </p:cNvSpPr>
          <p:nvPr/>
        </p:nvSpPr>
        <p:spPr>
          <a:xfrm rot="0">
            <a:off x="49022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723453840" name="Text">
    </p:cNvPr>
          <p:cNvSpPr>
            <a:spLocks noGrp="1"/>
          </p:cNvSpPr>
          <p:nvPr/>
        </p:nvSpPr>
        <p:spPr>
          <a:xfrm rot="0">
            <a:off x="56769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819420155" name="Text">
    </p:cNvPr>
          <p:cNvSpPr>
            <a:spLocks noGrp="1"/>
          </p:cNvSpPr>
          <p:nvPr/>
        </p:nvSpPr>
        <p:spPr>
          <a:xfrm rot="0">
            <a:off x="64516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91659528" name="Text">
    </p:cNvPr>
          <p:cNvSpPr>
            <a:spLocks noGrp="1"/>
          </p:cNvSpPr>
          <p:nvPr/>
        </p:nvSpPr>
        <p:spPr>
          <a:xfrm rot="0">
            <a:off x="72263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1587460359" name="Text">
    </p:cNvPr>
          <p:cNvSpPr>
            <a:spLocks noGrp="1"/>
          </p:cNvSpPr>
          <p:nvPr/>
        </p:nvSpPr>
        <p:spPr>
          <a:xfrm rot="0">
            <a:off x="80010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979958805" name="Text">
    </p:cNvPr>
          <p:cNvSpPr>
            <a:spLocks noGrp="1"/>
          </p:cNvSpPr>
          <p:nvPr/>
        </p:nvSpPr>
        <p:spPr>
          <a:xfrm rot="0">
            <a:off x="8775700" y="5664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2080457645" name="Text">
    </p:cNvPr>
          <p:cNvSpPr>
            <a:spLocks noGrp="1"/>
          </p:cNvSpPr>
          <p:nvPr/>
        </p:nvSpPr>
        <p:spPr>
          <a:xfrm rot="0">
            <a:off x="9550400" y="5664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03252984" name="Frame"/>
          <p:cNvSpPr>
            <a:spLocks noGrp="1"/>
          </p:cNvSpPr>
          <p:nvPr/>
        </p:nvSpPr>
        <p:spPr>
          <a:xfrm>
            <a:off x="254000" y="6184900"/>
            <a:ext cx="10185400" cy="520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25157835" name="Text">
    </p:cNvPr>
          <p:cNvSpPr>
            <a:spLocks noGrp="1"/>
          </p:cNvSpPr>
          <p:nvPr/>
        </p:nvSpPr>
        <p:spPr>
          <a:xfrm rot="0">
            <a:off x="2540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</a:t>
            </a:r>
          </a:p>
        </p:txBody>
      </p:sp>
      <p:sp>
        <p:nvSpPr>
          <p:cNvPr id="243826794" name="Text">
    </p:cNvPr>
          <p:cNvSpPr>
            <a:spLocks noGrp="1"/>
          </p:cNvSpPr>
          <p:nvPr/>
        </p:nvSpPr>
        <p:spPr>
          <a:xfrm rot="0">
            <a:off x="10287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2028123709" name="Text">
    </p:cNvPr>
          <p:cNvSpPr>
            <a:spLocks noGrp="1"/>
          </p:cNvSpPr>
          <p:nvPr/>
        </p:nvSpPr>
        <p:spPr>
          <a:xfrm rot="0">
            <a:off x="18034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1158588182" name="Text">
    </p:cNvPr>
          <p:cNvSpPr>
            <a:spLocks noGrp="1"/>
          </p:cNvSpPr>
          <p:nvPr/>
        </p:nvSpPr>
        <p:spPr>
          <a:xfrm rot="0">
            <a:off x="2578100" y="61849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DEPÓSITOS DE AHORRO</a:t>
            </a:r>
          </a:p>
        </p:txBody>
      </p:sp>
      <p:sp>
        <p:nvSpPr>
          <p:cNvPr id="1034648565" name="Text">
    </p:cNvPr>
          <p:cNvSpPr>
            <a:spLocks noGrp="1"/>
          </p:cNvSpPr>
          <p:nvPr/>
        </p:nvSpPr>
        <p:spPr>
          <a:xfrm rot="0">
            <a:off x="33528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03449850" name="Text">
    </p:cNvPr>
          <p:cNvSpPr>
            <a:spLocks noGrp="1"/>
          </p:cNvSpPr>
          <p:nvPr/>
        </p:nvSpPr>
        <p:spPr>
          <a:xfrm rot="0">
            <a:off x="41275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98.0</a:t>
            </a:r>
          </a:p>
        </p:txBody>
      </p:sp>
      <p:sp>
        <p:nvSpPr>
          <p:cNvPr id="441721972" name="Text">
    </p:cNvPr>
          <p:cNvSpPr>
            <a:spLocks noGrp="1"/>
          </p:cNvSpPr>
          <p:nvPr/>
        </p:nvSpPr>
        <p:spPr>
          <a:xfrm rot="0">
            <a:off x="49022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710022719" name="Text">
    </p:cNvPr>
          <p:cNvSpPr>
            <a:spLocks noGrp="1"/>
          </p:cNvSpPr>
          <p:nvPr/>
        </p:nvSpPr>
        <p:spPr>
          <a:xfrm rot="0">
            <a:off x="56769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287693395" name="Text">
    </p:cNvPr>
          <p:cNvSpPr>
            <a:spLocks noGrp="1"/>
          </p:cNvSpPr>
          <p:nvPr/>
        </p:nvSpPr>
        <p:spPr>
          <a:xfrm rot="0">
            <a:off x="64516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790156758" name="Text">
    </p:cNvPr>
          <p:cNvSpPr>
            <a:spLocks noGrp="1"/>
          </p:cNvSpPr>
          <p:nvPr/>
        </p:nvSpPr>
        <p:spPr>
          <a:xfrm rot="0">
            <a:off x="72263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375695216" name="Text">
    </p:cNvPr>
          <p:cNvSpPr>
            <a:spLocks noGrp="1"/>
          </p:cNvSpPr>
          <p:nvPr/>
        </p:nvSpPr>
        <p:spPr>
          <a:xfrm rot="0">
            <a:off x="80010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797678750" name="Text">
    </p:cNvPr>
          <p:cNvSpPr>
            <a:spLocks noGrp="1"/>
          </p:cNvSpPr>
          <p:nvPr/>
        </p:nvSpPr>
        <p:spPr>
          <a:xfrm rot="0">
            <a:off x="87757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79708309" name="Text">
    </p:cNvPr>
          <p:cNvSpPr>
            <a:spLocks noGrp="1"/>
          </p:cNvSpPr>
          <p:nvPr/>
        </p:nvSpPr>
        <p:spPr>
          <a:xfrm rot="0">
            <a:off x="95504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21267773" name="Frame"/>
          <p:cNvSpPr>
            <a:spLocks noGrp="1"/>
          </p:cNvSpPr>
          <p:nvPr/>
        </p:nvSpPr>
        <p:spPr>
          <a:xfrm>
            <a:off x="254000" y="6705600"/>
            <a:ext cx="10185400" cy="2032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29153066" name="Text">
    </p:cNvPr>
          <p:cNvSpPr>
            <a:spLocks noGrp="1"/>
          </p:cNvSpPr>
          <p:nvPr/>
        </p:nvSpPr>
        <p:spPr>
          <a:xfrm rot="0">
            <a:off x="2540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639817727" name="Text">
    </p:cNvPr>
          <p:cNvSpPr>
            <a:spLocks noGrp="1"/>
          </p:cNvSpPr>
          <p:nvPr/>
        </p:nvSpPr>
        <p:spPr>
          <a:xfrm rot="0">
            <a:off x="10287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766621091" name="Text">
    </p:cNvPr>
          <p:cNvSpPr>
            <a:spLocks noGrp="1"/>
          </p:cNvSpPr>
          <p:nvPr/>
        </p:nvSpPr>
        <p:spPr>
          <a:xfrm rot="0">
            <a:off x="18034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184645260" name="Text">
    </p:cNvPr>
          <p:cNvSpPr>
            <a:spLocks noGrp="1"/>
          </p:cNvSpPr>
          <p:nvPr/>
        </p:nvSpPr>
        <p:spPr>
          <a:xfrm rot="0">
            <a:off x="25781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</a:t>
            </a:r>
          </a:p>
        </p:txBody>
      </p:sp>
      <p:sp>
        <p:nvSpPr>
          <p:cNvPr id="926216922" name="Text">
    </p:cNvPr>
          <p:cNvSpPr>
            <a:spLocks noGrp="1"/>
          </p:cNvSpPr>
          <p:nvPr/>
        </p:nvSpPr>
        <p:spPr>
          <a:xfrm rot="0">
            <a:off x="33528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27485676" name="Text">
    </p:cNvPr>
          <p:cNvSpPr>
            <a:spLocks noGrp="1"/>
          </p:cNvSpPr>
          <p:nvPr/>
        </p:nvSpPr>
        <p:spPr>
          <a:xfrm rot="0">
            <a:off x="41275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28757723" name="Text">
    </p:cNvPr>
          <p:cNvSpPr>
            <a:spLocks noGrp="1"/>
          </p:cNvSpPr>
          <p:nvPr/>
        </p:nvSpPr>
        <p:spPr>
          <a:xfrm rot="0">
            <a:off x="49022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228008693" name="Text">
    </p:cNvPr>
          <p:cNvSpPr>
            <a:spLocks noGrp="1"/>
          </p:cNvSpPr>
          <p:nvPr/>
        </p:nvSpPr>
        <p:spPr>
          <a:xfrm rot="0">
            <a:off x="56769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497394623" name="Text">
    </p:cNvPr>
          <p:cNvSpPr>
            <a:spLocks noGrp="1"/>
          </p:cNvSpPr>
          <p:nvPr/>
        </p:nvSpPr>
        <p:spPr>
          <a:xfrm rot="0">
            <a:off x="64516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355167937" name="Text">
    </p:cNvPr>
          <p:cNvSpPr>
            <a:spLocks noGrp="1"/>
          </p:cNvSpPr>
          <p:nvPr/>
        </p:nvSpPr>
        <p:spPr>
          <a:xfrm rot="0">
            <a:off x="72263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232821834" name="Text">
    </p:cNvPr>
          <p:cNvSpPr>
            <a:spLocks noGrp="1"/>
          </p:cNvSpPr>
          <p:nvPr/>
        </p:nvSpPr>
        <p:spPr>
          <a:xfrm rot="0">
            <a:off x="80010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2102349082" name="Text">
    </p:cNvPr>
          <p:cNvSpPr>
            <a:spLocks noGrp="1"/>
          </p:cNvSpPr>
          <p:nvPr/>
        </p:nvSpPr>
        <p:spPr>
          <a:xfrm rot="0">
            <a:off x="87757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1296539991" name="Text">
    </p:cNvPr>
          <p:cNvSpPr>
            <a:spLocks noGrp="1"/>
          </p:cNvSpPr>
          <p:nvPr/>
        </p:nvSpPr>
        <p:spPr>
          <a:xfrm rot="0">
            <a:off x="9550400" y="67056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740722702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9292238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17772430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949794750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5 of</a:t>
            </a:r>
          </a:p>
        </p:txBody>
      </p:sp>
      <p:sp>
        <p:nvSpPr>
          <p:cNvPr id="1210184931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17169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7024814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385565866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358055671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052459175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648392663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2699755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776973890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1251306836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729426704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636894340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989721030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394692492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1834884295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2044207092" name="Frame"/>
          <p:cNvSpPr>
            <a:spLocks noGrp="1"/>
          </p:cNvSpPr>
          <p:nvPr/>
        </p:nvSpPr>
        <p:spPr>
          <a:xfrm>
            <a:off x="254000" y="4572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44515714" name="Text">
    </p:cNvPr>
          <p:cNvSpPr>
            <a:spLocks noGrp="1"/>
          </p:cNvSpPr>
          <p:nvPr/>
        </p:nvSpPr>
        <p:spPr>
          <a:xfrm rot="0">
            <a:off x="2578100" y="457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DEPÓSITOS DE AHORRO</a:t>
            </a:r>
          </a:p>
        </p:txBody>
      </p:sp>
      <p:sp>
        <p:nvSpPr>
          <p:cNvPr id="1765054892" name="Frame"/>
          <p:cNvSpPr>
            <a:spLocks noGrp="1"/>
          </p:cNvSpPr>
          <p:nvPr/>
        </p:nvSpPr>
        <p:spPr>
          <a:xfrm>
            <a:off x="254000" y="977900"/>
            <a:ext cx="10185400" cy="6985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47277417" name="Text">
    </p:cNvPr>
          <p:cNvSpPr>
            <a:spLocks noGrp="1"/>
          </p:cNvSpPr>
          <p:nvPr/>
        </p:nvSpPr>
        <p:spPr>
          <a:xfrm rot="0">
            <a:off x="254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292865184" name="Text">
    </p:cNvPr>
          <p:cNvSpPr>
            <a:spLocks noGrp="1"/>
          </p:cNvSpPr>
          <p:nvPr/>
        </p:nvSpPr>
        <p:spPr>
          <a:xfrm rot="0">
            <a:off x="1028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768561502" name="Text">
    </p:cNvPr>
          <p:cNvSpPr>
            <a:spLocks noGrp="1"/>
          </p:cNvSpPr>
          <p:nvPr/>
        </p:nvSpPr>
        <p:spPr>
          <a:xfrm rot="0">
            <a:off x="1803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618534438" name="Text">
    </p:cNvPr>
          <p:cNvSpPr>
            <a:spLocks noGrp="1"/>
          </p:cNvSpPr>
          <p:nvPr/>
        </p:nvSpPr>
        <p:spPr>
          <a:xfrm rot="0">
            <a:off x="2578100" y="9779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DEPÓSITOS DE AHORRO</a:t>
            </a:r>
          </a:p>
        </p:txBody>
      </p:sp>
      <p:sp>
        <p:nvSpPr>
          <p:cNvPr id="1492160644" name="Text">
    </p:cNvPr>
          <p:cNvSpPr>
            <a:spLocks noGrp="1"/>
          </p:cNvSpPr>
          <p:nvPr/>
        </p:nvSpPr>
        <p:spPr>
          <a:xfrm rot="0">
            <a:off x="33528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773895604" name="Text">
    </p:cNvPr>
          <p:cNvSpPr>
            <a:spLocks noGrp="1"/>
          </p:cNvSpPr>
          <p:nvPr/>
        </p:nvSpPr>
        <p:spPr>
          <a:xfrm rot="0">
            <a:off x="41275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345468726" name="Text">
    </p:cNvPr>
          <p:cNvSpPr>
            <a:spLocks noGrp="1"/>
          </p:cNvSpPr>
          <p:nvPr/>
        </p:nvSpPr>
        <p:spPr>
          <a:xfrm rot="0">
            <a:off x="49022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76114480" name="Text">
    </p:cNvPr>
          <p:cNvSpPr>
            <a:spLocks noGrp="1"/>
          </p:cNvSpPr>
          <p:nvPr/>
        </p:nvSpPr>
        <p:spPr>
          <a:xfrm rot="0">
            <a:off x="56769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486990997" name="Text">
    </p:cNvPr>
          <p:cNvSpPr>
            <a:spLocks noGrp="1"/>
          </p:cNvSpPr>
          <p:nvPr/>
        </p:nvSpPr>
        <p:spPr>
          <a:xfrm rot="0">
            <a:off x="64516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792359658" name="Text">
    </p:cNvPr>
          <p:cNvSpPr>
            <a:spLocks noGrp="1"/>
          </p:cNvSpPr>
          <p:nvPr/>
        </p:nvSpPr>
        <p:spPr>
          <a:xfrm rot="0">
            <a:off x="72263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728711951" name="Text">
    </p:cNvPr>
          <p:cNvSpPr>
            <a:spLocks noGrp="1"/>
          </p:cNvSpPr>
          <p:nvPr/>
        </p:nvSpPr>
        <p:spPr>
          <a:xfrm rot="0">
            <a:off x="8001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694004408" name="Text">
    </p:cNvPr>
          <p:cNvSpPr>
            <a:spLocks noGrp="1"/>
          </p:cNvSpPr>
          <p:nvPr/>
        </p:nvSpPr>
        <p:spPr>
          <a:xfrm rot="0">
            <a:off x="8775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829991860" name="Text">
    </p:cNvPr>
          <p:cNvSpPr>
            <a:spLocks noGrp="1"/>
          </p:cNvSpPr>
          <p:nvPr/>
        </p:nvSpPr>
        <p:spPr>
          <a:xfrm rot="0">
            <a:off x="9550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1921643293" name="Frame"/>
          <p:cNvSpPr>
            <a:spLocks noGrp="1"/>
          </p:cNvSpPr>
          <p:nvPr/>
        </p:nvSpPr>
        <p:spPr>
          <a:xfrm>
            <a:off x="254000" y="1676400"/>
            <a:ext cx="10185400" cy="698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98712696" name="Text">
    </p:cNvPr>
          <p:cNvSpPr>
            <a:spLocks noGrp="1"/>
          </p:cNvSpPr>
          <p:nvPr/>
        </p:nvSpPr>
        <p:spPr>
          <a:xfrm rot="0">
            <a:off x="2540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72702977" name="Text">
    </p:cNvPr>
          <p:cNvSpPr>
            <a:spLocks noGrp="1"/>
          </p:cNvSpPr>
          <p:nvPr/>
        </p:nvSpPr>
        <p:spPr>
          <a:xfrm rot="0">
            <a:off x="10287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887728180" name="Text">
    </p:cNvPr>
          <p:cNvSpPr>
            <a:spLocks noGrp="1"/>
          </p:cNvSpPr>
          <p:nvPr/>
        </p:nvSpPr>
        <p:spPr>
          <a:xfrm rot="0">
            <a:off x="18034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1294493218" name="Text">
    </p:cNvPr>
          <p:cNvSpPr>
            <a:spLocks noGrp="1"/>
          </p:cNvSpPr>
          <p:nvPr/>
        </p:nvSpPr>
        <p:spPr>
          <a:xfrm rot="0">
            <a:off x="2578100" y="16764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DEPÓSITOS DE AHORRO</a:t>
            </a:r>
          </a:p>
        </p:txBody>
      </p:sp>
      <p:sp>
        <p:nvSpPr>
          <p:cNvPr id="324184734" name="Text">
    </p:cNvPr>
          <p:cNvSpPr>
            <a:spLocks noGrp="1"/>
          </p:cNvSpPr>
          <p:nvPr/>
        </p:nvSpPr>
        <p:spPr>
          <a:xfrm rot="0">
            <a:off x="33528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028217249" name="Text">
    </p:cNvPr>
          <p:cNvSpPr>
            <a:spLocks noGrp="1"/>
          </p:cNvSpPr>
          <p:nvPr/>
        </p:nvSpPr>
        <p:spPr>
          <a:xfrm rot="0">
            <a:off x="41275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854904814" name="Text">
    </p:cNvPr>
          <p:cNvSpPr>
            <a:spLocks noGrp="1"/>
          </p:cNvSpPr>
          <p:nvPr/>
        </p:nvSpPr>
        <p:spPr>
          <a:xfrm rot="0">
            <a:off x="49022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1620634475" name="Text">
    </p:cNvPr>
          <p:cNvSpPr>
            <a:spLocks noGrp="1"/>
          </p:cNvSpPr>
          <p:nvPr/>
        </p:nvSpPr>
        <p:spPr>
          <a:xfrm rot="0">
            <a:off x="56769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721281468" name="Text">
    </p:cNvPr>
          <p:cNvSpPr>
            <a:spLocks noGrp="1"/>
          </p:cNvSpPr>
          <p:nvPr/>
        </p:nvSpPr>
        <p:spPr>
          <a:xfrm rot="0">
            <a:off x="64516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92250271" name="Text">
    </p:cNvPr>
          <p:cNvSpPr>
            <a:spLocks noGrp="1"/>
          </p:cNvSpPr>
          <p:nvPr/>
        </p:nvSpPr>
        <p:spPr>
          <a:xfrm rot="0">
            <a:off x="72263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62511541" name="Text">
    </p:cNvPr>
          <p:cNvSpPr>
            <a:spLocks noGrp="1"/>
          </p:cNvSpPr>
          <p:nvPr/>
        </p:nvSpPr>
        <p:spPr>
          <a:xfrm rot="0">
            <a:off x="80010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610117914" name="Text">
    </p:cNvPr>
          <p:cNvSpPr>
            <a:spLocks noGrp="1"/>
          </p:cNvSpPr>
          <p:nvPr/>
        </p:nvSpPr>
        <p:spPr>
          <a:xfrm rot="0">
            <a:off x="87757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9704806" name="Text">
    </p:cNvPr>
          <p:cNvSpPr>
            <a:spLocks noGrp="1"/>
          </p:cNvSpPr>
          <p:nvPr/>
        </p:nvSpPr>
        <p:spPr>
          <a:xfrm rot="0">
            <a:off x="9550400" y="1676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92813972" name="Frame"/>
          <p:cNvSpPr>
            <a:spLocks noGrp="1"/>
          </p:cNvSpPr>
          <p:nvPr/>
        </p:nvSpPr>
        <p:spPr>
          <a:xfrm>
            <a:off x="254000" y="2374900"/>
            <a:ext cx="10185400" cy="6985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049137" name="Text">
    </p:cNvPr>
          <p:cNvSpPr>
            <a:spLocks noGrp="1"/>
          </p:cNvSpPr>
          <p:nvPr/>
        </p:nvSpPr>
        <p:spPr>
          <a:xfrm rot="0">
            <a:off x="2540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231795844" name="Text">
    </p:cNvPr>
          <p:cNvSpPr>
            <a:spLocks noGrp="1"/>
          </p:cNvSpPr>
          <p:nvPr/>
        </p:nvSpPr>
        <p:spPr>
          <a:xfrm rot="0">
            <a:off x="10287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387259612" name="Text">
    </p:cNvPr>
          <p:cNvSpPr>
            <a:spLocks noGrp="1"/>
          </p:cNvSpPr>
          <p:nvPr/>
        </p:nvSpPr>
        <p:spPr>
          <a:xfrm rot="0">
            <a:off x="18034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747913932" name="Text">
    </p:cNvPr>
          <p:cNvSpPr>
            <a:spLocks noGrp="1"/>
          </p:cNvSpPr>
          <p:nvPr/>
        </p:nvSpPr>
        <p:spPr>
          <a:xfrm rot="0">
            <a:off x="2578100" y="23749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DEPÓSITOS DE AHORRO</a:t>
            </a:r>
          </a:p>
        </p:txBody>
      </p:sp>
      <p:sp>
        <p:nvSpPr>
          <p:cNvPr id="306865661" name="Text">
    </p:cNvPr>
          <p:cNvSpPr>
            <a:spLocks noGrp="1"/>
          </p:cNvSpPr>
          <p:nvPr/>
        </p:nvSpPr>
        <p:spPr>
          <a:xfrm rot="0">
            <a:off x="33528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00740774" name="Text">
    </p:cNvPr>
          <p:cNvSpPr>
            <a:spLocks noGrp="1"/>
          </p:cNvSpPr>
          <p:nvPr/>
        </p:nvSpPr>
        <p:spPr>
          <a:xfrm rot="0">
            <a:off x="41275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961360198" name="Text">
    </p:cNvPr>
          <p:cNvSpPr>
            <a:spLocks noGrp="1"/>
          </p:cNvSpPr>
          <p:nvPr/>
        </p:nvSpPr>
        <p:spPr>
          <a:xfrm rot="0">
            <a:off x="49022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935433857" name="Text">
    </p:cNvPr>
          <p:cNvSpPr>
            <a:spLocks noGrp="1"/>
          </p:cNvSpPr>
          <p:nvPr/>
        </p:nvSpPr>
        <p:spPr>
          <a:xfrm rot="0">
            <a:off x="56769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994749961" name="Text">
    </p:cNvPr>
          <p:cNvSpPr>
            <a:spLocks noGrp="1"/>
          </p:cNvSpPr>
          <p:nvPr/>
        </p:nvSpPr>
        <p:spPr>
          <a:xfrm rot="0">
            <a:off x="64516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032016493" name="Text">
    </p:cNvPr>
          <p:cNvSpPr>
            <a:spLocks noGrp="1"/>
          </p:cNvSpPr>
          <p:nvPr/>
        </p:nvSpPr>
        <p:spPr>
          <a:xfrm rot="0">
            <a:off x="72263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696894729" name="Text">
    </p:cNvPr>
          <p:cNvSpPr>
            <a:spLocks noGrp="1"/>
          </p:cNvSpPr>
          <p:nvPr/>
        </p:nvSpPr>
        <p:spPr>
          <a:xfrm rot="0">
            <a:off x="80010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315046695" name="Text">
    </p:cNvPr>
          <p:cNvSpPr>
            <a:spLocks noGrp="1"/>
          </p:cNvSpPr>
          <p:nvPr/>
        </p:nvSpPr>
        <p:spPr>
          <a:xfrm rot="0">
            <a:off x="87757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1337932870" name="Text">
    </p:cNvPr>
          <p:cNvSpPr>
            <a:spLocks noGrp="1"/>
          </p:cNvSpPr>
          <p:nvPr/>
        </p:nvSpPr>
        <p:spPr>
          <a:xfrm rot="0">
            <a:off x="9550400" y="237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179364520" name="Frame"/>
          <p:cNvSpPr>
            <a:spLocks noGrp="1"/>
          </p:cNvSpPr>
          <p:nvPr/>
        </p:nvSpPr>
        <p:spPr>
          <a:xfrm>
            <a:off x="254000" y="3073400"/>
            <a:ext cx="10185400" cy="698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4539237" name="Text">
    </p:cNvPr>
          <p:cNvSpPr>
            <a:spLocks noGrp="1"/>
          </p:cNvSpPr>
          <p:nvPr/>
        </p:nvSpPr>
        <p:spPr>
          <a:xfrm rot="0">
            <a:off x="2540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79864032" name="Text">
    </p:cNvPr>
          <p:cNvSpPr>
            <a:spLocks noGrp="1"/>
          </p:cNvSpPr>
          <p:nvPr/>
        </p:nvSpPr>
        <p:spPr>
          <a:xfrm rot="0">
            <a:off x="10287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020510717" name="Text">
    </p:cNvPr>
          <p:cNvSpPr>
            <a:spLocks noGrp="1"/>
          </p:cNvSpPr>
          <p:nvPr/>
        </p:nvSpPr>
        <p:spPr>
          <a:xfrm rot="0">
            <a:off x="18034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661001251" name="Text">
    </p:cNvPr>
          <p:cNvSpPr>
            <a:spLocks noGrp="1"/>
          </p:cNvSpPr>
          <p:nvPr/>
        </p:nvSpPr>
        <p:spPr>
          <a:xfrm rot="0">
            <a:off x="2578100" y="30734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DEPÓSITOS DE AHORRO</a:t>
            </a:r>
          </a:p>
        </p:txBody>
      </p:sp>
      <p:sp>
        <p:nvSpPr>
          <p:cNvPr id="1793157786" name="Text">
    </p:cNvPr>
          <p:cNvSpPr>
            <a:spLocks noGrp="1"/>
          </p:cNvSpPr>
          <p:nvPr/>
        </p:nvSpPr>
        <p:spPr>
          <a:xfrm rot="0">
            <a:off x="33528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605573543" name="Text">
    </p:cNvPr>
          <p:cNvSpPr>
            <a:spLocks noGrp="1"/>
          </p:cNvSpPr>
          <p:nvPr/>
        </p:nvSpPr>
        <p:spPr>
          <a:xfrm rot="0">
            <a:off x="41275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5777776" name="Text">
    </p:cNvPr>
          <p:cNvSpPr>
            <a:spLocks noGrp="1"/>
          </p:cNvSpPr>
          <p:nvPr/>
        </p:nvSpPr>
        <p:spPr>
          <a:xfrm rot="0">
            <a:off x="49022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288779011" name="Text">
    </p:cNvPr>
          <p:cNvSpPr>
            <a:spLocks noGrp="1"/>
          </p:cNvSpPr>
          <p:nvPr/>
        </p:nvSpPr>
        <p:spPr>
          <a:xfrm rot="0">
            <a:off x="56769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893885445" name="Text">
    </p:cNvPr>
          <p:cNvSpPr>
            <a:spLocks noGrp="1"/>
          </p:cNvSpPr>
          <p:nvPr/>
        </p:nvSpPr>
        <p:spPr>
          <a:xfrm rot="0">
            <a:off x="64516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378639575" name="Text">
    </p:cNvPr>
          <p:cNvSpPr>
            <a:spLocks noGrp="1"/>
          </p:cNvSpPr>
          <p:nvPr/>
        </p:nvSpPr>
        <p:spPr>
          <a:xfrm rot="0">
            <a:off x="72263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625166293" name="Text">
    </p:cNvPr>
          <p:cNvSpPr>
            <a:spLocks noGrp="1"/>
          </p:cNvSpPr>
          <p:nvPr/>
        </p:nvSpPr>
        <p:spPr>
          <a:xfrm rot="0">
            <a:off x="80010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26832141" name="Text">
    </p:cNvPr>
          <p:cNvSpPr>
            <a:spLocks noGrp="1"/>
          </p:cNvSpPr>
          <p:nvPr/>
        </p:nvSpPr>
        <p:spPr>
          <a:xfrm rot="0">
            <a:off x="8775700" y="30734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681838775" name="Text">
    </p:cNvPr>
          <p:cNvSpPr>
            <a:spLocks noGrp="1"/>
          </p:cNvSpPr>
          <p:nvPr/>
        </p:nvSpPr>
        <p:spPr>
          <a:xfrm rot="0">
            <a:off x="9550400" y="3073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115225035" name="Frame"/>
          <p:cNvSpPr>
            <a:spLocks noGrp="1"/>
          </p:cNvSpPr>
          <p:nvPr/>
        </p:nvSpPr>
        <p:spPr>
          <a:xfrm>
            <a:off x="254000" y="3771900"/>
            <a:ext cx="10185400" cy="6985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04238643" name="Text">
    </p:cNvPr>
          <p:cNvSpPr>
            <a:spLocks noGrp="1"/>
          </p:cNvSpPr>
          <p:nvPr/>
        </p:nvSpPr>
        <p:spPr>
          <a:xfrm rot="0">
            <a:off x="2540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1012111650" name="Text">
    </p:cNvPr>
          <p:cNvSpPr>
            <a:spLocks noGrp="1"/>
          </p:cNvSpPr>
          <p:nvPr/>
        </p:nvSpPr>
        <p:spPr>
          <a:xfrm rot="0">
            <a:off x="10287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778719093" name="Text">
    </p:cNvPr>
          <p:cNvSpPr>
            <a:spLocks noGrp="1"/>
          </p:cNvSpPr>
          <p:nvPr/>
        </p:nvSpPr>
        <p:spPr>
          <a:xfrm rot="0">
            <a:off x="18034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1061</a:t>
            </a:r>
          </a:p>
        </p:txBody>
      </p:sp>
      <p:sp>
        <p:nvSpPr>
          <p:cNvPr id="1320676078" name="Text">
    </p:cNvPr>
          <p:cNvSpPr>
            <a:spLocks noGrp="1"/>
          </p:cNvSpPr>
          <p:nvPr/>
        </p:nvSpPr>
        <p:spPr>
          <a:xfrm rot="0">
            <a:off x="2578100" y="37719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DEPÓSITOS DE AHORRO</a:t>
            </a:r>
          </a:p>
        </p:txBody>
      </p:sp>
      <p:sp>
        <p:nvSpPr>
          <p:cNvPr id="99361739" name="Text">
    </p:cNvPr>
          <p:cNvSpPr>
            <a:spLocks noGrp="1"/>
          </p:cNvSpPr>
          <p:nvPr/>
        </p:nvSpPr>
        <p:spPr>
          <a:xfrm rot="0">
            <a:off x="33528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626401501" name="Text">
    </p:cNvPr>
          <p:cNvSpPr>
            <a:spLocks noGrp="1"/>
          </p:cNvSpPr>
          <p:nvPr/>
        </p:nvSpPr>
        <p:spPr>
          <a:xfrm rot="0">
            <a:off x="41275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97088741" name="Text">
    </p:cNvPr>
          <p:cNvSpPr>
            <a:spLocks noGrp="1"/>
          </p:cNvSpPr>
          <p:nvPr/>
        </p:nvSpPr>
        <p:spPr>
          <a:xfrm rot="0">
            <a:off x="49022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682271670" name="Text">
    </p:cNvPr>
          <p:cNvSpPr>
            <a:spLocks noGrp="1"/>
          </p:cNvSpPr>
          <p:nvPr/>
        </p:nvSpPr>
        <p:spPr>
          <a:xfrm rot="0">
            <a:off x="56769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1287405331" name="Text">
    </p:cNvPr>
          <p:cNvSpPr>
            <a:spLocks noGrp="1"/>
          </p:cNvSpPr>
          <p:nvPr/>
        </p:nvSpPr>
        <p:spPr>
          <a:xfrm rot="0">
            <a:off x="64516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492692625" name="Text">
    </p:cNvPr>
          <p:cNvSpPr>
            <a:spLocks noGrp="1"/>
          </p:cNvSpPr>
          <p:nvPr/>
        </p:nvSpPr>
        <p:spPr>
          <a:xfrm rot="0">
            <a:off x="72263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607689089" name="Text">
    </p:cNvPr>
          <p:cNvSpPr>
            <a:spLocks noGrp="1"/>
          </p:cNvSpPr>
          <p:nvPr/>
        </p:nvSpPr>
        <p:spPr>
          <a:xfrm rot="0">
            <a:off x="80010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580504798" name="Text">
    </p:cNvPr>
          <p:cNvSpPr>
            <a:spLocks noGrp="1"/>
          </p:cNvSpPr>
          <p:nvPr/>
        </p:nvSpPr>
        <p:spPr>
          <a:xfrm rot="0">
            <a:off x="87757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59013433" name="Text">
    </p:cNvPr>
          <p:cNvSpPr>
            <a:spLocks noGrp="1"/>
          </p:cNvSpPr>
          <p:nvPr/>
        </p:nvSpPr>
        <p:spPr>
          <a:xfrm rot="0">
            <a:off x="9550400" y="3771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08383840" name="Frame"/>
          <p:cNvSpPr>
            <a:spLocks noGrp="1"/>
          </p:cNvSpPr>
          <p:nvPr/>
        </p:nvSpPr>
        <p:spPr>
          <a:xfrm>
            <a:off x="254000" y="44704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49797318" name="Text">
    </p:cNvPr>
          <p:cNvSpPr>
            <a:spLocks noGrp="1"/>
          </p:cNvSpPr>
          <p:nvPr/>
        </p:nvSpPr>
        <p:spPr>
          <a:xfrm rot="0">
            <a:off x="2540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989458409" name="Text">
    </p:cNvPr>
          <p:cNvSpPr>
            <a:spLocks noGrp="1"/>
          </p:cNvSpPr>
          <p:nvPr/>
        </p:nvSpPr>
        <p:spPr>
          <a:xfrm rot="0">
            <a:off x="10287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887009916" name="Text">
    </p:cNvPr>
          <p:cNvSpPr>
            <a:spLocks noGrp="1"/>
          </p:cNvSpPr>
          <p:nvPr/>
        </p:nvSpPr>
        <p:spPr>
          <a:xfrm rot="0">
            <a:off x="18034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715314711" name="Text">
    </p:cNvPr>
          <p:cNvSpPr>
            <a:spLocks noGrp="1"/>
          </p:cNvSpPr>
          <p:nvPr/>
        </p:nvSpPr>
        <p:spPr>
          <a:xfrm rot="0">
            <a:off x="2578100" y="44704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771332499" name="Text">
    </p:cNvPr>
          <p:cNvSpPr>
            <a:spLocks noGrp="1"/>
          </p:cNvSpPr>
          <p:nvPr/>
        </p:nvSpPr>
        <p:spPr>
          <a:xfrm rot="0">
            <a:off x="33528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485487458" name="Text">
    </p:cNvPr>
          <p:cNvSpPr>
            <a:spLocks noGrp="1"/>
          </p:cNvSpPr>
          <p:nvPr/>
        </p:nvSpPr>
        <p:spPr>
          <a:xfrm rot="0">
            <a:off x="41275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28259677" name="Text">
    </p:cNvPr>
          <p:cNvSpPr>
            <a:spLocks noGrp="1"/>
          </p:cNvSpPr>
          <p:nvPr/>
        </p:nvSpPr>
        <p:spPr>
          <a:xfrm rot="0">
            <a:off x="49022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631821844" name="Text">
    </p:cNvPr>
          <p:cNvSpPr>
            <a:spLocks noGrp="1"/>
          </p:cNvSpPr>
          <p:nvPr/>
        </p:nvSpPr>
        <p:spPr>
          <a:xfrm rot="0">
            <a:off x="56769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149040179" name="Text">
    </p:cNvPr>
          <p:cNvSpPr>
            <a:spLocks noGrp="1"/>
          </p:cNvSpPr>
          <p:nvPr/>
        </p:nvSpPr>
        <p:spPr>
          <a:xfrm rot="0">
            <a:off x="64516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234186867" name="Text">
    </p:cNvPr>
          <p:cNvSpPr>
            <a:spLocks noGrp="1"/>
          </p:cNvSpPr>
          <p:nvPr/>
        </p:nvSpPr>
        <p:spPr>
          <a:xfrm rot="0">
            <a:off x="72263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701852749" name="Text">
    </p:cNvPr>
          <p:cNvSpPr>
            <a:spLocks noGrp="1"/>
          </p:cNvSpPr>
          <p:nvPr/>
        </p:nvSpPr>
        <p:spPr>
          <a:xfrm rot="0">
            <a:off x="80010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09794433" name="Text">
    </p:cNvPr>
          <p:cNvSpPr>
            <a:spLocks noGrp="1"/>
          </p:cNvSpPr>
          <p:nvPr/>
        </p:nvSpPr>
        <p:spPr>
          <a:xfrm rot="0">
            <a:off x="87757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635823885" name="Text">
    </p:cNvPr>
          <p:cNvSpPr>
            <a:spLocks noGrp="1"/>
          </p:cNvSpPr>
          <p:nvPr/>
        </p:nvSpPr>
        <p:spPr>
          <a:xfrm rot="0">
            <a:off x="9550400" y="44704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1840138856" name="Frame"/>
          <p:cNvSpPr>
            <a:spLocks noGrp="1"/>
          </p:cNvSpPr>
          <p:nvPr/>
        </p:nvSpPr>
        <p:spPr>
          <a:xfrm>
            <a:off x="254000" y="55118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9964110" name="Text">
    </p:cNvPr>
          <p:cNvSpPr>
            <a:spLocks noGrp="1"/>
          </p:cNvSpPr>
          <p:nvPr/>
        </p:nvSpPr>
        <p:spPr>
          <a:xfrm rot="0">
            <a:off x="2540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434171682" name="Text">
    </p:cNvPr>
          <p:cNvSpPr>
            <a:spLocks noGrp="1"/>
          </p:cNvSpPr>
          <p:nvPr/>
        </p:nvSpPr>
        <p:spPr>
          <a:xfrm rot="0">
            <a:off x="10287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605165327" name="Text">
    </p:cNvPr>
          <p:cNvSpPr>
            <a:spLocks noGrp="1"/>
          </p:cNvSpPr>
          <p:nvPr/>
        </p:nvSpPr>
        <p:spPr>
          <a:xfrm rot="0">
            <a:off x="18034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078861208" name="Text">
    </p:cNvPr>
          <p:cNvSpPr>
            <a:spLocks noGrp="1"/>
          </p:cNvSpPr>
          <p:nvPr/>
        </p:nvSpPr>
        <p:spPr>
          <a:xfrm rot="0">
            <a:off x="2578100" y="55118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265808116" name="Text">
    </p:cNvPr>
          <p:cNvSpPr>
            <a:spLocks noGrp="1"/>
          </p:cNvSpPr>
          <p:nvPr/>
        </p:nvSpPr>
        <p:spPr>
          <a:xfrm rot="0">
            <a:off x="33528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33030533" name="Text">
    </p:cNvPr>
          <p:cNvSpPr>
            <a:spLocks noGrp="1"/>
          </p:cNvSpPr>
          <p:nvPr/>
        </p:nvSpPr>
        <p:spPr>
          <a:xfrm rot="0">
            <a:off x="41275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64427502" name="Text">
    </p:cNvPr>
          <p:cNvSpPr>
            <a:spLocks noGrp="1"/>
          </p:cNvSpPr>
          <p:nvPr/>
        </p:nvSpPr>
        <p:spPr>
          <a:xfrm rot="0">
            <a:off x="49022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266577733" name="Text">
    </p:cNvPr>
          <p:cNvSpPr>
            <a:spLocks noGrp="1"/>
          </p:cNvSpPr>
          <p:nvPr/>
        </p:nvSpPr>
        <p:spPr>
          <a:xfrm rot="0">
            <a:off x="56769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061387781" name="Text">
    </p:cNvPr>
          <p:cNvSpPr>
            <a:spLocks noGrp="1"/>
          </p:cNvSpPr>
          <p:nvPr/>
        </p:nvSpPr>
        <p:spPr>
          <a:xfrm rot="0">
            <a:off x="64516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473399458" name="Text">
    </p:cNvPr>
          <p:cNvSpPr>
            <a:spLocks noGrp="1"/>
          </p:cNvSpPr>
          <p:nvPr/>
        </p:nvSpPr>
        <p:spPr>
          <a:xfrm rot="0">
            <a:off x="72263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726832921" name="Text">
    </p:cNvPr>
          <p:cNvSpPr>
            <a:spLocks noGrp="1"/>
          </p:cNvSpPr>
          <p:nvPr/>
        </p:nvSpPr>
        <p:spPr>
          <a:xfrm rot="0">
            <a:off x="80010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948658446" name="Text">
    </p:cNvPr>
          <p:cNvSpPr>
            <a:spLocks noGrp="1"/>
          </p:cNvSpPr>
          <p:nvPr/>
        </p:nvSpPr>
        <p:spPr>
          <a:xfrm rot="0">
            <a:off x="87757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353830617" name="Text">
    </p:cNvPr>
          <p:cNvSpPr>
            <a:spLocks noGrp="1"/>
          </p:cNvSpPr>
          <p:nvPr/>
        </p:nvSpPr>
        <p:spPr>
          <a:xfrm rot="0">
            <a:off x="9550400" y="55118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368252727" name="Frame"/>
          <p:cNvSpPr>
            <a:spLocks noGrp="1"/>
          </p:cNvSpPr>
          <p:nvPr/>
        </p:nvSpPr>
        <p:spPr>
          <a:xfrm>
            <a:off x="254000" y="6553200"/>
            <a:ext cx="10185400" cy="355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12834105" name="Text">
    </p:cNvPr>
          <p:cNvSpPr>
            <a:spLocks noGrp="1"/>
          </p:cNvSpPr>
          <p:nvPr/>
        </p:nvSpPr>
        <p:spPr>
          <a:xfrm rot="0">
            <a:off x="2540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562406783" name="Text">
    </p:cNvPr>
          <p:cNvSpPr>
            <a:spLocks noGrp="1"/>
          </p:cNvSpPr>
          <p:nvPr/>
        </p:nvSpPr>
        <p:spPr>
          <a:xfrm rot="0">
            <a:off x="10287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55135002" name="Text">
    </p:cNvPr>
          <p:cNvSpPr>
            <a:spLocks noGrp="1"/>
          </p:cNvSpPr>
          <p:nvPr/>
        </p:nvSpPr>
        <p:spPr>
          <a:xfrm rot="0">
            <a:off x="18034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244231915" name="Text">
    </p:cNvPr>
          <p:cNvSpPr>
            <a:spLocks noGrp="1"/>
          </p:cNvSpPr>
          <p:nvPr/>
        </p:nvSpPr>
        <p:spPr>
          <a:xfrm rot="0">
            <a:off x="2578100" y="6553200"/>
            <a:ext cx="774700" cy="34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</a:t>
            </a:r>
          </a:p>
        </p:txBody>
      </p:sp>
      <p:sp>
        <p:nvSpPr>
          <p:cNvPr id="1285454994" name="Text">
    </p:cNvPr>
          <p:cNvSpPr>
            <a:spLocks noGrp="1"/>
          </p:cNvSpPr>
          <p:nvPr/>
        </p:nvSpPr>
        <p:spPr>
          <a:xfrm rot="0">
            <a:off x="33528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312191465" name="Text">
    </p:cNvPr>
          <p:cNvSpPr>
            <a:spLocks noGrp="1"/>
          </p:cNvSpPr>
          <p:nvPr/>
        </p:nvSpPr>
        <p:spPr>
          <a:xfrm rot="0">
            <a:off x="41275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539518779" name="Text">
    </p:cNvPr>
          <p:cNvSpPr>
            <a:spLocks noGrp="1"/>
          </p:cNvSpPr>
          <p:nvPr/>
        </p:nvSpPr>
        <p:spPr>
          <a:xfrm rot="0">
            <a:off x="49022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549528926" name="Text">
    </p:cNvPr>
          <p:cNvSpPr>
            <a:spLocks noGrp="1"/>
          </p:cNvSpPr>
          <p:nvPr/>
        </p:nvSpPr>
        <p:spPr>
          <a:xfrm rot="0">
            <a:off x="56769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528791352" name="Text">
    </p:cNvPr>
          <p:cNvSpPr>
            <a:spLocks noGrp="1"/>
          </p:cNvSpPr>
          <p:nvPr/>
        </p:nvSpPr>
        <p:spPr>
          <a:xfrm rot="0">
            <a:off x="64516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344242112" name="Text">
    </p:cNvPr>
          <p:cNvSpPr>
            <a:spLocks noGrp="1"/>
          </p:cNvSpPr>
          <p:nvPr/>
        </p:nvSpPr>
        <p:spPr>
          <a:xfrm rot="0">
            <a:off x="72263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311896081" name="Text">
    </p:cNvPr>
          <p:cNvSpPr>
            <a:spLocks noGrp="1"/>
          </p:cNvSpPr>
          <p:nvPr/>
        </p:nvSpPr>
        <p:spPr>
          <a:xfrm rot="0">
            <a:off x="80010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995427528" name="Text">
    </p:cNvPr>
          <p:cNvSpPr>
            <a:spLocks noGrp="1"/>
          </p:cNvSpPr>
          <p:nvPr/>
        </p:nvSpPr>
        <p:spPr>
          <a:xfrm rot="0">
            <a:off x="87757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2174189" name="Text">
    </p:cNvPr>
          <p:cNvSpPr>
            <a:spLocks noGrp="1"/>
          </p:cNvSpPr>
          <p:nvPr/>
        </p:nvSpPr>
        <p:spPr>
          <a:xfrm rot="0">
            <a:off x="9550400" y="65532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70693510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952394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56822345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359898308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6 of</a:t>
            </a:r>
          </a:p>
        </p:txBody>
      </p:sp>
      <p:sp>
        <p:nvSpPr>
          <p:cNvPr id="117256886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67430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4473670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195734645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683840681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313853055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383651737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2051290601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184862676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2083779460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452434268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1103563926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2070688843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404768625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1052446800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205930157" name="Frame"/>
          <p:cNvSpPr>
            <a:spLocks noGrp="1"/>
          </p:cNvSpPr>
          <p:nvPr/>
        </p:nvSpPr>
        <p:spPr>
          <a:xfrm>
            <a:off x="254000" y="457200"/>
            <a:ext cx="10185400" cy="6985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63800182" name="Text">
    </p:cNvPr>
          <p:cNvSpPr>
            <a:spLocks noGrp="1"/>
          </p:cNvSpPr>
          <p:nvPr/>
        </p:nvSpPr>
        <p:spPr>
          <a:xfrm rot="0">
            <a:off x="2578100" y="4572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CORRIENTES OPERATIVAS</a:t>
            </a:r>
          </a:p>
        </p:txBody>
      </p:sp>
      <p:sp>
        <p:nvSpPr>
          <p:cNvPr id="1203010926" name="Frame"/>
          <p:cNvSpPr>
            <a:spLocks noGrp="1"/>
          </p:cNvSpPr>
          <p:nvPr/>
        </p:nvSpPr>
        <p:spPr>
          <a:xfrm>
            <a:off x="254000" y="11557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60716888" name="Text">
    </p:cNvPr>
          <p:cNvSpPr>
            <a:spLocks noGrp="1"/>
          </p:cNvSpPr>
          <p:nvPr/>
        </p:nvSpPr>
        <p:spPr>
          <a:xfrm rot="0">
            <a:off x="2540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845497016" name="Text">
    </p:cNvPr>
          <p:cNvSpPr>
            <a:spLocks noGrp="1"/>
          </p:cNvSpPr>
          <p:nvPr/>
        </p:nvSpPr>
        <p:spPr>
          <a:xfrm rot="0">
            <a:off x="10287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517383436" name="Text">
    </p:cNvPr>
          <p:cNvSpPr>
            <a:spLocks noGrp="1"/>
          </p:cNvSpPr>
          <p:nvPr/>
        </p:nvSpPr>
        <p:spPr>
          <a:xfrm rot="0">
            <a:off x="18034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2054026421" name="Text">
    </p:cNvPr>
          <p:cNvSpPr>
            <a:spLocks noGrp="1"/>
          </p:cNvSpPr>
          <p:nvPr/>
        </p:nvSpPr>
        <p:spPr>
          <a:xfrm rot="0">
            <a:off x="2578100" y="11557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85687996" name="Text">
    </p:cNvPr>
          <p:cNvSpPr>
            <a:spLocks noGrp="1"/>
          </p:cNvSpPr>
          <p:nvPr/>
        </p:nvSpPr>
        <p:spPr>
          <a:xfrm rot="0">
            <a:off x="33528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796265835" name="Text">
    </p:cNvPr>
          <p:cNvSpPr>
            <a:spLocks noGrp="1"/>
          </p:cNvSpPr>
          <p:nvPr/>
        </p:nvSpPr>
        <p:spPr>
          <a:xfrm rot="0">
            <a:off x="41275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78321600" name="Text">
    </p:cNvPr>
          <p:cNvSpPr>
            <a:spLocks noGrp="1"/>
          </p:cNvSpPr>
          <p:nvPr/>
        </p:nvSpPr>
        <p:spPr>
          <a:xfrm rot="0">
            <a:off x="49022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427664161" name="Text">
    </p:cNvPr>
          <p:cNvSpPr>
            <a:spLocks noGrp="1"/>
          </p:cNvSpPr>
          <p:nvPr/>
        </p:nvSpPr>
        <p:spPr>
          <a:xfrm rot="0">
            <a:off x="56769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87176864" name="Text">
    </p:cNvPr>
          <p:cNvSpPr>
            <a:spLocks noGrp="1"/>
          </p:cNvSpPr>
          <p:nvPr/>
        </p:nvSpPr>
        <p:spPr>
          <a:xfrm rot="0">
            <a:off x="64516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718493729" name="Text">
    </p:cNvPr>
          <p:cNvSpPr>
            <a:spLocks noGrp="1"/>
          </p:cNvSpPr>
          <p:nvPr/>
        </p:nvSpPr>
        <p:spPr>
          <a:xfrm rot="0">
            <a:off x="72263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64267213" name="Text">
    </p:cNvPr>
          <p:cNvSpPr>
            <a:spLocks noGrp="1"/>
          </p:cNvSpPr>
          <p:nvPr/>
        </p:nvSpPr>
        <p:spPr>
          <a:xfrm rot="0">
            <a:off x="80010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523076016" name="Text">
    </p:cNvPr>
          <p:cNvSpPr>
            <a:spLocks noGrp="1"/>
          </p:cNvSpPr>
          <p:nvPr/>
        </p:nvSpPr>
        <p:spPr>
          <a:xfrm rot="0">
            <a:off x="87757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1416823010" name="Text">
    </p:cNvPr>
          <p:cNvSpPr>
            <a:spLocks noGrp="1"/>
          </p:cNvSpPr>
          <p:nvPr/>
        </p:nvSpPr>
        <p:spPr>
          <a:xfrm rot="0">
            <a:off x="9550400" y="1155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125863271" name="Frame"/>
          <p:cNvSpPr>
            <a:spLocks noGrp="1"/>
          </p:cNvSpPr>
          <p:nvPr/>
        </p:nvSpPr>
        <p:spPr>
          <a:xfrm>
            <a:off x="254000" y="21971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06091301" name="Text">
    </p:cNvPr>
          <p:cNvSpPr>
            <a:spLocks noGrp="1"/>
          </p:cNvSpPr>
          <p:nvPr/>
        </p:nvSpPr>
        <p:spPr>
          <a:xfrm rot="0">
            <a:off x="2540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836676433" name="Text">
    </p:cNvPr>
          <p:cNvSpPr>
            <a:spLocks noGrp="1"/>
          </p:cNvSpPr>
          <p:nvPr/>
        </p:nvSpPr>
        <p:spPr>
          <a:xfrm rot="0">
            <a:off x="10287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557915148" name="Text">
    </p:cNvPr>
          <p:cNvSpPr>
            <a:spLocks noGrp="1"/>
          </p:cNvSpPr>
          <p:nvPr/>
        </p:nvSpPr>
        <p:spPr>
          <a:xfrm rot="0">
            <a:off x="18034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943198004" name="Text">
    </p:cNvPr>
          <p:cNvSpPr>
            <a:spLocks noGrp="1"/>
          </p:cNvSpPr>
          <p:nvPr/>
        </p:nvSpPr>
        <p:spPr>
          <a:xfrm rot="0">
            <a:off x="2578100" y="21971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1961354345" name="Text">
    </p:cNvPr>
          <p:cNvSpPr>
            <a:spLocks noGrp="1"/>
          </p:cNvSpPr>
          <p:nvPr/>
        </p:nvSpPr>
        <p:spPr>
          <a:xfrm rot="0">
            <a:off x="33528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385350233" name="Text">
    </p:cNvPr>
          <p:cNvSpPr>
            <a:spLocks noGrp="1"/>
          </p:cNvSpPr>
          <p:nvPr/>
        </p:nvSpPr>
        <p:spPr>
          <a:xfrm rot="0">
            <a:off x="41275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65302395" name="Text">
    </p:cNvPr>
          <p:cNvSpPr>
            <a:spLocks noGrp="1"/>
          </p:cNvSpPr>
          <p:nvPr/>
        </p:nvSpPr>
        <p:spPr>
          <a:xfrm rot="0">
            <a:off x="49022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61076099" name="Text">
    </p:cNvPr>
          <p:cNvSpPr>
            <a:spLocks noGrp="1"/>
          </p:cNvSpPr>
          <p:nvPr/>
        </p:nvSpPr>
        <p:spPr>
          <a:xfrm rot="0">
            <a:off x="56769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210882610" name="Text">
    </p:cNvPr>
          <p:cNvSpPr>
            <a:spLocks noGrp="1"/>
          </p:cNvSpPr>
          <p:nvPr/>
        </p:nvSpPr>
        <p:spPr>
          <a:xfrm rot="0">
            <a:off x="64516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215494498" name="Text">
    </p:cNvPr>
          <p:cNvSpPr>
            <a:spLocks noGrp="1"/>
          </p:cNvSpPr>
          <p:nvPr/>
        </p:nvSpPr>
        <p:spPr>
          <a:xfrm rot="0">
            <a:off x="72263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670233689" name="Text">
    </p:cNvPr>
          <p:cNvSpPr>
            <a:spLocks noGrp="1"/>
          </p:cNvSpPr>
          <p:nvPr/>
        </p:nvSpPr>
        <p:spPr>
          <a:xfrm rot="0">
            <a:off x="80010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004088782" name="Text">
    </p:cNvPr>
          <p:cNvSpPr>
            <a:spLocks noGrp="1"/>
          </p:cNvSpPr>
          <p:nvPr/>
        </p:nvSpPr>
        <p:spPr>
          <a:xfrm rot="0">
            <a:off x="8775700" y="21971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386456973" name="Text">
    </p:cNvPr>
          <p:cNvSpPr>
            <a:spLocks noGrp="1"/>
          </p:cNvSpPr>
          <p:nvPr/>
        </p:nvSpPr>
        <p:spPr>
          <a:xfrm rot="0">
            <a:off x="9550400" y="2197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516651313" name="Frame"/>
          <p:cNvSpPr>
            <a:spLocks noGrp="1"/>
          </p:cNvSpPr>
          <p:nvPr/>
        </p:nvSpPr>
        <p:spPr>
          <a:xfrm>
            <a:off x="254000" y="32385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87180056" name="Text">
    </p:cNvPr>
          <p:cNvSpPr>
            <a:spLocks noGrp="1"/>
          </p:cNvSpPr>
          <p:nvPr/>
        </p:nvSpPr>
        <p:spPr>
          <a:xfrm rot="0">
            <a:off x="2540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415486939" name="Text">
    </p:cNvPr>
          <p:cNvSpPr>
            <a:spLocks noGrp="1"/>
          </p:cNvSpPr>
          <p:nvPr/>
        </p:nvSpPr>
        <p:spPr>
          <a:xfrm rot="0">
            <a:off x="10287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232507387" name="Text">
    </p:cNvPr>
          <p:cNvSpPr>
            <a:spLocks noGrp="1"/>
          </p:cNvSpPr>
          <p:nvPr/>
        </p:nvSpPr>
        <p:spPr>
          <a:xfrm rot="0">
            <a:off x="18034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568409135" name="Text">
    </p:cNvPr>
          <p:cNvSpPr>
            <a:spLocks noGrp="1"/>
          </p:cNvSpPr>
          <p:nvPr/>
        </p:nvSpPr>
        <p:spPr>
          <a:xfrm rot="0">
            <a:off x="2578100" y="32385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2057104127" name="Text">
    </p:cNvPr>
          <p:cNvSpPr>
            <a:spLocks noGrp="1"/>
          </p:cNvSpPr>
          <p:nvPr/>
        </p:nvSpPr>
        <p:spPr>
          <a:xfrm rot="0">
            <a:off x="33528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2085073788" name="Text">
    </p:cNvPr>
          <p:cNvSpPr>
            <a:spLocks noGrp="1"/>
          </p:cNvSpPr>
          <p:nvPr/>
        </p:nvSpPr>
        <p:spPr>
          <a:xfrm rot="0">
            <a:off x="41275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9563974" name="Text">
    </p:cNvPr>
          <p:cNvSpPr>
            <a:spLocks noGrp="1"/>
          </p:cNvSpPr>
          <p:nvPr/>
        </p:nvSpPr>
        <p:spPr>
          <a:xfrm rot="0">
            <a:off x="49022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703285269" name="Text">
    </p:cNvPr>
          <p:cNvSpPr>
            <a:spLocks noGrp="1"/>
          </p:cNvSpPr>
          <p:nvPr/>
        </p:nvSpPr>
        <p:spPr>
          <a:xfrm rot="0">
            <a:off x="56769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884835525" name="Text">
    </p:cNvPr>
          <p:cNvSpPr>
            <a:spLocks noGrp="1"/>
          </p:cNvSpPr>
          <p:nvPr/>
        </p:nvSpPr>
        <p:spPr>
          <a:xfrm rot="0">
            <a:off x="64516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973423485" name="Text">
    </p:cNvPr>
          <p:cNvSpPr>
            <a:spLocks noGrp="1"/>
          </p:cNvSpPr>
          <p:nvPr/>
        </p:nvSpPr>
        <p:spPr>
          <a:xfrm rot="0">
            <a:off x="72263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813520035" name="Text">
    </p:cNvPr>
          <p:cNvSpPr>
            <a:spLocks noGrp="1"/>
          </p:cNvSpPr>
          <p:nvPr/>
        </p:nvSpPr>
        <p:spPr>
          <a:xfrm rot="0">
            <a:off x="80010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524310741" name="Text">
    </p:cNvPr>
          <p:cNvSpPr>
            <a:spLocks noGrp="1"/>
          </p:cNvSpPr>
          <p:nvPr/>
        </p:nvSpPr>
        <p:spPr>
          <a:xfrm rot="0">
            <a:off x="87757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91410772" name="Text">
    </p:cNvPr>
          <p:cNvSpPr>
            <a:spLocks noGrp="1"/>
          </p:cNvSpPr>
          <p:nvPr/>
        </p:nvSpPr>
        <p:spPr>
          <a:xfrm rot="0">
            <a:off x="9550400" y="3238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42881580" name="Frame"/>
          <p:cNvSpPr>
            <a:spLocks noGrp="1"/>
          </p:cNvSpPr>
          <p:nvPr/>
        </p:nvSpPr>
        <p:spPr>
          <a:xfrm>
            <a:off x="254000" y="42799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11485902" name="Text">
    </p:cNvPr>
          <p:cNvSpPr>
            <a:spLocks noGrp="1"/>
          </p:cNvSpPr>
          <p:nvPr/>
        </p:nvSpPr>
        <p:spPr>
          <a:xfrm rot="0">
            <a:off x="2540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</a:t>
            </a:r>
          </a:p>
        </p:txBody>
      </p:sp>
      <p:sp>
        <p:nvSpPr>
          <p:cNvPr id="57135652" name="Text">
    </p:cNvPr>
          <p:cNvSpPr>
            <a:spLocks noGrp="1"/>
          </p:cNvSpPr>
          <p:nvPr/>
        </p:nvSpPr>
        <p:spPr>
          <a:xfrm rot="0">
            <a:off x="10287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608187840" name="Text">
    </p:cNvPr>
          <p:cNvSpPr>
            <a:spLocks noGrp="1"/>
          </p:cNvSpPr>
          <p:nvPr/>
        </p:nvSpPr>
        <p:spPr>
          <a:xfrm rot="0">
            <a:off x="18034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24662317" name="Text">
    </p:cNvPr>
          <p:cNvSpPr>
            <a:spLocks noGrp="1"/>
          </p:cNvSpPr>
          <p:nvPr/>
        </p:nvSpPr>
        <p:spPr>
          <a:xfrm rot="0">
            <a:off x="2578100" y="42799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2094512089" name="Text">
    </p:cNvPr>
          <p:cNvSpPr>
            <a:spLocks noGrp="1"/>
          </p:cNvSpPr>
          <p:nvPr/>
        </p:nvSpPr>
        <p:spPr>
          <a:xfrm rot="0">
            <a:off x="33528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100790933" name="Text">
    </p:cNvPr>
          <p:cNvSpPr>
            <a:spLocks noGrp="1"/>
          </p:cNvSpPr>
          <p:nvPr/>
        </p:nvSpPr>
        <p:spPr>
          <a:xfrm rot="0">
            <a:off x="41275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36303769" name="Text">
    </p:cNvPr>
          <p:cNvSpPr>
            <a:spLocks noGrp="1"/>
          </p:cNvSpPr>
          <p:nvPr/>
        </p:nvSpPr>
        <p:spPr>
          <a:xfrm rot="0">
            <a:off x="49022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1069138904" name="Text">
    </p:cNvPr>
          <p:cNvSpPr>
            <a:spLocks noGrp="1"/>
          </p:cNvSpPr>
          <p:nvPr/>
        </p:nvSpPr>
        <p:spPr>
          <a:xfrm rot="0">
            <a:off x="56769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2115097225" name="Text">
    </p:cNvPr>
          <p:cNvSpPr>
            <a:spLocks noGrp="1"/>
          </p:cNvSpPr>
          <p:nvPr/>
        </p:nvSpPr>
        <p:spPr>
          <a:xfrm rot="0">
            <a:off x="64516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515037130" name="Text">
    </p:cNvPr>
          <p:cNvSpPr>
            <a:spLocks noGrp="1"/>
          </p:cNvSpPr>
          <p:nvPr/>
        </p:nvSpPr>
        <p:spPr>
          <a:xfrm rot="0">
            <a:off x="72263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273367469" name="Text">
    </p:cNvPr>
          <p:cNvSpPr>
            <a:spLocks noGrp="1"/>
          </p:cNvSpPr>
          <p:nvPr/>
        </p:nvSpPr>
        <p:spPr>
          <a:xfrm rot="0">
            <a:off x="80010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629353855" name="Text">
    </p:cNvPr>
          <p:cNvSpPr>
            <a:spLocks noGrp="1"/>
          </p:cNvSpPr>
          <p:nvPr/>
        </p:nvSpPr>
        <p:spPr>
          <a:xfrm rot="0">
            <a:off x="87757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300475471" name="Text">
    </p:cNvPr>
          <p:cNvSpPr>
            <a:spLocks noGrp="1"/>
          </p:cNvSpPr>
          <p:nvPr/>
        </p:nvSpPr>
        <p:spPr>
          <a:xfrm rot="0">
            <a:off x="9550400" y="4279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639390793" name="Frame"/>
          <p:cNvSpPr>
            <a:spLocks noGrp="1"/>
          </p:cNvSpPr>
          <p:nvPr/>
        </p:nvSpPr>
        <p:spPr>
          <a:xfrm>
            <a:off x="254000" y="53213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21388558" name="Text">
    </p:cNvPr>
          <p:cNvSpPr>
            <a:spLocks noGrp="1"/>
          </p:cNvSpPr>
          <p:nvPr/>
        </p:nvSpPr>
        <p:spPr>
          <a:xfrm rot="0">
            <a:off x="2540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</a:t>
            </a:r>
          </a:p>
        </p:txBody>
      </p:sp>
      <p:sp>
        <p:nvSpPr>
          <p:cNvPr id="1656261612" name="Text">
    </p:cNvPr>
          <p:cNvSpPr>
            <a:spLocks noGrp="1"/>
          </p:cNvSpPr>
          <p:nvPr/>
        </p:nvSpPr>
        <p:spPr>
          <a:xfrm rot="0">
            <a:off x="10287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874824040" name="Text">
    </p:cNvPr>
          <p:cNvSpPr>
            <a:spLocks noGrp="1"/>
          </p:cNvSpPr>
          <p:nvPr/>
        </p:nvSpPr>
        <p:spPr>
          <a:xfrm rot="0">
            <a:off x="18034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893627321" name="Text">
    </p:cNvPr>
          <p:cNvSpPr>
            <a:spLocks noGrp="1"/>
          </p:cNvSpPr>
          <p:nvPr/>
        </p:nvSpPr>
        <p:spPr>
          <a:xfrm rot="0">
            <a:off x="2578100" y="53213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500948211" name="Text">
    </p:cNvPr>
          <p:cNvSpPr>
            <a:spLocks noGrp="1"/>
          </p:cNvSpPr>
          <p:nvPr/>
        </p:nvSpPr>
        <p:spPr>
          <a:xfrm rot="0">
            <a:off x="33528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991613775" name="Text">
    </p:cNvPr>
          <p:cNvSpPr>
            <a:spLocks noGrp="1"/>
          </p:cNvSpPr>
          <p:nvPr/>
        </p:nvSpPr>
        <p:spPr>
          <a:xfrm rot="0">
            <a:off x="41275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98841797" name="Text">
    </p:cNvPr>
          <p:cNvSpPr>
            <a:spLocks noGrp="1"/>
          </p:cNvSpPr>
          <p:nvPr/>
        </p:nvSpPr>
        <p:spPr>
          <a:xfrm rot="0">
            <a:off x="49022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718774773" name="Text">
    </p:cNvPr>
          <p:cNvSpPr>
            <a:spLocks noGrp="1"/>
          </p:cNvSpPr>
          <p:nvPr/>
        </p:nvSpPr>
        <p:spPr>
          <a:xfrm rot="0">
            <a:off x="56769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764281368" name="Text">
    </p:cNvPr>
          <p:cNvSpPr>
            <a:spLocks noGrp="1"/>
          </p:cNvSpPr>
          <p:nvPr/>
        </p:nvSpPr>
        <p:spPr>
          <a:xfrm rot="0">
            <a:off x="64516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71690969" name="Text">
    </p:cNvPr>
          <p:cNvSpPr>
            <a:spLocks noGrp="1"/>
          </p:cNvSpPr>
          <p:nvPr/>
        </p:nvSpPr>
        <p:spPr>
          <a:xfrm rot="0">
            <a:off x="72263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380033478" name="Text">
    </p:cNvPr>
          <p:cNvSpPr>
            <a:spLocks noGrp="1"/>
          </p:cNvSpPr>
          <p:nvPr/>
        </p:nvSpPr>
        <p:spPr>
          <a:xfrm rot="0">
            <a:off x="80010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23661294" name="Text">
    </p:cNvPr>
          <p:cNvSpPr>
            <a:spLocks noGrp="1"/>
          </p:cNvSpPr>
          <p:nvPr/>
        </p:nvSpPr>
        <p:spPr>
          <a:xfrm rot="0">
            <a:off x="87757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772689623" name="Text">
    </p:cNvPr>
          <p:cNvSpPr>
            <a:spLocks noGrp="1"/>
          </p:cNvSpPr>
          <p:nvPr/>
        </p:nvSpPr>
        <p:spPr>
          <a:xfrm rot="0">
            <a:off x="9550400" y="5321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95845101" name="Frame"/>
          <p:cNvSpPr>
            <a:spLocks noGrp="1"/>
          </p:cNvSpPr>
          <p:nvPr/>
        </p:nvSpPr>
        <p:spPr>
          <a:xfrm>
            <a:off x="254000" y="6362700"/>
            <a:ext cx="10185400" cy="5461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37463412" name="Text">
    </p:cNvPr>
          <p:cNvSpPr>
            <a:spLocks noGrp="1"/>
          </p:cNvSpPr>
          <p:nvPr/>
        </p:nvSpPr>
        <p:spPr>
          <a:xfrm rot="0">
            <a:off x="2540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</a:t>
            </a:r>
          </a:p>
        </p:txBody>
      </p:sp>
      <p:sp>
        <p:nvSpPr>
          <p:cNvPr id="1820965727" name="Text">
    </p:cNvPr>
          <p:cNvSpPr>
            <a:spLocks noGrp="1"/>
          </p:cNvSpPr>
          <p:nvPr/>
        </p:nvSpPr>
        <p:spPr>
          <a:xfrm rot="0">
            <a:off x="10287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816654575" name="Text">
    </p:cNvPr>
          <p:cNvSpPr>
            <a:spLocks noGrp="1"/>
          </p:cNvSpPr>
          <p:nvPr/>
        </p:nvSpPr>
        <p:spPr>
          <a:xfrm rot="0">
            <a:off x="18034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17067013" name="Text">
    </p:cNvPr>
          <p:cNvSpPr>
            <a:spLocks noGrp="1"/>
          </p:cNvSpPr>
          <p:nvPr/>
        </p:nvSpPr>
        <p:spPr>
          <a:xfrm rot="0">
            <a:off x="2578100" y="63627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</a:t>
            </a:r>
          </a:p>
        </p:txBody>
      </p:sp>
      <p:sp>
        <p:nvSpPr>
          <p:cNvPr id="1410184165" name="Text">
    </p:cNvPr>
          <p:cNvSpPr>
            <a:spLocks noGrp="1"/>
          </p:cNvSpPr>
          <p:nvPr/>
        </p:nvSpPr>
        <p:spPr>
          <a:xfrm rot="0">
            <a:off x="33528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979693432" name="Text">
    </p:cNvPr>
          <p:cNvSpPr>
            <a:spLocks noGrp="1"/>
          </p:cNvSpPr>
          <p:nvPr/>
        </p:nvSpPr>
        <p:spPr>
          <a:xfrm rot="0">
            <a:off x="41275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51570296" name="Text">
    </p:cNvPr>
          <p:cNvSpPr>
            <a:spLocks noGrp="1"/>
          </p:cNvSpPr>
          <p:nvPr/>
        </p:nvSpPr>
        <p:spPr>
          <a:xfrm rot="0">
            <a:off x="49022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2013982593" name="Text">
    </p:cNvPr>
          <p:cNvSpPr>
            <a:spLocks noGrp="1"/>
          </p:cNvSpPr>
          <p:nvPr/>
        </p:nvSpPr>
        <p:spPr>
          <a:xfrm rot="0">
            <a:off x="56769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092745726" name="Text">
    </p:cNvPr>
          <p:cNvSpPr>
            <a:spLocks noGrp="1"/>
          </p:cNvSpPr>
          <p:nvPr/>
        </p:nvSpPr>
        <p:spPr>
          <a:xfrm rot="0">
            <a:off x="64516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235074267" name="Text">
    </p:cNvPr>
          <p:cNvSpPr>
            <a:spLocks noGrp="1"/>
          </p:cNvSpPr>
          <p:nvPr/>
        </p:nvSpPr>
        <p:spPr>
          <a:xfrm rot="0">
            <a:off x="72263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00061021" name="Text">
    </p:cNvPr>
          <p:cNvSpPr>
            <a:spLocks noGrp="1"/>
          </p:cNvSpPr>
          <p:nvPr/>
        </p:nvSpPr>
        <p:spPr>
          <a:xfrm rot="0">
            <a:off x="80010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707747461" name="Text">
    </p:cNvPr>
          <p:cNvSpPr>
            <a:spLocks noGrp="1"/>
          </p:cNvSpPr>
          <p:nvPr/>
        </p:nvSpPr>
        <p:spPr>
          <a:xfrm rot="0">
            <a:off x="87757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687137335" name="Text">
    </p:cNvPr>
          <p:cNvSpPr>
            <a:spLocks noGrp="1"/>
          </p:cNvSpPr>
          <p:nvPr/>
        </p:nvSpPr>
        <p:spPr>
          <a:xfrm rot="0">
            <a:off x="9550400" y="6362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87418137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45050233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7850291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602193911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7 of</a:t>
            </a:r>
          </a:p>
        </p:txBody>
      </p:sp>
      <p:sp>
        <p:nvSpPr>
          <p:cNvPr id="982733224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003268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54107078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927568569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381649756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499679786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741825726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922992489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934491256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1953639608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40043358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674303116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10099718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677526659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2040430673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508619906" name="Frame"/>
          <p:cNvSpPr>
            <a:spLocks noGrp="1"/>
          </p:cNvSpPr>
          <p:nvPr/>
        </p:nvSpPr>
        <p:spPr>
          <a:xfrm>
            <a:off x="254000" y="457200"/>
            <a:ext cx="10185400" cy="5207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2933236" name="Text">
    </p:cNvPr>
          <p:cNvSpPr>
            <a:spLocks noGrp="1"/>
          </p:cNvSpPr>
          <p:nvPr/>
        </p:nvSpPr>
        <p:spPr>
          <a:xfrm rot="0">
            <a:off x="2578100" y="4572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TES OPERATIVAS</a:t>
            </a:r>
          </a:p>
        </p:txBody>
      </p:sp>
      <p:sp>
        <p:nvSpPr>
          <p:cNvPr id="733463799" name="Frame"/>
          <p:cNvSpPr>
            <a:spLocks noGrp="1"/>
          </p:cNvSpPr>
          <p:nvPr/>
        </p:nvSpPr>
        <p:spPr>
          <a:xfrm>
            <a:off x="254000" y="9779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48431064" name="Text">
    </p:cNvPr>
          <p:cNvSpPr>
            <a:spLocks noGrp="1"/>
          </p:cNvSpPr>
          <p:nvPr/>
        </p:nvSpPr>
        <p:spPr>
          <a:xfrm rot="0">
            <a:off x="254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</a:t>
            </a:r>
          </a:p>
        </p:txBody>
      </p:sp>
      <p:sp>
        <p:nvSpPr>
          <p:cNvPr id="587053096" name="Text">
    </p:cNvPr>
          <p:cNvSpPr>
            <a:spLocks noGrp="1"/>
          </p:cNvSpPr>
          <p:nvPr/>
        </p:nvSpPr>
        <p:spPr>
          <a:xfrm rot="0">
            <a:off x="1028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708527540" name="Text">
    </p:cNvPr>
          <p:cNvSpPr>
            <a:spLocks noGrp="1"/>
          </p:cNvSpPr>
          <p:nvPr/>
        </p:nvSpPr>
        <p:spPr>
          <a:xfrm rot="0">
            <a:off x="1803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069464696" name="Text">
    </p:cNvPr>
          <p:cNvSpPr>
            <a:spLocks noGrp="1"/>
          </p:cNvSpPr>
          <p:nvPr/>
        </p:nvSpPr>
        <p:spPr>
          <a:xfrm rot="0">
            <a:off x="2578100" y="9779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723691218" name="Text">
    </p:cNvPr>
          <p:cNvSpPr>
            <a:spLocks noGrp="1"/>
          </p:cNvSpPr>
          <p:nvPr/>
        </p:nvSpPr>
        <p:spPr>
          <a:xfrm rot="0">
            <a:off x="33528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691449190" name="Text">
    </p:cNvPr>
          <p:cNvSpPr>
            <a:spLocks noGrp="1"/>
          </p:cNvSpPr>
          <p:nvPr/>
        </p:nvSpPr>
        <p:spPr>
          <a:xfrm rot="0">
            <a:off x="41275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47572397" name="Text">
    </p:cNvPr>
          <p:cNvSpPr>
            <a:spLocks noGrp="1"/>
          </p:cNvSpPr>
          <p:nvPr/>
        </p:nvSpPr>
        <p:spPr>
          <a:xfrm rot="0">
            <a:off x="49022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587587903" name="Text">
    </p:cNvPr>
          <p:cNvSpPr>
            <a:spLocks noGrp="1"/>
          </p:cNvSpPr>
          <p:nvPr/>
        </p:nvSpPr>
        <p:spPr>
          <a:xfrm rot="0">
            <a:off x="56769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611301391" name="Text">
    </p:cNvPr>
          <p:cNvSpPr>
            <a:spLocks noGrp="1"/>
          </p:cNvSpPr>
          <p:nvPr/>
        </p:nvSpPr>
        <p:spPr>
          <a:xfrm rot="0">
            <a:off x="64516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61075759" name="Text">
    </p:cNvPr>
          <p:cNvSpPr>
            <a:spLocks noGrp="1"/>
          </p:cNvSpPr>
          <p:nvPr/>
        </p:nvSpPr>
        <p:spPr>
          <a:xfrm rot="0">
            <a:off x="72263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668311699" name="Text">
    </p:cNvPr>
          <p:cNvSpPr>
            <a:spLocks noGrp="1"/>
          </p:cNvSpPr>
          <p:nvPr/>
        </p:nvSpPr>
        <p:spPr>
          <a:xfrm rot="0">
            <a:off x="80010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2088181253" name="Text">
    </p:cNvPr>
          <p:cNvSpPr>
            <a:spLocks noGrp="1"/>
          </p:cNvSpPr>
          <p:nvPr/>
        </p:nvSpPr>
        <p:spPr>
          <a:xfrm rot="0">
            <a:off x="87757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1222238590" name="Text">
    </p:cNvPr>
          <p:cNvSpPr>
            <a:spLocks noGrp="1"/>
          </p:cNvSpPr>
          <p:nvPr/>
        </p:nvSpPr>
        <p:spPr>
          <a:xfrm rot="0">
            <a:off x="9550400" y="97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985478529" name="Frame"/>
          <p:cNvSpPr>
            <a:spLocks noGrp="1"/>
          </p:cNvSpPr>
          <p:nvPr/>
        </p:nvSpPr>
        <p:spPr>
          <a:xfrm>
            <a:off x="254000" y="20193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12047229" name="Text">
    </p:cNvPr>
          <p:cNvSpPr>
            <a:spLocks noGrp="1"/>
          </p:cNvSpPr>
          <p:nvPr/>
        </p:nvSpPr>
        <p:spPr>
          <a:xfrm rot="0">
            <a:off x="2540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</a:t>
            </a:r>
          </a:p>
        </p:txBody>
      </p:sp>
      <p:sp>
        <p:nvSpPr>
          <p:cNvPr id="1956998210" name="Text">
    </p:cNvPr>
          <p:cNvSpPr>
            <a:spLocks noGrp="1"/>
          </p:cNvSpPr>
          <p:nvPr/>
        </p:nvSpPr>
        <p:spPr>
          <a:xfrm rot="0">
            <a:off x="10287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945149881" name="Text">
    </p:cNvPr>
          <p:cNvSpPr>
            <a:spLocks noGrp="1"/>
          </p:cNvSpPr>
          <p:nvPr/>
        </p:nvSpPr>
        <p:spPr>
          <a:xfrm rot="0">
            <a:off x="18034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540185467" name="Text">
    </p:cNvPr>
          <p:cNvSpPr>
            <a:spLocks noGrp="1"/>
          </p:cNvSpPr>
          <p:nvPr/>
        </p:nvSpPr>
        <p:spPr>
          <a:xfrm rot="0">
            <a:off x="2578100" y="20193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646519091" name="Text">
    </p:cNvPr>
          <p:cNvSpPr>
            <a:spLocks noGrp="1"/>
          </p:cNvSpPr>
          <p:nvPr/>
        </p:nvSpPr>
        <p:spPr>
          <a:xfrm rot="0">
            <a:off x="33528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2031199964" name="Text">
    </p:cNvPr>
          <p:cNvSpPr>
            <a:spLocks noGrp="1"/>
          </p:cNvSpPr>
          <p:nvPr/>
        </p:nvSpPr>
        <p:spPr>
          <a:xfrm rot="0">
            <a:off x="41275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61766446" name="Text">
    </p:cNvPr>
          <p:cNvSpPr>
            <a:spLocks noGrp="1"/>
          </p:cNvSpPr>
          <p:nvPr/>
        </p:nvSpPr>
        <p:spPr>
          <a:xfrm rot="0">
            <a:off x="49022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998760173" name="Text">
    </p:cNvPr>
          <p:cNvSpPr>
            <a:spLocks noGrp="1"/>
          </p:cNvSpPr>
          <p:nvPr/>
        </p:nvSpPr>
        <p:spPr>
          <a:xfrm rot="0">
            <a:off x="56769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437141039" name="Text">
    </p:cNvPr>
          <p:cNvSpPr>
            <a:spLocks noGrp="1"/>
          </p:cNvSpPr>
          <p:nvPr/>
        </p:nvSpPr>
        <p:spPr>
          <a:xfrm rot="0">
            <a:off x="64516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561672960" name="Text">
    </p:cNvPr>
          <p:cNvSpPr>
            <a:spLocks noGrp="1"/>
          </p:cNvSpPr>
          <p:nvPr/>
        </p:nvSpPr>
        <p:spPr>
          <a:xfrm rot="0">
            <a:off x="72263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2144815436" name="Text">
    </p:cNvPr>
          <p:cNvSpPr>
            <a:spLocks noGrp="1"/>
          </p:cNvSpPr>
          <p:nvPr/>
        </p:nvSpPr>
        <p:spPr>
          <a:xfrm rot="0">
            <a:off x="80010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2049085677" name="Text">
    </p:cNvPr>
          <p:cNvSpPr>
            <a:spLocks noGrp="1"/>
          </p:cNvSpPr>
          <p:nvPr/>
        </p:nvSpPr>
        <p:spPr>
          <a:xfrm rot="0">
            <a:off x="8775700" y="20193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1733756918" name="Text">
    </p:cNvPr>
          <p:cNvSpPr>
            <a:spLocks noGrp="1"/>
          </p:cNvSpPr>
          <p:nvPr/>
        </p:nvSpPr>
        <p:spPr>
          <a:xfrm rot="0">
            <a:off x="9550400" y="2019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57010031" name="Frame"/>
          <p:cNvSpPr>
            <a:spLocks noGrp="1"/>
          </p:cNvSpPr>
          <p:nvPr/>
        </p:nvSpPr>
        <p:spPr>
          <a:xfrm>
            <a:off x="254000" y="30607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52613026" name="Text">
    </p:cNvPr>
          <p:cNvSpPr>
            <a:spLocks noGrp="1"/>
          </p:cNvSpPr>
          <p:nvPr/>
        </p:nvSpPr>
        <p:spPr>
          <a:xfrm rot="0">
            <a:off x="2540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</a:t>
            </a:r>
          </a:p>
        </p:txBody>
      </p:sp>
      <p:sp>
        <p:nvSpPr>
          <p:cNvPr id="1045719972" name="Text">
    </p:cNvPr>
          <p:cNvSpPr>
            <a:spLocks noGrp="1"/>
          </p:cNvSpPr>
          <p:nvPr/>
        </p:nvSpPr>
        <p:spPr>
          <a:xfrm rot="0">
            <a:off x="10287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633923887" name="Text">
    </p:cNvPr>
          <p:cNvSpPr>
            <a:spLocks noGrp="1"/>
          </p:cNvSpPr>
          <p:nvPr/>
        </p:nvSpPr>
        <p:spPr>
          <a:xfrm rot="0">
            <a:off x="18034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214142878" name="Text">
    </p:cNvPr>
          <p:cNvSpPr>
            <a:spLocks noGrp="1"/>
          </p:cNvSpPr>
          <p:nvPr/>
        </p:nvSpPr>
        <p:spPr>
          <a:xfrm rot="0">
            <a:off x="2578100" y="30607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1636632091" name="Text">
    </p:cNvPr>
          <p:cNvSpPr>
            <a:spLocks noGrp="1"/>
          </p:cNvSpPr>
          <p:nvPr/>
        </p:nvSpPr>
        <p:spPr>
          <a:xfrm rot="0">
            <a:off x="33528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2082035909" name="Text">
    </p:cNvPr>
          <p:cNvSpPr>
            <a:spLocks noGrp="1"/>
          </p:cNvSpPr>
          <p:nvPr/>
        </p:nvSpPr>
        <p:spPr>
          <a:xfrm rot="0">
            <a:off x="41275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446498" name="Text">
    </p:cNvPr>
          <p:cNvSpPr>
            <a:spLocks noGrp="1"/>
          </p:cNvSpPr>
          <p:nvPr/>
        </p:nvSpPr>
        <p:spPr>
          <a:xfrm rot="0">
            <a:off x="49022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985095558" name="Text">
    </p:cNvPr>
          <p:cNvSpPr>
            <a:spLocks noGrp="1"/>
          </p:cNvSpPr>
          <p:nvPr/>
        </p:nvSpPr>
        <p:spPr>
          <a:xfrm rot="0">
            <a:off x="56769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864233749" name="Text">
    </p:cNvPr>
          <p:cNvSpPr>
            <a:spLocks noGrp="1"/>
          </p:cNvSpPr>
          <p:nvPr/>
        </p:nvSpPr>
        <p:spPr>
          <a:xfrm rot="0">
            <a:off x="64516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99254480" name="Text">
    </p:cNvPr>
          <p:cNvSpPr>
            <a:spLocks noGrp="1"/>
          </p:cNvSpPr>
          <p:nvPr/>
        </p:nvSpPr>
        <p:spPr>
          <a:xfrm rot="0">
            <a:off x="72263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2126204089" name="Text">
    </p:cNvPr>
          <p:cNvSpPr>
            <a:spLocks noGrp="1"/>
          </p:cNvSpPr>
          <p:nvPr/>
        </p:nvSpPr>
        <p:spPr>
          <a:xfrm rot="0">
            <a:off x="80010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2128639365" name="Text">
    </p:cNvPr>
          <p:cNvSpPr>
            <a:spLocks noGrp="1"/>
          </p:cNvSpPr>
          <p:nvPr/>
        </p:nvSpPr>
        <p:spPr>
          <a:xfrm rot="0">
            <a:off x="87757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09364173" name="Text">
    </p:cNvPr>
          <p:cNvSpPr>
            <a:spLocks noGrp="1"/>
          </p:cNvSpPr>
          <p:nvPr/>
        </p:nvSpPr>
        <p:spPr>
          <a:xfrm rot="0">
            <a:off x="9550400" y="30607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87873181" name="Frame"/>
          <p:cNvSpPr>
            <a:spLocks noGrp="1"/>
          </p:cNvSpPr>
          <p:nvPr/>
        </p:nvSpPr>
        <p:spPr>
          <a:xfrm>
            <a:off x="254000" y="41021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8275591" name="Text">
    </p:cNvPr>
          <p:cNvSpPr>
            <a:spLocks noGrp="1"/>
          </p:cNvSpPr>
          <p:nvPr/>
        </p:nvSpPr>
        <p:spPr>
          <a:xfrm rot="0">
            <a:off x="2540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</a:t>
            </a:r>
          </a:p>
        </p:txBody>
      </p:sp>
      <p:sp>
        <p:nvSpPr>
          <p:cNvPr id="1551337975" name="Text">
    </p:cNvPr>
          <p:cNvSpPr>
            <a:spLocks noGrp="1"/>
          </p:cNvSpPr>
          <p:nvPr/>
        </p:nvSpPr>
        <p:spPr>
          <a:xfrm rot="0">
            <a:off x="10287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28138988" name="Text">
    </p:cNvPr>
          <p:cNvSpPr>
            <a:spLocks noGrp="1"/>
          </p:cNvSpPr>
          <p:nvPr/>
        </p:nvSpPr>
        <p:spPr>
          <a:xfrm rot="0">
            <a:off x="18034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648814970" name="Text">
    </p:cNvPr>
          <p:cNvSpPr>
            <a:spLocks noGrp="1"/>
          </p:cNvSpPr>
          <p:nvPr/>
        </p:nvSpPr>
        <p:spPr>
          <a:xfrm rot="0">
            <a:off x="2578100" y="41021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2012603793" name="Text">
    </p:cNvPr>
          <p:cNvSpPr>
            <a:spLocks noGrp="1"/>
          </p:cNvSpPr>
          <p:nvPr/>
        </p:nvSpPr>
        <p:spPr>
          <a:xfrm rot="0">
            <a:off x="33528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388883113" name="Text">
    </p:cNvPr>
          <p:cNvSpPr>
            <a:spLocks noGrp="1"/>
          </p:cNvSpPr>
          <p:nvPr/>
        </p:nvSpPr>
        <p:spPr>
          <a:xfrm rot="0">
            <a:off x="41275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2080673693" name="Text">
    </p:cNvPr>
          <p:cNvSpPr>
            <a:spLocks noGrp="1"/>
          </p:cNvSpPr>
          <p:nvPr/>
        </p:nvSpPr>
        <p:spPr>
          <a:xfrm rot="0">
            <a:off x="49022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692893276" name="Text">
    </p:cNvPr>
          <p:cNvSpPr>
            <a:spLocks noGrp="1"/>
          </p:cNvSpPr>
          <p:nvPr/>
        </p:nvSpPr>
        <p:spPr>
          <a:xfrm rot="0">
            <a:off x="56769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900877705" name="Text">
    </p:cNvPr>
          <p:cNvSpPr>
            <a:spLocks noGrp="1"/>
          </p:cNvSpPr>
          <p:nvPr/>
        </p:nvSpPr>
        <p:spPr>
          <a:xfrm rot="0">
            <a:off x="64516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60271267" name="Text">
    </p:cNvPr>
          <p:cNvSpPr>
            <a:spLocks noGrp="1"/>
          </p:cNvSpPr>
          <p:nvPr/>
        </p:nvSpPr>
        <p:spPr>
          <a:xfrm rot="0">
            <a:off x="72263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361937768" name="Text">
    </p:cNvPr>
          <p:cNvSpPr>
            <a:spLocks noGrp="1"/>
          </p:cNvSpPr>
          <p:nvPr/>
        </p:nvSpPr>
        <p:spPr>
          <a:xfrm rot="0">
            <a:off x="80010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488580935" name="Text">
    </p:cNvPr>
          <p:cNvSpPr>
            <a:spLocks noGrp="1"/>
          </p:cNvSpPr>
          <p:nvPr/>
        </p:nvSpPr>
        <p:spPr>
          <a:xfrm rot="0">
            <a:off x="87757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83335730" name="Text">
    </p:cNvPr>
          <p:cNvSpPr>
            <a:spLocks noGrp="1"/>
          </p:cNvSpPr>
          <p:nvPr/>
        </p:nvSpPr>
        <p:spPr>
          <a:xfrm rot="0">
            <a:off x="9550400" y="4102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1640155548" name="Frame"/>
          <p:cNvSpPr>
            <a:spLocks noGrp="1"/>
          </p:cNvSpPr>
          <p:nvPr/>
        </p:nvSpPr>
        <p:spPr>
          <a:xfrm>
            <a:off x="254000" y="51435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59823881" name="Text">
    </p:cNvPr>
          <p:cNvSpPr>
            <a:spLocks noGrp="1"/>
          </p:cNvSpPr>
          <p:nvPr/>
        </p:nvSpPr>
        <p:spPr>
          <a:xfrm rot="0">
            <a:off x="2540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</a:t>
            </a:r>
          </a:p>
        </p:txBody>
      </p:sp>
      <p:sp>
        <p:nvSpPr>
          <p:cNvPr id="951597006" name="Text">
    </p:cNvPr>
          <p:cNvSpPr>
            <a:spLocks noGrp="1"/>
          </p:cNvSpPr>
          <p:nvPr/>
        </p:nvSpPr>
        <p:spPr>
          <a:xfrm rot="0">
            <a:off x="10287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0886369" name="Text">
    </p:cNvPr>
          <p:cNvSpPr>
            <a:spLocks noGrp="1"/>
          </p:cNvSpPr>
          <p:nvPr/>
        </p:nvSpPr>
        <p:spPr>
          <a:xfrm rot="0">
            <a:off x="18034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2002762560" name="Text">
    </p:cNvPr>
          <p:cNvSpPr>
            <a:spLocks noGrp="1"/>
          </p:cNvSpPr>
          <p:nvPr/>
        </p:nvSpPr>
        <p:spPr>
          <a:xfrm rot="0">
            <a:off x="2578100" y="51435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1661088492" name="Text">
    </p:cNvPr>
          <p:cNvSpPr>
            <a:spLocks noGrp="1"/>
          </p:cNvSpPr>
          <p:nvPr/>
        </p:nvSpPr>
        <p:spPr>
          <a:xfrm rot="0">
            <a:off x="33528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452816645" name="Text">
    </p:cNvPr>
          <p:cNvSpPr>
            <a:spLocks noGrp="1"/>
          </p:cNvSpPr>
          <p:nvPr/>
        </p:nvSpPr>
        <p:spPr>
          <a:xfrm rot="0">
            <a:off x="41275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13832879" name="Text">
    </p:cNvPr>
          <p:cNvSpPr>
            <a:spLocks noGrp="1"/>
          </p:cNvSpPr>
          <p:nvPr/>
        </p:nvSpPr>
        <p:spPr>
          <a:xfrm rot="0">
            <a:off x="49022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545456645" name="Text">
    </p:cNvPr>
          <p:cNvSpPr>
            <a:spLocks noGrp="1"/>
          </p:cNvSpPr>
          <p:nvPr/>
        </p:nvSpPr>
        <p:spPr>
          <a:xfrm rot="0">
            <a:off x="56769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1390727595" name="Text">
    </p:cNvPr>
          <p:cNvSpPr>
            <a:spLocks noGrp="1"/>
          </p:cNvSpPr>
          <p:nvPr/>
        </p:nvSpPr>
        <p:spPr>
          <a:xfrm rot="0">
            <a:off x="64516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596646325" name="Text">
    </p:cNvPr>
          <p:cNvSpPr>
            <a:spLocks noGrp="1"/>
          </p:cNvSpPr>
          <p:nvPr/>
        </p:nvSpPr>
        <p:spPr>
          <a:xfrm rot="0">
            <a:off x="72263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754926377" name="Text">
    </p:cNvPr>
          <p:cNvSpPr>
            <a:spLocks noGrp="1"/>
          </p:cNvSpPr>
          <p:nvPr/>
        </p:nvSpPr>
        <p:spPr>
          <a:xfrm rot="0">
            <a:off x="80010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1353820437" name="Text">
    </p:cNvPr>
          <p:cNvSpPr>
            <a:spLocks noGrp="1"/>
          </p:cNvSpPr>
          <p:nvPr/>
        </p:nvSpPr>
        <p:spPr>
          <a:xfrm rot="0">
            <a:off x="87757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615269153" name="Text">
    </p:cNvPr>
          <p:cNvSpPr>
            <a:spLocks noGrp="1"/>
          </p:cNvSpPr>
          <p:nvPr/>
        </p:nvSpPr>
        <p:spPr>
          <a:xfrm rot="0">
            <a:off x="9550400" y="5143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131247024" name="Frame"/>
          <p:cNvSpPr>
            <a:spLocks noGrp="1"/>
          </p:cNvSpPr>
          <p:nvPr/>
        </p:nvSpPr>
        <p:spPr>
          <a:xfrm>
            <a:off x="254000" y="6184900"/>
            <a:ext cx="10185400" cy="7239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58610470" name="Text">
    </p:cNvPr>
          <p:cNvSpPr>
            <a:spLocks noGrp="1"/>
          </p:cNvSpPr>
          <p:nvPr/>
        </p:nvSpPr>
        <p:spPr>
          <a:xfrm rot="0">
            <a:off x="2540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</a:t>
            </a:r>
          </a:p>
        </p:txBody>
      </p:sp>
      <p:sp>
        <p:nvSpPr>
          <p:cNvPr id="1648222929" name="Text">
    </p:cNvPr>
          <p:cNvSpPr>
            <a:spLocks noGrp="1"/>
          </p:cNvSpPr>
          <p:nvPr/>
        </p:nvSpPr>
        <p:spPr>
          <a:xfrm rot="0">
            <a:off x="10287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617480444" name="Text">
    </p:cNvPr>
          <p:cNvSpPr>
            <a:spLocks noGrp="1"/>
          </p:cNvSpPr>
          <p:nvPr/>
        </p:nvSpPr>
        <p:spPr>
          <a:xfrm rot="0">
            <a:off x="18034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919843070" name="Text">
    </p:cNvPr>
          <p:cNvSpPr>
            <a:spLocks noGrp="1"/>
          </p:cNvSpPr>
          <p:nvPr/>
        </p:nvSpPr>
        <p:spPr>
          <a:xfrm rot="0">
            <a:off x="2578100" y="6184900"/>
            <a:ext cx="7747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</a:t>
            </a:r>
          </a:p>
        </p:txBody>
      </p:sp>
      <p:sp>
        <p:nvSpPr>
          <p:cNvPr id="1104440111" name="Text">
    </p:cNvPr>
          <p:cNvSpPr>
            <a:spLocks noGrp="1"/>
          </p:cNvSpPr>
          <p:nvPr/>
        </p:nvSpPr>
        <p:spPr>
          <a:xfrm rot="0">
            <a:off x="33528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290941102" name="Text">
    </p:cNvPr>
          <p:cNvSpPr>
            <a:spLocks noGrp="1"/>
          </p:cNvSpPr>
          <p:nvPr/>
        </p:nvSpPr>
        <p:spPr>
          <a:xfrm rot="0">
            <a:off x="41275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18316844" name="Text">
    </p:cNvPr>
          <p:cNvSpPr>
            <a:spLocks noGrp="1"/>
          </p:cNvSpPr>
          <p:nvPr/>
        </p:nvSpPr>
        <p:spPr>
          <a:xfrm rot="0">
            <a:off x="49022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856692111" name="Text">
    </p:cNvPr>
          <p:cNvSpPr>
            <a:spLocks noGrp="1"/>
          </p:cNvSpPr>
          <p:nvPr/>
        </p:nvSpPr>
        <p:spPr>
          <a:xfrm rot="0">
            <a:off x="56769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375706577" name="Text">
    </p:cNvPr>
          <p:cNvSpPr>
            <a:spLocks noGrp="1"/>
          </p:cNvSpPr>
          <p:nvPr/>
        </p:nvSpPr>
        <p:spPr>
          <a:xfrm rot="0">
            <a:off x="64516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214278658" name="Text">
    </p:cNvPr>
          <p:cNvSpPr>
            <a:spLocks noGrp="1"/>
          </p:cNvSpPr>
          <p:nvPr/>
        </p:nvSpPr>
        <p:spPr>
          <a:xfrm rot="0">
            <a:off x="72263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817915348" name="Text">
    </p:cNvPr>
          <p:cNvSpPr>
            <a:spLocks noGrp="1"/>
          </p:cNvSpPr>
          <p:nvPr/>
        </p:nvSpPr>
        <p:spPr>
          <a:xfrm rot="0">
            <a:off x="80010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1607787453" name="Text">
    </p:cNvPr>
          <p:cNvSpPr>
            <a:spLocks noGrp="1"/>
          </p:cNvSpPr>
          <p:nvPr/>
        </p:nvSpPr>
        <p:spPr>
          <a:xfrm rot="0">
            <a:off x="87757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927871619" name="Text">
    </p:cNvPr>
          <p:cNvSpPr>
            <a:spLocks noGrp="1"/>
          </p:cNvSpPr>
          <p:nvPr/>
        </p:nvSpPr>
        <p:spPr>
          <a:xfrm rot="0">
            <a:off x="9550400" y="6184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02766702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20460614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42617900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507374369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8 of</a:t>
            </a:r>
          </a:p>
        </p:txBody>
      </p:sp>
      <p:sp>
        <p:nvSpPr>
          <p:cNvPr id="730071169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435178" name="Line"/>
          <p:cNvSpPr>
            <a:spLocks noGrp="1"/>
          </p:cNvSpPr>
          <p:nvPr/>
        </p:nvSpPr>
        <p:spPr>
          <a:xfrm flipV="1">
            <a:off x="254000" y="4445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55468969" name="Text">
    </p:cNvPr>
          <p:cNvSpPr>
            <a:spLocks noGrp="1"/>
          </p:cNvSpPr>
          <p:nvPr/>
        </p:nvSpPr>
        <p:spPr>
          <a:xfrm rot="0">
            <a:off x="254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789944591" name="Text">
    </p:cNvPr>
          <p:cNvSpPr>
            <a:spLocks noGrp="1"/>
          </p:cNvSpPr>
          <p:nvPr/>
        </p:nvSpPr>
        <p:spPr>
          <a:xfrm rot="0">
            <a:off x="1028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639708368" name="Text">
    </p:cNvPr>
          <p:cNvSpPr>
            <a:spLocks noGrp="1"/>
          </p:cNvSpPr>
          <p:nvPr/>
        </p:nvSpPr>
        <p:spPr>
          <a:xfrm rot="0">
            <a:off x="1803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606075018" name="Text">
    </p:cNvPr>
          <p:cNvSpPr>
            <a:spLocks noGrp="1"/>
          </p:cNvSpPr>
          <p:nvPr/>
        </p:nvSpPr>
        <p:spPr>
          <a:xfrm rot="0">
            <a:off x="25781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805024891" name="Text">
    </p:cNvPr>
          <p:cNvSpPr>
            <a:spLocks noGrp="1"/>
          </p:cNvSpPr>
          <p:nvPr/>
        </p:nvSpPr>
        <p:spPr>
          <a:xfrm rot="0">
            <a:off x="33528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39305245" name="Text">
    </p:cNvPr>
          <p:cNvSpPr>
            <a:spLocks noGrp="1"/>
          </p:cNvSpPr>
          <p:nvPr/>
        </p:nvSpPr>
        <p:spPr>
          <a:xfrm rot="0">
            <a:off x="41275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tablaasien</a:t>
            </a:r>
          </a:p>
        </p:txBody>
      </p:sp>
      <p:sp>
        <p:nvSpPr>
          <p:cNvPr id="1021623281" name="Text">
    </p:cNvPr>
          <p:cNvSpPr>
            <a:spLocks noGrp="1"/>
          </p:cNvSpPr>
          <p:nvPr/>
        </p:nvSpPr>
        <p:spPr>
          <a:xfrm rot="0">
            <a:off x="49022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asiento_id</a:t>
            </a:r>
          </a:p>
        </p:txBody>
      </p:sp>
      <p:sp>
        <p:nvSpPr>
          <p:cNvPr id="902008949" name="Text">
    </p:cNvPr>
          <p:cNvSpPr>
            <a:spLocks noGrp="1"/>
          </p:cNvSpPr>
          <p:nvPr/>
        </p:nvSpPr>
        <p:spPr>
          <a:xfrm rot="0">
            <a:off x="56769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836995856" name="Text">
    </p:cNvPr>
          <p:cNvSpPr>
            <a:spLocks noGrp="1"/>
          </p:cNvSpPr>
          <p:nvPr/>
        </p:nvSpPr>
        <p:spPr>
          <a:xfrm rot="0">
            <a:off x="64516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asiento_fe</a:t>
            </a:r>
          </a:p>
        </p:txBody>
      </p:sp>
      <p:sp>
        <p:nvSpPr>
          <p:cNvPr id="1368733578" name="Text">
    </p:cNvPr>
          <p:cNvSpPr>
            <a:spLocks noGrp="1"/>
          </p:cNvSpPr>
          <p:nvPr/>
        </p:nvSpPr>
        <p:spPr>
          <a:xfrm rot="0">
            <a:off x="72263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211577722" name="Text">
    </p:cNvPr>
          <p:cNvSpPr>
            <a:spLocks noGrp="1"/>
          </p:cNvSpPr>
          <p:nvPr/>
        </p:nvSpPr>
        <p:spPr>
          <a:xfrm rot="0">
            <a:off x="80010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asiento_to</a:t>
            </a:r>
          </a:p>
        </p:txBody>
      </p:sp>
      <p:sp>
        <p:nvSpPr>
          <p:cNvPr id="1633571889" name="Text">
    </p:cNvPr>
          <p:cNvSpPr>
            <a:spLocks noGrp="1"/>
          </p:cNvSpPr>
          <p:nvPr/>
        </p:nvSpPr>
        <p:spPr>
          <a:xfrm rot="0">
            <a:off x="87757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asiento_gl</a:t>
            </a:r>
          </a:p>
        </p:txBody>
      </p:sp>
      <p:sp>
        <p:nvSpPr>
          <p:cNvPr id="2123844575" name="Text">
    </p:cNvPr>
          <p:cNvSpPr>
            <a:spLocks noGrp="1"/>
          </p:cNvSpPr>
          <p:nvPr/>
        </p:nvSpPr>
        <p:spPr>
          <a:xfrm rot="0">
            <a:off x="9550400" y="2540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736343"/>
                </a:solidFill>
              </a:rPr>
              <a:t>asiento_n</a:t>
            </a:r>
          </a:p>
        </p:txBody>
      </p:sp>
      <p:sp>
        <p:nvSpPr>
          <p:cNvPr id="105257696" name="Frame"/>
          <p:cNvSpPr>
            <a:spLocks noGrp="1"/>
          </p:cNvSpPr>
          <p:nvPr/>
        </p:nvSpPr>
        <p:spPr>
          <a:xfrm>
            <a:off x="254000" y="457200"/>
            <a:ext cx="10185400" cy="3429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07720887" name="Text">
    </p:cNvPr>
          <p:cNvSpPr>
            <a:spLocks noGrp="1"/>
          </p:cNvSpPr>
          <p:nvPr/>
        </p:nvSpPr>
        <p:spPr>
          <a:xfrm rot="0">
            <a:off x="2578100" y="457200"/>
            <a:ext cx="774700" cy="34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OPERATIVAS</a:t>
            </a:r>
          </a:p>
        </p:txBody>
      </p:sp>
      <p:sp>
        <p:nvSpPr>
          <p:cNvPr id="1682394799" name="Frame"/>
          <p:cNvSpPr>
            <a:spLocks noGrp="1"/>
          </p:cNvSpPr>
          <p:nvPr/>
        </p:nvSpPr>
        <p:spPr>
          <a:xfrm>
            <a:off x="254000" y="8001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0123595" name="Text">
    </p:cNvPr>
          <p:cNvSpPr>
            <a:spLocks noGrp="1"/>
          </p:cNvSpPr>
          <p:nvPr/>
        </p:nvSpPr>
        <p:spPr>
          <a:xfrm rot="0">
            <a:off x="2540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</a:t>
            </a:r>
          </a:p>
        </p:txBody>
      </p:sp>
      <p:sp>
        <p:nvSpPr>
          <p:cNvPr id="376289192" name="Text">
    </p:cNvPr>
          <p:cNvSpPr>
            <a:spLocks noGrp="1"/>
          </p:cNvSpPr>
          <p:nvPr/>
        </p:nvSpPr>
        <p:spPr>
          <a:xfrm rot="0">
            <a:off x="10287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989321225" name="Text">
    </p:cNvPr>
          <p:cNvSpPr>
            <a:spLocks noGrp="1"/>
          </p:cNvSpPr>
          <p:nvPr/>
        </p:nvSpPr>
        <p:spPr>
          <a:xfrm rot="0">
            <a:off x="18034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687935950" name="Text">
    </p:cNvPr>
          <p:cNvSpPr>
            <a:spLocks noGrp="1"/>
          </p:cNvSpPr>
          <p:nvPr/>
        </p:nvSpPr>
        <p:spPr>
          <a:xfrm rot="0">
            <a:off x="2578100" y="8001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367181686" name="Text">
    </p:cNvPr>
          <p:cNvSpPr>
            <a:spLocks noGrp="1"/>
          </p:cNvSpPr>
          <p:nvPr/>
        </p:nvSpPr>
        <p:spPr>
          <a:xfrm rot="0">
            <a:off x="33528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850317461" name="Text">
    </p:cNvPr>
          <p:cNvSpPr>
            <a:spLocks noGrp="1"/>
          </p:cNvSpPr>
          <p:nvPr/>
        </p:nvSpPr>
        <p:spPr>
          <a:xfrm rot="0">
            <a:off x="41275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794781381" name="Text">
    </p:cNvPr>
          <p:cNvSpPr>
            <a:spLocks noGrp="1"/>
          </p:cNvSpPr>
          <p:nvPr/>
        </p:nvSpPr>
        <p:spPr>
          <a:xfrm rot="0">
            <a:off x="49022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342555135" name="Text">
    </p:cNvPr>
          <p:cNvSpPr>
            <a:spLocks noGrp="1"/>
          </p:cNvSpPr>
          <p:nvPr/>
        </p:nvSpPr>
        <p:spPr>
          <a:xfrm rot="0">
            <a:off x="56769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344069510" name="Text">
    </p:cNvPr>
          <p:cNvSpPr>
            <a:spLocks noGrp="1"/>
          </p:cNvSpPr>
          <p:nvPr/>
        </p:nvSpPr>
        <p:spPr>
          <a:xfrm rot="0">
            <a:off x="64516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923316258" name="Text">
    </p:cNvPr>
          <p:cNvSpPr>
            <a:spLocks noGrp="1"/>
          </p:cNvSpPr>
          <p:nvPr/>
        </p:nvSpPr>
        <p:spPr>
          <a:xfrm rot="0">
            <a:off x="72263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239683243" name="Text">
    </p:cNvPr>
          <p:cNvSpPr>
            <a:spLocks noGrp="1"/>
          </p:cNvSpPr>
          <p:nvPr/>
        </p:nvSpPr>
        <p:spPr>
          <a:xfrm rot="0">
            <a:off x="80010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931149907" name="Text">
    </p:cNvPr>
          <p:cNvSpPr>
            <a:spLocks noGrp="1"/>
          </p:cNvSpPr>
          <p:nvPr/>
        </p:nvSpPr>
        <p:spPr>
          <a:xfrm rot="0">
            <a:off x="87757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30814666" name="Text">
    </p:cNvPr>
          <p:cNvSpPr>
            <a:spLocks noGrp="1"/>
          </p:cNvSpPr>
          <p:nvPr/>
        </p:nvSpPr>
        <p:spPr>
          <a:xfrm rot="0">
            <a:off x="9550400" y="800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1758280120" name="Frame"/>
          <p:cNvSpPr>
            <a:spLocks noGrp="1"/>
          </p:cNvSpPr>
          <p:nvPr/>
        </p:nvSpPr>
        <p:spPr>
          <a:xfrm>
            <a:off x="254000" y="1841500"/>
            <a:ext cx="10185400" cy="10414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9691202" name="Text">
    </p:cNvPr>
          <p:cNvSpPr>
            <a:spLocks noGrp="1"/>
          </p:cNvSpPr>
          <p:nvPr/>
        </p:nvSpPr>
        <p:spPr>
          <a:xfrm rot="0">
            <a:off x="2540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</a:t>
            </a:r>
          </a:p>
        </p:txBody>
      </p:sp>
      <p:sp>
        <p:nvSpPr>
          <p:cNvPr id="934412169" name="Text">
    </p:cNvPr>
          <p:cNvSpPr>
            <a:spLocks noGrp="1"/>
          </p:cNvSpPr>
          <p:nvPr/>
        </p:nvSpPr>
        <p:spPr>
          <a:xfrm rot="0">
            <a:off x="10287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31715284" name="Text">
    </p:cNvPr>
          <p:cNvSpPr>
            <a:spLocks noGrp="1"/>
          </p:cNvSpPr>
          <p:nvPr/>
        </p:nvSpPr>
        <p:spPr>
          <a:xfrm rot="0">
            <a:off x="18034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06445166" name="Text">
    </p:cNvPr>
          <p:cNvSpPr>
            <a:spLocks noGrp="1"/>
          </p:cNvSpPr>
          <p:nvPr/>
        </p:nvSpPr>
        <p:spPr>
          <a:xfrm rot="0">
            <a:off x="2578100" y="18415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794725370" name="Text">
    </p:cNvPr>
          <p:cNvSpPr>
            <a:spLocks noGrp="1"/>
          </p:cNvSpPr>
          <p:nvPr/>
        </p:nvSpPr>
        <p:spPr>
          <a:xfrm rot="0">
            <a:off x="33528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388719663" name="Text">
    </p:cNvPr>
          <p:cNvSpPr>
            <a:spLocks noGrp="1"/>
          </p:cNvSpPr>
          <p:nvPr/>
        </p:nvSpPr>
        <p:spPr>
          <a:xfrm rot="0">
            <a:off x="41275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581078894" name="Text">
    </p:cNvPr>
          <p:cNvSpPr>
            <a:spLocks noGrp="1"/>
          </p:cNvSpPr>
          <p:nvPr/>
        </p:nvSpPr>
        <p:spPr>
          <a:xfrm rot="0">
            <a:off x="49022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14</a:t>
            </a:r>
          </a:p>
        </p:txBody>
      </p:sp>
      <p:sp>
        <p:nvSpPr>
          <p:cNvPr id="426350734" name="Text">
    </p:cNvPr>
          <p:cNvSpPr>
            <a:spLocks noGrp="1"/>
          </p:cNvSpPr>
          <p:nvPr/>
        </p:nvSpPr>
        <p:spPr>
          <a:xfrm rot="0">
            <a:off x="56769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</a:t>
            </a:r>
          </a:p>
        </p:txBody>
      </p:sp>
      <p:sp>
        <p:nvSpPr>
          <p:cNvPr id="1110688002" name="Text">
    </p:cNvPr>
          <p:cNvSpPr>
            <a:spLocks noGrp="1"/>
          </p:cNvSpPr>
          <p:nvPr/>
        </p:nvSpPr>
        <p:spPr>
          <a:xfrm rot="0">
            <a:off x="64516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250994551" name="Text">
    </p:cNvPr>
          <p:cNvSpPr>
            <a:spLocks noGrp="1"/>
          </p:cNvSpPr>
          <p:nvPr/>
        </p:nvSpPr>
        <p:spPr>
          <a:xfrm rot="0">
            <a:off x="72263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656.0</a:t>
            </a:r>
          </a:p>
        </p:txBody>
      </p:sp>
      <p:sp>
        <p:nvSpPr>
          <p:cNvPr id="976687598" name="Text">
    </p:cNvPr>
          <p:cNvSpPr>
            <a:spLocks noGrp="1"/>
          </p:cNvSpPr>
          <p:nvPr/>
        </p:nvSpPr>
        <p:spPr>
          <a:xfrm rot="0">
            <a:off x="80010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1312.0</a:t>
            </a:r>
          </a:p>
        </p:txBody>
      </p:sp>
      <p:sp>
        <p:nvSpPr>
          <p:cNvPr id="1875854286" name="Text">
    </p:cNvPr>
          <p:cNvSpPr>
            <a:spLocks noGrp="1"/>
          </p:cNvSpPr>
          <p:nvPr/>
        </p:nvSpPr>
        <p:spPr>
          <a:xfrm rot="0">
            <a:off x="8775700" y="1841500"/>
            <a:ext cx="774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Pago a Proveedores </a:t>
            </a:r>
          </a:p>
        </p:txBody>
      </p:sp>
      <p:sp>
        <p:nvSpPr>
          <p:cNvPr id="858305764" name="Text">
    </p:cNvPr>
          <p:cNvSpPr>
            <a:spLocks noGrp="1"/>
          </p:cNvSpPr>
          <p:nvPr/>
        </p:nvSpPr>
        <p:spPr>
          <a:xfrm rot="0">
            <a:off x="9550400" y="184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319216529" name="Frame"/>
          <p:cNvSpPr>
            <a:spLocks noGrp="1"/>
          </p:cNvSpPr>
          <p:nvPr/>
        </p:nvSpPr>
        <p:spPr>
          <a:xfrm>
            <a:off x="254000" y="2882900"/>
            <a:ext cx="10185400" cy="10414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97533566" name="Text">
    </p:cNvPr>
          <p:cNvSpPr>
            <a:spLocks noGrp="1"/>
          </p:cNvSpPr>
          <p:nvPr/>
        </p:nvSpPr>
        <p:spPr>
          <a:xfrm rot="0">
            <a:off x="2540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</a:t>
            </a:r>
          </a:p>
        </p:txBody>
      </p:sp>
      <p:sp>
        <p:nvSpPr>
          <p:cNvPr id="83419316" name="Text">
    </p:cNvPr>
          <p:cNvSpPr>
            <a:spLocks noGrp="1"/>
          </p:cNvSpPr>
          <p:nvPr/>
        </p:nvSpPr>
        <p:spPr>
          <a:xfrm rot="0">
            <a:off x="10287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912728411" name="Text">
    </p:cNvPr>
          <p:cNvSpPr>
            <a:spLocks noGrp="1"/>
          </p:cNvSpPr>
          <p:nvPr/>
        </p:nvSpPr>
        <p:spPr>
          <a:xfrm rot="0">
            <a:off x="18034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476295897" name="Text">
    </p:cNvPr>
          <p:cNvSpPr>
            <a:spLocks noGrp="1"/>
          </p:cNvSpPr>
          <p:nvPr/>
        </p:nvSpPr>
        <p:spPr>
          <a:xfrm rot="0">
            <a:off x="2578100" y="2882900"/>
            <a:ext cx="774700" cy="1041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             CUENTAS CORRIENTES OPERATIVAS</a:t>
            </a:r>
          </a:p>
        </p:txBody>
      </p:sp>
      <p:sp>
        <p:nvSpPr>
          <p:cNvPr id="649079208" name="Text">
    </p:cNvPr>
          <p:cNvSpPr>
            <a:spLocks noGrp="1"/>
          </p:cNvSpPr>
          <p:nvPr/>
        </p:nvSpPr>
        <p:spPr>
          <a:xfrm rot="0">
            <a:off x="33528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695453322" name="Text">
    </p:cNvPr>
          <p:cNvSpPr>
            <a:spLocks noGrp="1"/>
          </p:cNvSpPr>
          <p:nvPr/>
        </p:nvSpPr>
        <p:spPr>
          <a:xfrm rot="0">
            <a:off x="41275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13725763" name="Text">
    </p:cNvPr>
          <p:cNvSpPr>
            <a:spLocks noGrp="1"/>
          </p:cNvSpPr>
          <p:nvPr/>
        </p:nvSpPr>
        <p:spPr>
          <a:xfrm rot="0">
            <a:off x="49022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</a:t>
            </a:r>
          </a:p>
        </p:txBody>
      </p:sp>
      <p:sp>
        <p:nvSpPr>
          <p:cNvPr id="1016351547" name="Text">
    </p:cNvPr>
          <p:cNvSpPr>
            <a:spLocks noGrp="1"/>
          </p:cNvSpPr>
          <p:nvPr/>
        </p:nvSpPr>
        <p:spPr>
          <a:xfrm rot="0">
            <a:off x="56769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6</a:t>
            </a:r>
          </a:p>
        </p:txBody>
      </p:sp>
      <p:sp>
        <p:nvSpPr>
          <p:cNvPr id="466536552" name="Text">
    </p:cNvPr>
          <p:cNvSpPr>
            <a:spLocks noGrp="1"/>
          </p:cNvSpPr>
          <p:nvPr/>
        </p:nvSpPr>
        <p:spPr>
          <a:xfrm rot="0">
            <a:off x="64516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21-06-17</a:t>
            </a:r>
          </a:p>
        </p:txBody>
      </p:sp>
      <p:sp>
        <p:nvSpPr>
          <p:cNvPr id="173375835" name="Text">
    </p:cNvPr>
          <p:cNvSpPr>
            <a:spLocks noGrp="1"/>
          </p:cNvSpPr>
          <p:nvPr/>
        </p:nvSpPr>
        <p:spPr>
          <a:xfrm rot="0">
            <a:off x="72263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345678.0</a:t>
            </a:r>
          </a:p>
        </p:txBody>
      </p:sp>
      <p:sp>
        <p:nvSpPr>
          <p:cNvPr id="1434478270" name="Text">
    </p:cNvPr>
          <p:cNvSpPr>
            <a:spLocks noGrp="1"/>
          </p:cNvSpPr>
          <p:nvPr/>
        </p:nvSpPr>
        <p:spPr>
          <a:xfrm rot="0">
            <a:off x="80010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346467.0</a:t>
            </a:r>
          </a:p>
        </p:txBody>
      </p:sp>
      <p:sp>
        <p:nvSpPr>
          <p:cNvPr id="1263739558" name="Text">
    </p:cNvPr>
          <p:cNvSpPr>
            <a:spLocks noGrp="1"/>
          </p:cNvSpPr>
          <p:nvPr/>
        </p:nvSpPr>
        <p:spPr>
          <a:xfrm rot="0">
            <a:off x="87757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49281068" name="Text">
    </p:cNvPr>
          <p:cNvSpPr>
            <a:spLocks noGrp="1"/>
          </p:cNvSpPr>
          <p:nvPr/>
        </p:nvSpPr>
        <p:spPr>
          <a:xfrm rot="0">
            <a:off x="9550400" y="2882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861176" name="Frame"/>
          <p:cNvSpPr>
            <a:spLocks noGrp="1"/>
          </p:cNvSpPr>
          <p:nvPr/>
        </p:nvSpPr>
        <p:spPr>
          <a:xfrm>
            <a:off x="254000" y="39243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45531609" name="Text">
    </p:cNvPr>
          <p:cNvSpPr>
            <a:spLocks noGrp="1"/>
          </p:cNvSpPr>
          <p:nvPr/>
        </p:nvSpPr>
        <p:spPr>
          <a:xfrm rot="0">
            <a:off x="2540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18</a:t>
            </a:r>
          </a:p>
        </p:txBody>
      </p:sp>
      <p:sp>
        <p:nvSpPr>
          <p:cNvPr id="71123368" name="Text">
    </p:cNvPr>
          <p:cNvSpPr>
            <a:spLocks noGrp="1"/>
          </p:cNvSpPr>
          <p:nvPr/>
        </p:nvSpPr>
        <p:spPr>
          <a:xfrm rot="0">
            <a:off x="10287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994069853" name="Text">
    </p:cNvPr>
          <p:cNvSpPr>
            <a:spLocks noGrp="1"/>
          </p:cNvSpPr>
          <p:nvPr/>
        </p:nvSpPr>
        <p:spPr>
          <a:xfrm rot="0">
            <a:off x="18034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782356769" name="Text">
    </p:cNvPr>
          <p:cNvSpPr>
            <a:spLocks noGrp="1"/>
          </p:cNvSpPr>
          <p:nvPr/>
        </p:nvSpPr>
        <p:spPr>
          <a:xfrm rot="0">
            <a:off x="2578100" y="39243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1962219128" name="Text">
    </p:cNvPr>
          <p:cNvSpPr>
            <a:spLocks noGrp="1"/>
          </p:cNvSpPr>
          <p:nvPr/>
        </p:nvSpPr>
        <p:spPr>
          <a:xfrm rot="0">
            <a:off x="33528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47424847" name="Text">
    </p:cNvPr>
          <p:cNvSpPr>
            <a:spLocks noGrp="1"/>
          </p:cNvSpPr>
          <p:nvPr/>
        </p:nvSpPr>
        <p:spPr>
          <a:xfrm rot="0">
            <a:off x="41275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590915042" name="Text">
    </p:cNvPr>
          <p:cNvSpPr>
            <a:spLocks noGrp="1"/>
          </p:cNvSpPr>
          <p:nvPr/>
        </p:nvSpPr>
        <p:spPr>
          <a:xfrm rot="0">
            <a:off x="49022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7</a:t>
            </a:r>
          </a:p>
        </p:txBody>
      </p:sp>
      <p:sp>
        <p:nvSpPr>
          <p:cNvPr id="768853815" name="Text">
    </p:cNvPr>
          <p:cNvSpPr>
            <a:spLocks noGrp="1"/>
          </p:cNvSpPr>
          <p:nvPr/>
        </p:nvSpPr>
        <p:spPr>
          <a:xfrm rot="0">
            <a:off x="56769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</a:t>
            </a:r>
          </a:p>
        </p:txBody>
      </p:sp>
      <p:sp>
        <p:nvSpPr>
          <p:cNvPr id="1900626467" name="Text">
    </p:cNvPr>
          <p:cNvSpPr>
            <a:spLocks noGrp="1"/>
          </p:cNvSpPr>
          <p:nvPr/>
        </p:nvSpPr>
        <p:spPr>
          <a:xfrm rot="0">
            <a:off x="64516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854326292" name="Text">
    </p:cNvPr>
          <p:cNvSpPr>
            <a:spLocks noGrp="1"/>
          </p:cNvSpPr>
          <p:nvPr/>
        </p:nvSpPr>
        <p:spPr>
          <a:xfrm rot="0">
            <a:off x="72263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419401246" name="Text">
    </p:cNvPr>
          <p:cNvSpPr>
            <a:spLocks noGrp="1"/>
          </p:cNvSpPr>
          <p:nvPr/>
        </p:nvSpPr>
        <p:spPr>
          <a:xfrm rot="0">
            <a:off x="80010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1313.0</a:t>
            </a:r>
          </a:p>
        </p:txBody>
      </p:sp>
      <p:sp>
        <p:nvSpPr>
          <p:cNvPr id="1732495301" name="Text">
    </p:cNvPr>
          <p:cNvSpPr>
            <a:spLocks noGrp="1"/>
          </p:cNvSpPr>
          <p:nvPr/>
        </p:nvSpPr>
        <p:spPr>
          <a:xfrm rot="0">
            <a:off x="87757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holi</a:t>
            </a:r>
          </a:p>
        </p:txBody>
      </p:sp>
      <p:sp>
        <p:nvSpPr>
          <p:cNvPr id="1545652564" name="Text">
    </p:cNvPr>
          <p:cNvSpPr>
            <a:spLocks noGrp="1"/>
          </p:cNvSpPr>
          <p:nvPr/>
        </p:nvSpPr>
        <p:spPr>
          <a:xfrm rot="0">
            <a:off x="9550400" y="39243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2323</a:t>
            </a:r>
          </a:p>
        </p:txBody>
      </p:sp>
      <p:sp>
        <p:nvSpPr>
          <p:cNvPr id="826709400" name="Frame"/>
          <p:cNvSpPr>
            <a:spLocks noGrp="1"/>
          </p:cNvSpPr>
          <p:nvPr/>
        </p:nvSpPr>
        <p:spPr>
          <a:xfrm>
            <a:off x="254000" y="4787900"/>
            <a:ext cx="10185400" cy="8636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32864262" name="Text">
    </p:cNvPr>
          <p:cNvSpPr>
            <a:spLocks noGrp="1"/>
          </p:cNvSpPr>
          <p:nvPr/>
        </p:nvSpPr>
        <p:spPr>
          <a:xfrm rot="0">
            <a:off x="2540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18</a:t>
            </a:r>
          </a:p>
        </p:txBody>
      </p:sp>
      <p:sp>
        <p:nvSpPr>
          <p:cNvPr id="1319036383" name="Text">
    </p:cNvPr>
          <p:cNvSpPr>
            <a:spLocks noGrp="1"/>
          </p:cNvSpPr>
          <p:nvPr/>
        </p:nvSpPr>
        <p:spPr>
          <a:xfrm rot="0">
            <a:off x="10287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347012913" name="Text">
    </p:cNvPr>
          <p:cNvSpPr>
            <a:spLocks noGrp="1"/>
          </p:cNvSpPr>
          <p:nvPr/>
        </p:nvSpPr>
        <p:spPr>
          <a:xfrm rot="0">
            <a:off x="18034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289493609" name="Text">
    </p:cNvPr>
          <p:cNvSpPr>
            <a:spLocks noGrp="1"/>
          </p:cNvSpPr>
          <p:nvPr/>
        </p:nvSpPr>
        <p:spPr>
          <a:xfrm rot="0">
            <a:off x="2578100" y="47879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1974960918" name="Text">
    </p:cNvPr>
          <p:cNvSpPr>
            <a:spLocks noGrp="1"/>
          </p:cNvSpPr>
          <p:nvPr/>
        </p:nvSpPr>
        <p:spPr>
          <a:xfrm rot="0">
            <a:off x="33528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279144034" name="Text">
    </p:cNvPr>
          <p:cNvSpPr>
            <a:spLocks noGrp="1"/>
          </p:cNvSpPr>
          <p:nvPr/>
        </p:nvSpPr>
        <p:spPr>
          <a:xfrm rot="0">
            <a:off x="41275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797575587" name="Text">
    </p:cNvPr>
          <p:cNvSpPr>
            <a:spLocks noGrp="1"/>
          </p:cNvSpPr>
          <p:nvPr/>
        </p:nvSpPr>
        <p:spPr>
          <a:xfrm rot="0">
            <a:off x="49022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8</a:t>
            </a:r>
          </a:p>
        </p:txBody>
      </p:sp>
      <p:sp>
        <p:nvSpPr>
          <p:cNvPr id="885244961" name="Text">
    </p:cNvPr>
          <p:cNvSpPr>
            <a:spLocks noGrp="1"/>
          </p:cNvSpPr>
          <p:nvPr/>
        </p:nvSpPr>
        <p:spPr>
          <a:xfrm rot="0">
            <a:off x="56769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2</a:t>
            </a:r>
          </a:p>
        </p:txBody>
      </p:sp>
      <p:sp>
        <p:nvSpPr>
          <p:cNvPr id="2099596956" name="Text">
    </p:cNvPr>
          <p:cNvSpPr>
            <a:spLocks noGrp="1"/>
          </p:cNvSpPr>
          <p:nvPr/>
        </p:nvSpPr>
        <p:spPr>
          <a:xfrm rot="0">
            <a:off x="64516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084607610" name="Text">
    </p:cNvPr>
          <p:cNvSpPr>
            <a:spLocks noGrp="1"/>
          </p:cNvSpPr>
          <p:nvPr/>
        </p:nvSpPr>
        <p:spPr>
          <a:xfrm rot="0">
            <a:off x="72263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15.0</a:t>
            </a:r>
          </a:p>
        </p:txBody>
      </p:sp>
      <p:sp>
        <p:nvSpPr>
          <p:cNvPr id="1058865884" name="Text">
    </p:cNvPr>
          <p:cNvSpPr>
            <a:spLocks noGrp="1"/>
          </p:cNvSpPr>
          <p:nvPr/>
        </p:nvSpPr>
        <p:spPr>
          <a:xfrm rot="0">
            <a:off x="80010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1500.0</a:t>
            </a:r>
          </a:p>
        </p:txBody>
      </p:sp>
      <p:sp>
        <p:nvSpPr>
          <p:cNvPr id="357907410" name="Text">
    </p:cNvPr>
          <p:cNvSpPr>
            <a:spLocks noGrp="1"/>
          </p:cNvSpPr>
          <p:nvPr/>
        </p:nvSpPr>
        <p:spPr>
          <a:xfrm rot="0">
            <a:off x="87757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,nsfsdlfsd</a:t>
            </a:r>
          </a:p>
        </p:txBody>
      </p:sp>
      <p:sp>
        <p:nvSpPr>
          <p:cNvPr id="1121175114" name="Text">
    </p:cNvPr>
          <p:cNvSpPr>
            <a:spLocks noGrp="1"/>
          </p:cNvSpPr>
          <p:nvPr/>
        </p:nvSpPr>
        <p:spPr>
          <a:xfrm rot="0">
            <a:off x="9550400" y="47879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123FV</a:t>
            </a:r>
          </a:p>
        </p:txBody>
      </p:sp>
      <p:sp>
        <p:nvSpPr>
          <p:cNvPr id="754648182" name="Frame"/>
          <p:cNvSpPr>
            <a:spLocks noGrp="1"/>
          </p:cNvSpPr>
          <p:nvPr/>
        </p:nvSpPr>
        <p:spPr>
          <a:xfrm>
            <a:off x="254000" y="5651500"/>
            <a:ext cx="10185400" cy="863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74601687" name="Text">
    </p:cNvPr>
          <p:cNvSpPr>
            <a:spLocks noGrp="1"/>
          </p:cNvSpPr>
          <p:nvPr/>
        </p:nvSpPr>
        <p:spPr>
          <a:xfrm rot="0">
            <a:off x="2540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18</a:t>
            </a:r>
          </a:p>
        </p:txBody>
      </p:sp>
      <p:sp>
        <p:nvSpPr>
          <p:cNvPr id="1200670682" name="Text">
    </p:cNvPr>
          <p:cNvSpPr>
            <a:spLocks noGrp="1"/>
          </p:cNvSpPr>
          <p:nvPr/>
        </p:nvSpPr>
        <p:spPr>
          <a:xfrm rot="0">
            <a:off x="10287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455977204" name="Text">
    </p:cNvPr>
          <p:cNvSpPr>
            <a:spLocks noGrp="1"/>
          </p:cNvSpPr>
          <p:nvPr/>
        </p:nvSpPr>
        <p:spPr>
          <a:xfrm rot="0">
            <a:off x="18034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862391635" name="Text">
    </p:cNvPr>
          <p:cNvSpPr>
            <a:spLocks noGrp="1"/>
          </p:cNvSpPr>
          <p:nvPr/>
        </p:nvSpPr>
        <p:spPr>
          <a:xfrm rot="0">
            <a:off x="2578100" y="5651500"/>
            <a:ext cx="774700" cy="863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CORRIENTES OPERATIVAS</a:t>
            </a:r>
          </a:p>
        </p:txBody>
      </p:sp>
      <p:sp>
        <p:nvSpPr>
          <p:cNvPr id="732195636" name="Text">
    </p:cNvPr>
          <p:cNvSpPr>
            <a:spLocks noGrp="1"/>
          </p:cNvSpPr>
          <p:nvPr/>
        </p:nvSpPr>
        <p:spPr>
          <a:xfrm rot="0">
            <a:off x="33528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783355277" name="Text">
    </p:cNvPr>
          <p:cNvSpPr>
            <a:spLocks noGrp="1"/>
          </p:cNvSpPr>
          <p:nvPr/>
        </p:nvSpPr>
        <p:spPr>
          <a:xfrm rot="0">
            <a:off x="41275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483899448" name="Text">
    </p:cNvPr>
          <p:cNvSpPr>
            <a:spLocks noGrp="1"/>
          </p:cNvSpPr>
          <p:nvPr/>
        </p:nvSpPr>
        <p:spPr>
          <a:xfrm rot="0">
            <a:off x="49022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</a:t>
            </a:r>
          </a:p>
        </p:txBody>
      </p:sp>
      <p:sp>
        <p:nvSpPr>
          <p:cNvPr id="2098028478" name="Text">
    </p:cNvPr>
          <p:cNvSpPr>
            <a:spLocks noGrp="1"/>
          </p:cNvSpPr>
          <p:nvPr/>
        </p:nvSpPr>
        <p:spPr>
          <a:xfrm rot="0">
            <a:off x="56769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3</a:t>
            </a:r>
          </a:p>
        </p:txBody>
      </p:sp>
      <p:sp>
        <p:nvSpPr>
          <p:cNvPr id="1979217632" name="Text">
    </p:cNvPr>
          <p:cNvSpPr>
            <a:spLocks noGrp="1"/>
          </p:cNvSpPr>
          <p:nvPr/>
        </p:nvSpPr>
        <p:spPr>
          <a:xfrm rot="0">
            <a:off x="64516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094393965" name="Text">
    </p:cNvPr>
          <p:cNvSpPr>
            <a:spLocks noGrp="1"/>
          </p:cNvSpPr>
          <p:nvPr/>
        </p:nvSpPr>
        <p:spPr>
          <a:xfrm rot="0">
            <a:off x="72263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99999.0</a:t>
            </a:r>
          </a:p>
        </p:txBody>
      </p:sp>
      <p:sp>
        <p:nvSpPr>
          <p:cNvPr id="1611421194" name="Text">
    </p:cNvPr>
          <p:cNvSpPr>
            <a:spLocks noGrp="1"/>
          </p:cNvSpPr>
          <p:nvPr/>
        </p:nvSpPr>
        <p:spPr>
          <a:xfrm rot="0">
            <a:off x="80010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1798.0</a:t>
            </a:r>
          </a:p>
        </p:txBody>
      </p:sp>
      <p:sp>
        <p:nvSpPr>
          <p:cNvPr id="2003506458" name="Text">
    </p:cNvPr>
          <p:cNvSpPr>
            <a:spLocks noGrp="1"/>
          </p:cNvSpPr>
          <p:nvPr/>
        </p:nvSpPr>
        <p:spPr>
          <a:xfrm rot="0">
            <a:off x="87757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91707489" name="Text">
    </p:cNvPr>
          <p:cNvSpPr>
            <a:spLocks noGrp="1"/>
          </p:cNvSpPr>
          <p:nvPr/>
        </p:nvSpPr>
        <p:spPr>
          <a:xfrm rot="0">
            <a:off x="9550400" y="56515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96472166" name="Frame"/>
          <p:cNvSpPr>
            <a:spLocks noGrp="1"/>
          </p:cNvSpPr>
          <p:nvPr/>
        </p:nvSpPr>
        <p:spPr>
          <a:xfrm>
            <a:off x="254000" y="6515100"/>
            <a:ext cx="10185400" cy="393700"/>
          </a:xfrm>
          <a:prstGeom prst="rect">
            <a:avLst/>
          </a:prstGeom>
          <a:solidFill>
            <a:srgbClr val="E6DAC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27573324" name="Text">
    </p:cNvPr>
          <p:cNvSpPr>
            <a:spLocks noGrp="1"/>
          </p:cNvSpPr>
          <p:nvPr/>
        </p:nvSpPr>
        <p:spPr>
          <a:xfrm rot="0">
            <a:off x="2540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18</a:t>
            </a:r>
          </a:p>
        </p:txBody>
      </p:sp>
      <p:sp>
        <p:nvSpPr>
          <p:cNvPr id="1960900338" name="Text">
    </p:cNvPr>
          <p:cNvSpPr>
            <a:spLocks noGrp="1"/>
          </p:cNvSpPr>
          <p:nvPr/>
        </p:nvSpPr>
        <p:spPr>
          <a:xfrm rot="0">
            <a:off x="10287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607240997" name="Text">
    </p:cNvPr>
          <p:cNvSpPr>
            <a:spLocks noGrp="1"/>
          </p:cNvSpPr>
          <p:nvPr/>
        </p:nvSpPr>
        <p:spPr>
          <a:xfrm rot="0">
            <a:off x="18034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1041</a:t>
            </a:r>
          </a:p>
        </p:txBody>
      </p:sp>
      <p:sp>
        <p:nvSpPr>
          <p:cNvPr id="1864060079" name="Text">
    </p:cNvPr>
          <p:cNvSpPr>
            <a:spLocks noGrp="1"/>
          </p:cNvSpPr>
          <p:nvPr/>
        </p:nvSpPr>
        <p:spPr>
          <a:xfrm rot="0">
            <a:off x="2578100" y="6515100"/>
            <a:ext cx="774700" cy="34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CUENTAS CORRIEN</a:t>
            </a:r>
          </a:p>
        </p:txBody>
      </p:sp>
      <p:sp>
        <p:nvSpPr>
          <p:cNvPr id="1408339083" name="Text">
    </p:cNvPr>
          <p:cNvSpPr>
            <a:spLocks noGrp="1"/>
          </p:cNvSpPr>
          <p:nvPr/>
        </p:nvSpPr>
        <p:spPr>
          <a:xfrm rot="0">
            <a:off x="33528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542488417" name="Text">
    </p:cNvPr>
          <p:cNvSpPr>
            <a:spLocks noGrp="1"/>
          </p:cNvSpPr>
          <p:nvPr/>
        </p:nvSpPr>
        <p:spPr>
          <a:xfrm rot="0">
            <a:off x="41275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54888.0</a:t>
            </a:r>
          </a:p>
        </p:txBody>
      </p:sp>
      <p:sp>
        <p:nvSpPr>
          <p:cNvPr id="181887141" name="Text">
    </p:cNvPr>
          <p:cNvSpPr>
            <a:spLocks noGrp="1"/>
          </p:cNvSpPr>
          <p:nvPr/>
        </p:nvSpPr>
        <p:spPr>
          <a:xfrm rot="0">
            <a:off x="49022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10</a:t>
            </a:r>
          </a:p>
        </p:txBody>
      </p:sp>
      <p:sp>
        <p:nvSpPr>
          <p:cNvPr id="1067199332" name="Text">
    </p:cNvPr>
          <p:cNvSpPr>
            <a:spLocks noGrp="1"/>
          </p:cNvSpPr>
          <p:nvPr/>
        </p:nvSpPr>
        <p:spPr>
          <a:xfrm rot="0">
            <a:off x="56769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4</a:t>
            </a:r>
          </a:p>
        </p:txBody>
      </p:sp>
      <p:sp>
        <p:nvSpPr>
          <p:cNvPr id="1624665544" name="Text">
    </p:cNvPr>
          <p:cNvSpPr>
            <a:spLocks noGrp="1"/>
          </p:cNvSpPr>
          <p:nvPr/>
        </p:nvSpPr>
        <p:spPr>
          <a:xfrm rot="0">
            <a:off x="64516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19-06-17</a:t>
            </a:r>
          </a:p>
        </p:txBody>
      </p:sp>
      <p:sp>
        <p:nvSpPr>
          <p:cNvPr id="1832198156" name="Text">
    </p:cNvPr>
          <p:cNvSpPr>
            <a:spLocks noGrp="1"/>
          </p:cNvSpPr>
          <p:nvPr/>
        </p:nvSpPr>
        <p:spPr>
          <a:xfrm rot="0">
            <a:off x="72263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1549182791" name="Text">
    </p:cNvPr>
          <p:cNvSpPr>
            <a:spLocks noGrp="1"/>
          </p:cNvSpPr>
          <p:nvPr/>
        </p:nvSpPr>
        <p:spPr>
          <a:xfrm rot="0">
            <a:off x="80010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164664.0</a:t>
            </a:r>
          </a:p>
        </p:txBody>
      </p:sp>
      <p:sp>
        <p:nvSpPr>
          <p:cNvPr id="38756514" name="Text">
    </p:cNvPr>
          <p:cNvSpPr>
            <a:spLocks noGrp="1"/>
          </p:cNvSpPr>
          <p:nvPr/>
        </p:nvSpPr>
        <p:spPr>
          <a:xfrm rot="0">
            <a:off x="87757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nnnnn</a:t>
            </a:r>
          </a:p>
        </p:txBody>
      </p:sp>
      <p:sp>
        <p:nvSpPr>
          <p:cNvPr id="1369761038" name="Text">
    </p:cNvPr>
          <p:cNvSpPr>
            <a:spLocks noGrp="1"/>
          </p:cNvSpPr>
          <p:nvPr/>
        </p:nvSpPr>
        <p:spPr>
          <a:xfrm rot="0">
            <a:off x="9550400" y="6515100"/>
            <a:ext cx="774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>
</a:rPr>
              <a:t>bg7</a:t>
            </a:r>
          </a:p>
        </p:txBody>
      </p:sp>
      <p:sp>
        <p:nvSpPr>
          <p:cNvPr id="366316150" name="Line"/>
          <p:cNvSpPr>
            <a:spLocks noGrp="1"/>
          </p:cNvSpPr>
          <p:nvPr/>
        </p:nvSpPr>
        <p:spPr>
          <a:xfrm flipV="1">
            <a:off x="254000" y="6946900"/>
            <a:ext cx="101854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85645076" name="Frame"/>
          <p:cNvSpPr>
            <a:spLocks noGrp="1"/>
          </p:cNvSpPr>
          <p:nvPr/>
        </p:nvSpPr>
        <p:spPr>
          <a:xfrm>
            <a:off x="-12700" y="6997700"/>
            <a:ext cx="10706100" cy="304800"/>
          </a:xfrm>
          <a:prstGeom prst="rect">
            <a:avLst/>
          </a:prstGeom>
          <a:solidFill>
            <a:srgbClr val="F2EBD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12461569" name="Text">
    </p:cNvPr>
          <p:cNvSpPr>
            <a:spLocks noGrp="1"/>
          </p:cNvSpPr>
          <p:nvPr/>
        </p:nvSpPr>
        <p:spPr>
          <a:xfrm rot="0">
            <a:off x="9931400" y="701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 19</a:t>
            </a:r>
          </a:p>
        </p:txBody>
      </p:sp>
      <p:sp>
        <p:nvSpPr>
          <p:cNvPr id="98786892" name="Text">
    </p:cNvPr>
          <p:cNvSpPr>
            <a:spLocks noGrp="1"/>
          </p:cNvSpPr>
          <p:nvPr/>
        </p:nvSpPr>
        <p:spPr>
          <a:xfrm rot="0">
            <a:off x="8915400" y="701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Page 9 of</a:t>
            </a:r>
          </a:p>
        </p:txBody>
      </p:sp>
      <p:sp>
        <p:nvSpPr>
          <p:cNvPr id="1939429227" name="Text">
    </p:cNvPr>
          <p:cNvSpPr>
            <a:spLocks noGrp="1"/>
          </p:cNvSpPr>
          <p:nvPr/>
        </p:nvSpPr>
        <p:spPr>
          <a:xfrm rot="0">
            <a:off x="266700" y="70104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736343"/>
                </a:solidFill>
                <a:latin typeface="Arial"/>
                <a:ea typeface="Arial"/>
                <a:cs typeface="Arial"/>
              </a:defRPr>
            </a:pPr>
            <a:r>
              <a:rPr sz="1000">
                <a:solidFill>
                  <a:srgbClr val="736343"/>
                </a:solidFill>
              </a:rPr>
              <a:t>miércoles 21 junio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