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206" y="1246181"/>
            <a:ext cx="8561747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CA" sz="4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PostgreSQL Installation</a:t>
            </a:r>
            <a:endParaRPr lang="en-CA" sz="4900" dirty="0"/>
          </a:p>
        </p:txBody>
      </p:sp>
    </p:spTree>
    <p:extLst>
      <p:ext uri="{BB962C8B-B14F-4D97-AF65-F5344CB8AC3E}">
        <p14:creationId xmlns:p14="http://schemas.microsoft.com/office/powerpoint/2010/main" val="159971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System Requirement</a:t>
            </a:r>
          </a:p>
          <a:p>
            <a:r>
              <a:rPr lang="en-US" dirty="0"/>
              <a:t>Installation of PostgreSQL 12 on Windows</a:t>
            </a:r>
            <a:endParaRPr lang="en-CA" dirty="0"/>
          </a:p>
          <a:p>
            <a:r>
              <a:rPr lang="en-US" dirty="0"/>
              <a:t>Setting Environment Variables on Windows</a:t>
            </a:r>
          </a:p>
          <a:p>
            <a:r>
              <a:rPr lang="en-US" dirty="0"/>
              <a:t>Installation of PostgreSQL on Linux using Yum</a:t>
            </a:r>
          </a:p>
          <a:p>
            <a:r>
              <a:rPr lang="en-US" dirty="0"/>
              <a:t>Setting Environment Variables on Linux</a:t>
            </a:r>
          </a:p>
        </p:txBody>
      </p:sp>
    </p:spTree>
    <p:extLst>
      <p:ext uri="{BB962C8B-B14F-4D97-AF65-F5344CB8AC3E}">
        <p14:creationId xmlns:p14="http://schemas.microsoft.com/office/powerpoint/2010/main" val="32733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Hardware Requirements:</a:t>
            </a:r>
          </a:p>
          <a:p>
            <a:pPr marL="0" indent="0">
              <a:buNone/>
            </a:pPr>
            <a:r>
              <a:rPr lang="en-US" dirty="0"/>
              <a:t>    1 GHz processor</a:t>
            </a:r>
          </a:p>
          <a:p>
            <a:pPr marL="0" indent="0">
              <a:buNone/>
            </a:pPr>
            <a:r>
              <a:rPr lang="en-US" dirty="0"/>
              <a:t>    2 GB of RAM</a:t>
            </a:r>
          </a:p>
          <a:p>
            <a:pPr marL="0" indent="0">
              <a:buNone/>
            </a:pPr>
            <a:r>
              <a:rPr lang="en-US" dirty="0"/>
              <a:t>    512 MB of HDD</a:t>
            </a:r>
          </a:p>
          <a:p>
            <a:r>
              <a:rPr lang="en-CA" dirty="0"/>
              <a:t>Software Requirements:</a:t>
            </a:r>
          </a:p>
          <a:p>
            <a:pPr marL="0" indent="0">
              <a:buNone/>
            </a:pPr>
            <a:r>
              <a:rPr lang="en-US" dirty="0"/>
              <a:t>    User must have administrator privileges on windows system</a:t>
            </a:r>
          </a:p>
          <a:p>
            <a:pPr marL="0" indent="0">
              <a:buNone/>
            </a:pPr>
            <a:r>
              <a:rPr lang="en-US" dirty="0"/>
              <a:t>    Root or Super user access is required on Linux system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98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4695" y="1199178"/>
            <a:ext cx="8562580" cy="1887950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4400" dirty="0"/>
              <a:t>Thank you.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248775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408</TotalTime>
  <Words>82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Gallery</vt:lpstr>
      <vt:lpstr>          Module-2    PostgreSQL Installation</vt:lpstr>
      <vt:lpstr>Module Objective:</vt:lpstr>
      <vt:lpstr>System Requirement</vt:lpstr>
      <vt:lpstr>                      Thank you.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Module-2    PostgreSQL Installation</dc:title>
  <dc:creator>Sadiq Basha</dc:creator>
  <cp:lastModifiedBy>Humaira Amjed</cp:lastModifiedBy>
  <cp:revision>13</cp:revision>
  <dcterms:created xsi:type="dcterms:W3CDTF">2020-06-19T13:54:02Z</dcterms:created>
  <dcterms:modified xsi:type="dcterms:W3CDTF">2020-06-25T01:57:57Z</dcterms:modified>
</cp:coreProperties>
</file>