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84" r:id="rId2"/>
    <p:sldMasterId id="2147483650" r:id="rId3"/>
  </p:sldMasterIdLst>
  <p:notesMasterIdLst>
    <p:notesMasterId r:id="rId13"/>
  </p:notesMasterIdLst>
  <p:sldIdLst>
    <p:sldId id="261" r:id="rId4"/>
    <p:sldId id="263" r:id="rId5"/>
    <p:sldId id="264" r:id="rId6"/>
    <p:sldId id="272" r:id="rId7"/>
    <p:sldId id="274" r:id="rId8"/>
    <p:sldId id="275" r:id="rId9"/>
    <p:sldId id="276" r:id="rId10"/>
    <p:sldId id="277" r:id="rId11"/>
    <p:sldId id="271" r:id="rId12"/>
  </p:sldIdLst>
  <p:sldSz cx="13004800" cy="9753600"/>
  <p:notesSz cx="6858000" cy="91440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1pPr>
    <a:lvl2pPr marL="4572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2pPr>
    <a:lvl3pPr marL="9144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3pPr>
    <a:lvl4pPr marL="13716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4pPr>
    <a:lvl5pPr marL="18288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7496" autoAdjust="0"/>
  </p:normalViewPr>
  <p:slideViewPr>
    <p:cSldViewPr>
      <p:cViewPr varScale="1">
        <p:scale>
          <a:sx n="52" d="100"/>
          <a:sy n="52" d="100"/>
        </p:scale>
        <p:origin x="-1164" y="-90"/>
      </p:cViewPr>
      <p:guideLst>
        <p:guide orient="horz" pos="3072"/>
        <p:guide pos="4096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770630-20D9-4183-B6E9-35A1C60796A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5BFEB8-76E9-4445-B4FD-06A596BA027D}">
      <dgm:prSet phldrT="[Text]"/>
      <dgm:spPr/>
      <dgm:t>
        <a:bodyPr/>
        <a:lstStyle/>
        <a:p>
          <a:r>
            <a:rPr lang="en-US" dirty="0" err="1" smtClean="0"/>
            <a:t>Dimensi</a:t>
          </a:r>
          <a:r>
            <a:rPr lang="en-US" dirty="0" smtClean="0"/>
            <a:t> </a:t>
          </a:r>
          <a:r>
            <a:rPr lang="en-US" dirty="0" err="1" smtClean="0"/>
            <a:t>Sejarah</a:t>
          </a:r>
          <a:endParaRPr lang="en-US" dirty="0"/>
        </a:p>
      </dgm:t>
    </dgm:pt>
    <dgm:pt modelId="{E771642D-0559-4A74-B656-FEB7F3973967}" type="parTrans" cxnId="{C92BAED4-D8F3-448E-A0C8-1F314806F4A2}">
      <dgm:prSet/>
      <dgm:spPr/>
      <dgm:t>
        <a:bodyPr/>
        <a:lstStyle/>
        <a:p>
          <a:endParaRPr lang="en-US"/>
        </a:p>
      </dgm:t>
    </dgm:pt>
    <dgm:pt modelId="{B6688242-D0B2-4EFF-91E2-B51E7A93FFC4}" type="sibTrans" cxnId="{C92BAED4-D8F3-448E-A0C8-1F314806F4A2}">
      <dgm:prSet/>
      <dgm:spPr/>
      <dgm:t>
        <a:bodyPr/>
        <a:lstStyle/>
        <a:p>
          <a:endParaRPr lang="en-US"/>
        </a:p>
      </dgm:t>
    </dgm:pt>
    <dgm:pt modelId="{5F491356-CC41-4B4C-9EEF-C1EC8006DE70}">
      <dgm:prSet phldrT="[Text]" custT="1"/>
      <dgm:spPr/>
      <dgm:t>
        <a:bodyPr/>
        <a:lstStyle/>
        <a:p>
          <a:r>
            <a:rPr lang="en-US" sz="2400" dirty="0" err="1" smtClean="0"/>
            <a:t>mengarah</a:t>
          </a:r>
          <a:r>
            <a:rPr lang="en-US" sz="2400" dirty="0" smtClean="0"/>
            <a:t> </a:t>
          </a:r>
          <a:r>
            <a:rPr lang="en-US" sz="2400" dirty="0" err="1" smtClean="0"/>
            <a:t>pada</a:t>
          </a:r>
          <a:r>
            <a:rPr lang="en-US" sz="2400" dirty="0" smtClean="0"/>
            <a:t> proses </a:t>
          </a:r>
          <a:r>
            <a:rPr lang="en-US" sz="2400" dirty="0" err="1" smtClean="0"/>
            <a:t>tumbuh</a:t>
          </a:r>
          <a:r>
            <a:rPr lang="en-US" sz="2400" dirty="0" smtClean="0"/>
            <a:t> </a:t>
          </a:r>
          <a:r>
            <a:rPr lang="en-US" sz="2400" dirty="0" err="1" smtClean="0"/>
            <a:t>dan</a:t>
          </a:r>
          <a:r>
            <a:rPr lang="en-US" sz="2400" dirty="0" smtClean="0"/>
            <a:t> </a:t>
          </a:r>
          <a:r>
            <a:rPr lang="en-US" sz="2400" dirty="0" err="1" smtClean="0"/>
            <a:t>berkembangnya</a:t>
          </a:r>
          <a:r>
            <a:rPr lang="en-US" sz="2400" dirty="0" smtClean="0"/>
            <a:t> </a:t>
          </a:r>
          <a:r>
            <a:rPr lang="en-US" sz="2400" dirty="0" err="1" smtClean="0"/>
            <a:t>hubungan</a:t>
          </a:r>
          <a:r>
            <a:rPr lang="en-US" sz="2400" dirty="0" smtClean="0"/>
            <a:t> </a:t>
          </a:r>
          <a:r>
            <a:rPr lang="en-US" sz="2400" dirty="0" err="1" smtClean="0"/>
            <a:t>sosial</a:t>
          </a:r>
          <a:r>
            <a:rPr lang="en-US" sz="2400" dirty="0" smtClean="0"/>
            <a:t> </a:t>
          </a:r>
          <a:r>
            <a:rPr lang="en-US" sz="2400" dirty="0" err="1" smtClean="0"/>
            <a:t>antar</a:t>
          </a:r>
          <a:r>
            <a:rPr lang="en-US" sz="2400" dirty="0" smtClean="0"/>
            <a:t> </a:t>
          </a:r>
          <a:r>
            <a:rPr lang="en-US" sz="2400" dirty="0" err="1" smtClean="0"/>
            <a:t>kelompok</a:t>
          </a:r>
          <a:endParaRPr lang="en-US" sz="2400" dirty="0"/>
        </a:p>
      </dgm:t>
    </dgm:pt>
    <dgm:pt modelId="{793CDDBE-CFAD-438C-9521-565CA9DE59DE}" type="parTrans" cxnId="{2AB34BA2-1102-40B6-8427-884220CE62CE}">
      <dgm:prSet/>
      <dgm:spPr/>
      <dgm:t>
        <a:bodyPr/>
        <a:lstStyle/>
        <a:p>
          <a:endParaRPr lang="en-US"/>
        </a:p>
      </dgm:t>
    </dgm:pt>
    <dgm:pt modelId="{43D03811-D0B2-4ADD-9FB0-32EB31BA1594}" type="sibTrans" cxnId="{2AB34BA2-1102-40B6-8427-884220CE62CE}">
      <dgm:prSet/>
      <dgm:spPr/>
      <dgm:t>
        <a:bodyPr/>
        <a:lstStyle/>
        <a:p>
          <a:endParaRPr lang="en-US"/>
        </a:p>
      </dgm:t>
    </dgm:pt>
    <dgm:pt modelId="{7E9608E7-778A-4DB7-A052-425E95F91D6C}">
      <dgm:prSet phldrT="[Text]"/>
      <dgm:spPr/>
      <dgm:t>
        <a:bodyPr/>
        <a:lstStyle/>
        <a:p>
          <a:r>
            <a:rPr lang="en-US" dirty="0" err="1" smtClean="0"/>
            <a:t>Dimensi</a:t>
          </a:r>
          <a:r>
            <a:rPr lang="en-US" dirty="0" smtClean="0"/>
            <a:t> </a:t>
          </a:r>
          <a:r>
            <a:rPr lang="en-US" dirty="0" err="1" smtClean="0"/>
            <a:t>Sikap</a:t>
          </a:r>
          <a:endParaRPr lang="en-US" dirty="0"/>
        </a:p>
      </dgm:t>
    </dgm:pt>
    <dgm:pt modelId="{4716B24C-8DF7-44D8-BE77-F4D4BC00A7E6}" type="parTrans" cxnId="{7884BB1E-F520-48BE-952A-6FA7632B8C8D}">
      <dgm:prSet/>
      <dgm:spPr/>
      <dgm:t>
        <a:bodyPr/>
        <a:lstStyle/>
        <a:p>
          <a:endParaRPr lang="en-US"/>
        </a:p>
      </dgm:t>
    </dgm:pt>
    <dgm:pt modelId="{B084FC91-43E2-4AE2-9097-EFD8F8361D78}" type="sibTrans" cxnId="{7884BB1E-F520-48BE-952A-6FA7632B8C8D}">
      <dgm:prSet/>
      <dgm:spPr/>
      <dgm:t>
        <a:bodyPr/>
        <a:lstStyle/>
        <a:p>
          <a:endParaRPr lang="en-US"/>
        </a:p>
      </dgm:t>
    </dgm:pt>
    <dgm:pt modelId="{D6AE4AB2-0BB6-42BC-BD9F-A058390E09FB}">
      <dgm:prSet phldrT="[Text]"/>
      <dgm:spPr/>
      <dgm:t>
        <a:bodyPr/>
        <a:lstStyle/>
        <a:p>
          <a:pPr algn="just"/>
          <a:r>
            <a:rPr lang="en-US" dirty="0" smtClean="0"/>
            <a:t>Yang </a:t>
          </a:r>
          <a:r>
            <a:rPr lang="en-US" dirty="0" err="1" smtClean="0"/>
            <a:t>terkait</a:t>
          </a:r>
          <a:r>
            <a:rPr lang="en-US" dirty="0" smtClean="0"/>
            <a:t> </a:t>
          </a:r>
          <a:r>
            <a:rPr lang="en-US" dirty="0" err="1" smtClean="0"/>
            <a:t>dengan</a:t>
          </a:r>
          <a:r>
            <a:rPr lang="en-US" dirty="0" smtClean="0"/>
            <a:t> </a:t>
          </a:r>
          <a:r>
            <a:rPr lang="en-US" dirty="0" err="1" smtClean="0"/>
            <a:t>bagaimana</a:t>
          </a:r>
          <a:r>
            <a:rPr lang="en-US" dirty="0" smtClean="0"/>
            <a:t> </a:t>
          </a:r>
          <a:r>
            <a:rPr lang="en-US" dirty="0" err="1" smtClean="0"/>
            <a:t>sikap</a:t>
          </a:r>
          <a:r>
            <a:rPr lang="en-US" dirty="0" smtClean="0"/>
            <a:t> </a:t>
          </a:r>
          <a:r>
            <a:rPr lang="en-US" dirty="0" err="1" smtClean="0"/>
            <a:t>anggota</a:t>
          </a:r>
          <a:r>
            <a:rPr lang="en-US" dirty="0" smtClean="0"/>
            <a:t> </a:t>
          </a:r>
          <a:r>
            <a:rPr lang="en-US" dirty="0" err="1" smtClean="0"/>
            <a:t>suatu</a:t>
          </a:r>
          <a:r>
            <a:rPr lang="en-US" dirty="0" smtClean="0"/>
            <a:t> </a:t>
          </a:r>
          <a:r>
            <a:rPr lang="en-US" dirty="0" err="1" smtClean="0"/>
            <a:t>kelompok</a:t>
          </a:r>
          <a:r>
            <a:rPr lang="en-US" dirty="0" smtClean="0"/>
            <a:t> </a:t>
          </a:r>
          <a:r>
            <a:rPr lang="en-US" dirty="0" err="1" smtClean="0"/>
            <a:t>terhadap</a:t>
          </a:r>
          <a:r>
            <a:rPr lang="en-US" dirty="0" smtClean="0"/>
            <a:t> </a:t>
          </a:r>
          <a:r>
            <a:rPr lang="en-US" dirty="0" err="1" smtClean="0"/>
            <a:t>kelompok</a:t>
          </a:r>
          <a:r>
            <a:rPr lang="en-US" dirty="0" smtClean="0"/>
            <a:t> </a:t>
          </a:r>
          <a:r>
            <a:rPr lang="en-US" dirty="0" err="1" smtClean="0"/>
            <a:t>lainnya</a:t>
          </a:r>
          <a:r>
            <a:rPr lang="en-US" dirty="0" smtClean="0"/>
            <a:t>. Hal </a:t>
          </a:r>
          <a:r>
            <a:rPr lang="en-US" dirty="0" err="1" smtClean="0"/>
            <a:t>ini</a:t>
          </a:r>
          <a:r>
            <a:rPr lang="en-US" dirty="0" smtClean="0"/>
            <a:t> </a:t>
          </a:r>
          <a:r>
            <a:rPr lang="en-US" dirty="0" err="1" smtClean="0"/>
            <a:t>biasanya</a:t>
          </a:r>
          <a:r>
            <a:rPr lang="en-US" dirty="0" smtClean="0"/>
            <a:t> </a:t>
          </a:r>
          <a:r>
            <a:rPr lang="en-US" dirty="0" err="1" smtClean="0"/>
            <a:t>menyangkut</a:t>
          </a:r>
          <a:r>
            <a:rPr lang="en-US" dirty="0" smtClean="0"/>
            <a:t> </a:t>
          </a:r>
          <a:r>
            <a:rPr lang="en-US" dirty="0" err="1" smtClean="0"/>
            <a:t>masalah</a:t>
          </a:r>
          <a:r>
            <a:rPr lang="en-US" dirty="0" smtClean="0"/>
            <a:t> </a:t>
          </a:r>
          <a:r>
            <a:rPr lang="en-US" dirty="0" err="1" smtClean="0"/>
            <a:t>stereotipe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prasangka</a:t>
          </a:r>
          <a:r>
            <a:rPr lang="en-US" dirty="0" smtClean="0"/>
            <a:t>. </a:t>
          </a:r>
          <a:r>
            <a:rPr lang="en-US" dirty="0" err="1" smtClean="0"/>
            <a:t>Stereotipe</a:t>
          </a:r>
          <a:r>
            <a:rPr lang="en-US" dirty="0" smtClean="0"/>
            <a:t> </a:t>
          </a:r>
          <a:r>
            <a:rPr lang="en-US" dirty="0" err="1" smtClean="0"/>
            <a:t>mengacu</a:t>
          </a:r>
          <a:r>
            <a:rPr lang="en-US" dirty="0" smtClean="0"/>
            <a:t> </a:t>
          </a:r>
          <a:r>
            <a:rPr lang="en-US" dirty="0" err="1" smtClean="0"/>
            <a:t>pada</a:t>
          </a:r>
          <a:r>
            <a:rPr lang="en-US" dirty="0" smtClean="0"/>
            <a:t> </a:t>
          </a:r>
          <a:r>
            <a:rPr lang="en-US" dirty="0" err="1" smtClean="0"/>
            <a:t>suatu</a:t>
          </a:r>
          <a:r>
            <a:rPr lang="en-US" dirty="0" smtClean="0"/>
            <a:t> </a:t>
          </a:r>
          <a:r>
            <a:rPr lang="en-US" dirty="0" err="1" smtClean="0"/>
            <a:t>citra</a:t>
          </a:r>
          <a:r>
            <a:rPr lang="en-US" dirty="0" smtClean="0"/>
            <a:t> yang </a:t>
          </a:r>
          <a:r>
            <a:rPr lang="en-US" dirty="0" err="1" smtClean="0"/>
            <a:t>kaku</a:t>
          </a:r>
          <a:r>
            <a:rPr lang="en-US" dirty="0" smtClean="0"/>
            <a:t> </a:t>
          </a:r>
          <a:r>
            <a:rPr lang="en-US" dirty="0" err="1" smtClean="0"/>
            <a:t>mengenai</a:t>
          </a:r>
          <a:r>
            <a:rPr lang="en-US" dirty="0" smtClean="0"/>
            <a:t> </a:t>
          </a:r>
          <a:r>
            <a:rPr lang="en-US" dirty="0" err="1" smtClean="0"/>
            <a:t>suatu</a:t>
          </a:r>
          <a:r>
            <a:rPr lang="en-US" dirty="0" smtClean="0"/>
            <a:t> </a:t>
          </a:r>
          <a:r>
            <a:rPr lang="en-US" dirty="0" err="1" smtClean="0"/>
            <a:t>kelompok</a:t>
          </a:r>
          <a:r>
            <a:rPr lang="en-US" dirty="0" smtClean="0"/>
            <a:t> </a:t>
          </a:r>
          <a:r>
            <a:rPr lang="en-US" dirty="0" err="1" smtClean="0"/>
            <a:t>ras</a:t>
          </a:r>
          <a:r>
            <a:rPr lang="en-US" dirty="0" smtClean="0"/>
            <a:t> </a:t>
          </a:r>
          <a:r>
            <a:rPr lang="en-US" dirty="0" err="1" smtClean="0"/>
            <a:t>atau</a:t>
          </a:r>
          <a:r>
            <a:rPr lang="en-US" dirty="0" smtClean="0"/>
            <a:t> </a:t>
          </a:r>
          <a:r>
            <a:rPr lang="en-US" dirty="0" err="1" smtClean="0"/>
            <a:t>budaya</a:t>
          </a:r>
          <a:r>
            <a:rPr lang="en-US" dirty="0" smtClean="0"/>
            <a:t> yang </a:t>
          </a:r>
          <a:r>
            <a:rPr lang="en-US" dirty="0" err="1" smtClean="0"/>
            <a:t>dianut</a:t>
          </a:r>
          <a:r>
            <a:rPr lang="en-US" dirty="0" smtClean="0"/>
            <a:t> </a:t>
          </a:r>
          <a:r>
            <a:rPr lang="en-US" dirty="0" err="1" smtClean="0"/>
            <a:t>tanpa</a:t>
          </a:r>
          <a:r>
            <a:rPr lang="en-US" dirty="0" smtClean="0"/>
            <a:t> </a:t>
          </a:r>
          <a:r>
            <a:rPr lang="en-US" dirty="0" err="1" smtClean="0"/>
            <a:t>memperhatikan</a:t>
          </a:r>
          <a:r>
            <a:rPr lang="en-US" dirty="0" smtClean="0"/>
            <a:t> </a:t>
          </a:r>
          <a:r>
            <a:rPr lang="en-US" dirty="0" err="1" smtClean="0"/>
            <a:t>kebenaran</a:t>
          </a:r>
          <a:r>
            <a:rPr lang="en-US" dirty="0" smtClean="0"/>
            <a:t> </a:t>
          </a:r>
          <a:r>
            <a:rPr lang="en-US" dirty="0" err="1" smtClean="0"/>
            <a:t>citra</a:t>
          </a:r>
          <a:r>
            <a:rPr lang="en-US" dirty="0" smtClean="0"/>
            <a:t> </a:t>
          </a:r>
          <a:r>
            <a:rPr lang="en-US" dirty="0" err="1" smtClean="0"/>
            <a:t>tersebut</a:t>
          </a:r>
          <a:r>
            <a:rPr lang="en-US" dirty="0" smtClean="0"/>
            <a:t>.  </a:t>
          </a:r>
          <a:r>
            <a:rPr lang="en-US" dirty="0" err="1" smtClean="0"/>
            <a:t>Prasangka</a:t>
          </a:r>
          <a:r>
            <a:rPr lang="en-US" dirty="0" smtClean="0"/>
            <a:t> </a:t>
          </a:r>
          <a:r>
            <a:rPr lang="en-US" dirty="0" err="1" smtClean="0"/>
            <a:t>lebih</a:t>
          </a:r>
          <a:r>
            <a:rPr lang="en-US" dirty="0" smtClean="0"/>
            <a:t> </a:t>
          </a:r>
          <a:r>
            <a:rPr lang="en-US" dirty="0" err="1" smtClean="0"/>
            <a:t>mengarah</a:t>
          </a:r>
          <a:r>
            <a:rPr lang="en-US" dirty="0" smtClean="0"/>
            <a:t> </a:t>
          </a:r>
          <a:r>
            <a:rPr lang="en-US" dirty="0" err="1" smtClean="0"/>
            <a:t>pada</a:t>
          </a:r>
          <a:r>
            <a:rPr lang="en-US" dirty="0" smtClean="0"/>
            <a:t> </a:t>
          </a:r>
          <a:r>
            <a:rPr lang="en-US" dirty="0" err="1" smtClean="0"/>
            <a:t>sikap</a:t>
          </a:r>
          <a:r>
            <a:rPr lang="en-US" dirty="0" smtClean="0"/>
            <a:t> </a:t>
          </a:r>
          <a:r>
            <a:rPr lang="en-US" dirty="0" err="1" smtClean="0"/>
            <a:t>bermusuhan</a:t>
          </a:r>
          <a:r>
            <a:rPr lang="en-US" dirty="0" smtClean="0"/>
            <a:t> yang </a:t>
          </a:r>
          <a:r>
            <a:rPr lang="en-US" dirty="0" err="1" smtClean="0"/>
            <a:t>ditujukan</a:t>
          </a:r>
          <a:r>
            <a:rPr lang="en-US" dirty="0" smtClean="0"/>
            <a:t> </a:t>
          </a:r>
          <a:r>
            <a:rPr lang="en-US" dirty="0" err="1" smtClean="0"/>
            <a:t>kepada</a:t>
          </a:r>
          <a:r>
            <a:rPr lang="en-US" dirty="0" smtClean="0"/>
            <a:t> </a:t>
          </a:r>
          <a:r>
            <a:rPr lang="en-US" dirty="0" err="1" smtClean="0"/>
            <a:t>suatu</a:t>
          </a:r>
          <a:r>
            <a:rPr lang="en-US" dirty="0" smtClean="0"/>
            <a:t> </a:t>
          </a:r>
          <a:r>
            <a:rPr lang="en-US" dirty="0" err="1" smtClean="0"/>
            <a:t>kelompok</a:t>
          </a:r>
          <a:r>
            <a:rPr lang="en-US" dirty="0" smtClean="0"/>
            <a:t> </a:t>
          </a:r>
          <a:r>
            <a:rPr lang="en-US" dirty="0" err="1" smtClean="0"/>
            <a:t>tertentu</a:t>
          </a:r>
          <a:r>
            <a:rPr lang="en-US" dirty="0" smtClean="0"/>
            <a:t> </a:t>
          </a:r>
          <a:r>
            <a:rPr lang="en-US" dirty="0" err="1" smtClean="0"/>
            <a:t>atas</a:t>
          </a:r>
          <a:r>
            <a:rPr lang="en-US" dirty="0" smtClean="0"/>
            <a:t> </a:t>
          </a:r>
          <a:r>
            <a:rPr lang="en-US" dirty="0" err="1" smtClean="0"/>
            <a:t>dasar</a:t>
          </a:r>
          <a:r>
            <a:rPr lang="en-US" dirty="0" smtClean="0"/>
            <a:t> </a:t>
          </a:r>
          <a:r>
            <a:rPr lang="en-US" dirty="0" err="1" smtClean="0"/>
            <a:t>dugaan</a:t>
          </a:r>
          <a:r>
            <a:rPr lang="en-US" dirty="0" smtClean="0"/>
            <a:t> </a:t>
          </a:r>
          <a:r>
            <a:rPr lang="en-US" dirty="0" err="1" smtClean="0"/>
            <a:t>bahwa</a:t>
          </a:r>
          <a:r>
            <a:rPr lang="en-US" dirty="0" smtClean="0"/>
            <a:t> </a:t>
          </a:r>
          <a:r>
            <a:rPr lang="en-US" dirty="0" err="1" smtClean="0"/>
            <a:t>kelompok</a:t>
          </a:r>
          <a:r>
            <a:rPr lang="en-US" dirty="0" smtClean="0"/>
            <a:t> </a:t>
          </a:r>
          <a:r>
            <a:rPr lang="en-US" dirty="0" err="1" smtClean="0"/>
            <a:t>tersebut</a:t>
          </a:r>
          <a:r>
            <a:rPr lang="en-US" dirty="0" smtClean="0"/>
            <a:t> </a:t>
          </a:r>
          <a:r>
            <a:rPr lang="en-US" dirty="0" err="1" smtClean="0"/>
            <a:t>mempunyai</a:t>
          </a:r>
          <a:r>
            <a:rPr lang="en-US" dirty="0" smtClean="0"/>
            <a:t> </a:t>
          </a:r>
          <a:r>
            <a:rPr lang="en-US" dirty="0" err="1" smtClean="0"/>
            <a:t>ciri</a:t>
          </a:r>
          <a:r>
            <a:rPr lang="en-US" dirty="0" smtClean="0"/>
            <a:t> yang </a:t>
          </a:r>
          <a:r>
            <a:rPr lang="en-US" dirty="0" err="1" smtClean="0"/>
            <a:t>tidak</a:t>
          </a:r>
          <a:r>
            <a:rPr lang="en-US" dirty="0" smtClean="0"/>
            <a:t> </a:t>
          </a:r>
          <a:r>
            <a:rPr lang="en-US" dirty="0" err="1" smtClean="0"/>
            <a:t>menyenangkan</a:t>
          </a:r>
          <a:r>
            <a:rPr lang="en-US" dirty="0" smtClean="0"/>
            <a:t>.</a:t>
          </a:r>
          <a:endParaRPr lang="en-US" dirty="0"/>
        </a:p>
      </dgm:t>
    </dgm:pt>
    <dgm:pt modelId="{B9CCA9B3-8F9E-4232-8B7F-DCF4646F5835}" type="parTrans" cxnId="{D204BB6A-11B2-46DE-8C18-BC6E48A91F8E}">
      <dgm:prSet/>
      <dgm:spPr/>
      <dgm:t>
        <a:bodyPr/>
        <a:lstStyle/>
        <a:p>
          <a:endParaRPr lang="en-US"/>
        </a:p>
      </dgm:t>
    </dgm:pt>
    <dgm:pt modelId="{27AE9736-22CF-4ECF-BA88-842D5FFC7053}" type="sibTrans" cxnId="{D204BB6A-11B2-46DE-8C18-BC6E48A91F8E}">
      <dgm:prSet/>
      <dgm:spPr/>
      <dgm:t>
        <a:bodyPr/>
        <a:lstStyle/>
        <a:p>
          <a:endParaRPr lang="en-US"/>
        </a:p>
      </dgm:t>
    </dgm:pt>
    <dgm:pt modelId="{6FF6F6D9-0471-46A2-9940-4B244104DBD6}">
      <dgm:prSet phldrT="[Text]"/>
      <dgm:spPr/>
      <dgm:t>
        <a:bodyPr/>
        <a:lstStyle/>
        <a:p>
          <a:r>
            <a:rPr lang="en-US" dirty="0" err="1" smtClean="0"/>
            <a:t>Dimensi</a:t>
          </a:r>
          <a:r>
            <a:rPr lang="en-US" dirty="0" smtClean="0"/>
            <a:t> </a:t>
          </a:r>
          <a:r>
            <a:rPr lang="en-US" dirty="0" err="1" smtClean="0"/>
            <a:t>Gerakan</a:t>
          </a:r>
          <a:r>
            <a:rPr lang="en-US" dirty="0" smtClean="0"/>
            <a:t> </a:t>
          </a:r>
          <a:r>
            <a:rPr lang="en-US" dirty="0" err="1" smtClean="0"/>
            <a:t>Sosial</a:t>
          </a:r>
          <a:endParaRPr lang="en-US" dirty="0"/>
        </a:p>
      </dgm:t>
    </dgm:pt>
    <dgm:pt modelId="{3599FF84-603B-443F-B104-0DC774DA7D47}" type="parTrans" cxnId="{1489DC44-9FBF-43A2-A5CF-4812FC833302}">
      <dgm:prSet/>
      <dgm:spPr/>
      <dgm:t>
        <a:bodyPr/>
        <a:lstStyle/>
        <a:p>
          <a:endParaRPr lang="en-US"/>
        </a:p>
      </dgm:t>
    </dgm:pt>
    <dgm:pt modelId="{CBE567D3-0D15-455C-AC03-7104D0ACA2B1}" type="sibTrans" cxnId="{1489DC44-9FBF-43A2-A5CF-4812FC833302}">
      <dgm:prSet/>
      <dgm:spPr/>
      <dgm:t>
        <a:bodyPr/>
        <a:lstStyle/>
        <a:p>
          <a:endParaRPr lang="en-US"/>
        </a:p>
      </dgm:t>
    </dgm:pt>
    <dgm:pt modelId="{54C2D0F0-505E-4A95-B9CB-CBBF1609C1FB}">
      <dgm:prSet phldrT="[Text]" custT="1"/>
      <dgm:spPr/>
      <dgm:t>
        <a:bodyPr/>
        <a:lstStyle/>
        <a:p>
          <a:pPr algn="just"/>
          <a:r>
            <a:rPr lang="en-US" sz="2000" dirty="0" err="1" smtClean="0"/>
            <a:t>melihat</a:t>
          </a:r>
          <a:r>
            <a:rPr lang="en-US" sz="2000" dirty="0" smtClean="0"/>
            <a:t> </a:t>
          </a:r>
          <a:r>
            <a:rPr lang="en-US" sz="2000" dirty="0" err="1" smtClean="0"/>
            <a:t>pada</a:t>
          </a:r>
          <a:r>
            <a:rPr lang="en-US" sz="2000" dirty="0" smtClean="0"/>
            <a:t> </a:t>
          </a:r>
          <a:r>
            <a:rPr lang="en-US" sz="2000" dirty="0" err="1" smtClean="0"/>
            <a:t>gerakan</a:t>
          </a:r>
          <a:r>
            <a:rPr lang="en-US" sz="2000" dirty="0" smtClean="0"/>
            <a:t> </a:t>
          </a:r>
          <a:r>
            <a:rPr lang="en-US" sz="2000" dirty="0" err="1" smtClean="0"/>
            <a:t>sosial</a:t>
          </a:r>
          <a:r>
            <a:rPr lang="en-US" sz="2000" dirty="0" smtClean="0"/>
            <a:t> yang </a:t>
          </a:r>
          <a:r>
            <a:rPr lang="en-US" sz="2000" dirty="0" err="1" smtClean="0"/>
            <a:t>sering</a:t>
          </a:r>
          <a:r>
            <a:rPr lang="en-US" sz="2000" dirty="0" smtClean="0"/>
            <a:t> </a:t>
          </a:r>
          <a:r>
            <a:rPr lang="en-US" sz="2000" dirty="0" err="1" smtClean="0"/>
            <a:t>dilancarkan</a:t>
          </a:r>
          <a:r>
            <a:rPr lang="en-US" sz="2000" dirty="0" smtClean="0"/>
            <a:t> </a:t>
          </a:r>
          <a:r>
            <a:rPr lang="en-US" sz="2000" dirty="0" err="1" smtClean="0"/>
            <a:t>oleh</a:t>
          </a:r>
          <a:r>
            <a:rPr lang="en-US" sz="2000" dirty="0" smtClean="0"/>
            <a:t> </a:t>
          </a:r>
          <a:r>
            <a:rPr lang="en-US" sz="2000" dirty="0" err="1" smtClean="0"/>
            <a:t>suatu</a:t>
          </a:r>
          <a:r>
            <a:rPr lang="en-US" sz="2000" dirty="0" smtClean="0"/>
            <a:t> </a:t>
          </a:r>
          <a:r>
            <a:rPr lang="en-US" sz="2000" dirty="0" err="1" smtClean="0"/>
            <a:t>kelompok</a:t>
          </a:r>
          <a:r>
            <a:rPr lang="en-US" sz="2000" dirty="0" smtClean="0"/>
            <a:t> </a:t>
          </a:r>
          <a:r>
            <a:rPr lang="en-US" sz="2000" dirty="0" err="1" smtClean="0"/>
            <a:t>untuk</a:t>
          </a:r>
          <a:r>
            <a:rPr lang="en-US" sz="2000" dirty="0" smtClean="0"/>
            <a:t> </a:t>
          </a:r>
          <a:r>
            <a:rPr lang="en-US" sz="2000" dirty="0" err="1" smtClean="0"/>
            <a:t>membebaskan</a:t>
          </a:r>
          <a:r>
            <a:rPr lang="en-US" sz="2000" dirty="0" smtClean="0"/>
            <a:t> </a:t>
          </a:r>
          <a:r>
            <a:rPr lang="en-US" sz="2000" dirty="0" err="1" smtClean="0"/>
            <a:t>diri</a:t>
          </a:r>
          <a:r>
            <a:rPr lang="en-US" sz="2000" dirty="0" smtClean="0"/>
            <a:t> </a:t>
          </a:r>
          <a:r>
            <a:rPr lang="en-US" sz="2000" dirty="0" err="1" smtClean="0"/>
            <a:t>dari</a:t>
          </a:r>
          <a:r>
            <a:rPr lang="en-US" sz="2000" dirty="0" smtClean="0"/>
            <a:t> </a:t>
          </a:r>
          <a:r>
            <a:rPr lang="en-US" sz="2000" dirty="0" err="1" smtClean="0"/>
            <a:t>dominasi</a:t>
          </a:r>
          <a:r>
            <a:rPr lang="en-US" sz="2000" dirty="0" smtClean="0"/>
            <a:t> </a:t>
          </a:r>
          <a:r>
            <a:rPr lang="en-US" sz="2000" dirty="0" err="1" smtClean="0"/>
            <a:t>kelompok</a:t>
          </a:r>
          <a:r>
            <a:rPr lang="en-US" sz="2000" dirty="0" smtClean="0"/>
            <a:t> </a:t>
          </a:r>
          <a:r>
            <a:rPr lang="en-US" sz="2000" dirty="0" err="1" smtClean="0"/>
            <a:t>lainnya</a:t>
          </a:r>
          <a:r>
            <a:rPr lang="en-US" sz="2000" dirty="0" smtClean="0"/>
            <a:t>.</a:t>
          </a:r>
          <a:endParaRPr lang="en-US" sz="2000" dirty="0"/>
        </a:p>
      </dgm:t>
    </dgm:pt>
    <dgm:pt modelId="{5359AC79-250D-4DE8-A937-800840B6D967}" type="parTrans" cxnId="{14BF6D56-2BCC-41DE-A392-115C6B08FF02}">
      <dgm:prSet/>
      <dgm:spPr/>
      <dgm:t>
        <a:bodyPr/>
        <a:lstStyle/>
        <a:p>
          <a:endParaRPr lang="en-US"/>
        </a:p>
      </dgm:t>
    </dgm:pt>
    <dgm:pt modelId="{A3511861-13BD-4B98-A11F-E969A2D96360}" type="sibTrans" cxnId="{14BF6D56-2BCC-41DE-A392-115C6B08FF02}">
      <dgm:prSet/>
      <dgm:spPr/>
      <dgm:t>
        <a:bodyPr/>
        <a:lstStyle/>
        <a:p>
          <a:endParaRPr lang="en-US"/>
        </a:p>
      </dgm:t>
    </dgm:pt>
    <dgm:pt modelId="{E05AA838-AF55-4C2E-B3EE-B0065F6A0AC5}">
      <dgm:prSet phldrT="[Text]"/>
      <dgm:spPr/>
      <dgm:t>
        <a:bodyPr/>
        <a:lstStyle/>
        <a:p>
          <a:r>
            <a:rPr lang="en-US" dirty="0" err="1" smtClean="0"/>
            <a:t>Dimensi</a:t>
          </a:r>
          <a:r>
            <a:rPr lang="en-US" dirty="0" smtClean="0"/>
            <a:t> </a:t>
          </a:r>
          <a:r>
            <a:rPr lang="en-US" dirty="0" err="1" smtClean="0"/>
            <a:t>Perilaku</a:t>
          </a:r>
          <a:endParaRPr lang="en-US" dirty="0"/>
        </a:p>
      </dgm:t>
    </dgm:pt>
    <dgm:pt modelId="{C8F4EA9C-1735-48B7-81CC-F2B24B0166D6}" type="parTrans" cxnId="{C97C5B9D-4B8F-4CF0-8F26-F8E33BFAE2F5}">
      <dgm:prSet/>
      <dgm:spPr/>
      <dgm:t>
        <a:bodyPr/>
        <a:lstStyle/>
        <a:p>
          <a:endParaRPr lang="en-US"/>
        </a:p>
      </dgm:t>
    </dgm:pt>
    <dgm:pt modelId="{DDD7F175-CAC8-4FE2-982C-AAA7EF94FE94}" type="sibTrans" cxnId="{C97C5B9D-4B8F-4CF0-8F26-F8E33BFAE2F5}">
      <dgm:prSet/>
      <dgm:spPr/>
      <dgm:t>
        <a:bodyPr/>
        <a:lstStyle/>
        <a:p>
          <a:endParaRPr lang="en-US"/>
        </a:p>
      </dgm:t>
    </dgm:pt>
    <dgm:pt modelId="{20A2BBF6-95FD-41A5-B03A-6E09530CCF2E}">
      <dgm:prSet phldrT="[Text]"/>
      <dgm:spPr/>
      <dgm:t>
        <a:bodyPr/>
        <a:lstStyle/>
        <a:p>
          <a:r>
            <a:rPr lang="en-US" dirty="0" err="1" smtClean="0"/>
            <a:t>Dimensi</a:t>
          </a:r>
          <a:r>
            <a:rPr lang="en-US" dirty="0" smtClean="0"/>
            <a:t> </a:t>
          </a:r>
          <a:r>
            <a:rPr lang="en-US" dirty="0" err="1" smtClean="0"/>
            <a:t>Institusi</a:t>
          </a:r>
          <a:endParaRPr lang="en-US" dirty="0"/>
        </a:p>
      </dgm:t>
    </dgm:pt>
    <dgm:pt modelId="{D2B575BC-2792-4937-A6C9-9EDF19CD3B10}" type="parTrans" cxnId="{6C0E99DF-CA48-4051-A400-5D3C5DF003E0}">
      <dgm:prSet/>
      <dgm:spPr/>
      <dgm:t>
        <a:bodyPr/>
        <a:lstStyle/>
        <a:p>
          <a:endParaRPr lang="en-US"/>
        </a:p>
      </dgm:t>
    </dgm:pt>
    <dgm:pt modelId="{CC91E63A-7601-447A-B99E-C9F5F39A2014}" type="sibTrans" cxnId="{6C0E99DF-CA48-4051-A400-5D3C5DF003E0}">
      <dgm:prSet/>
      <dgm:spPr/>
      <dgm:t>
        <a:bodyPr/>
        <a:lstStyle/>
        <a:p>
          <a:endParaRPr lang="en-US"/>
        </a:p>
      </dgm:t>
    </dgm:pt>
    <dgm:pt modelId="{6A4C892E-8AAD-4F0A-898E-B4921C31A27F}">
      <dgm:prSet phldrT="[Text]" custT="1"/>
      <dgm:spPr/>
      <dgm:t>
        <a:bodyPr/>
        <a:lstStyle/>
        <a:p>
          <a:pPr algn="just"/>
          <a:r>
            <a:rPr lang="en-US" sz="2000" dirty="0" err="1" smtClean="0"/>
            <a:t>menyangkut</a:t>
          </a:r>
          <a:r>
            <a:rPr lang="en-US" sz="2000" dirty="0" smtClean="0"/>
            <a:t> </a:t>
          </a:r>
          <a:r>
            <a:rPr lang="en-US" sz="2000" dirty="0" err="1" smtClean="0"/>
            <a:t>perilaku</a:t>
          </a:r>
          <a:r>
            <a:rPr lang="en-US" sz="2000" dirty="0" smtClean="0"/>
            <a:t> </a:t>
          </a:r>
          <a:r>
            <a:rPr lang="en-US" sz="2000" dirty="0" err="1" smtClean="0"/>
            <a:t>anggota</a:t>
          </a:r>
          <a:r>
            <a:rPr lang="en-US" sz="2000" dirty="0" smtClean="0"/>
            <a:t> </a:t>
          </a:r>
          <a:r>
            <a:rPr lang="en-US" sz="2000" dirty="0" err="1" smtClean="0"/>
            <a:t>suatu</a:t>
          </a:r>
          <a:r>
            <a:rPr lang="en-US" sz="2000" dirty="0" smtClean="0"/>
            <a:t> </a:t>
          </a:r>
          <a:r>
            <a:rPr lang="en-US" sz="2000" dirty="0" err="1" smtClean="0"/>
            <a:t>kelompok</a:t>
          </a:r>
          <a:r>
            <a:rPr lang="en-US" sz="2000" dirty="0" smtClean="0"/>
            <a:t> </a:t>
          </a:r>
          <a:r>
            <a:rPr lang="en-US" sz="2000" dirty="0" err="1" smtClean="0"/>
            <a:t>terhadap</a:t>
          </a:r>
          <a:r>
            <a:rPr lang="en-US" sz="2000" dirty="0" smtClean="0"/>
            <a:t> </a:t>
          </a:r>
          <a:r>
            <a:rPr lang="en-US" sz="2000" dirty="0" err="1" smtClean="0"/>
            <a:t>anggota</a:t>
          </a:r>
          <a:r>
            <a:rPr lang="en-US" sz="2000" dirty="0" smtClean="0"/>
            <a:t> </a:t>
          </a:r>
          <a:r>
            <a:rPr lang="en-US" sz="2000" dirty="0" err="1" smtClean="0"/>
            <a:t>kelompok</a:t>
          </a:r>
          <a:r>
            <a:rPr lang="en-US" sz="2000" dirty="0" smtClean="0"/>
            <a:t> yang lain. Hal </a:t>
          </a:r>
          <a:r>
            <a:rPr lang="en-US" sz="2000" dirty="0" err="1" smtClean="0"/>
            <a:t>ini</a:t>
          </a:r>
          <a:r>
            <a:rPr lang="en-US" sz="2000" dirty="0" smtClean="0"/>
            <a:t> </a:t>
          </a:r>
          <a:r>
            <a:rPr lang="en-US" sz="2000" dirty="0" err="1" smtClean="0"/>
            <a:t>menyangkut</a:t>
          </a:r>
          <a:r>
            <a:rPr lang="en-US" sz="2000" dirty="0" smtClean="0"/>
            <a:t> </a:t>
          </a:r>
          <a:r>
            <a:rPr lang="en-US" sz="2000" dirty="0" err="1" smtClean="0"/>
            <a:t>antara</a:t>
          </a:r>
          <a:r>
            <a:rPr lang="en-US" sz="2000" dirty="0" smtClean="0"/>
            <a:t> lain </a:t>
          </a:r>
          <a:r>
            <a:rPr lang="en-US" sz="2000" dirty="0" err="1" smtClean="0"/>
            <a:t>perilaku</a:t>
          </a:r>
          <a:r>
            <a:rPr lang="en-US" sz="2000" dirty="0" smtClean="0"/>
            <a:t> </a:t>
          </a:r>
          <a:r>
            <a:rPr lang="en-US" sz="2000" dirty="0" err="1" smtClean="0"/>
            <a:t>diskriminasi</a:t>
          </a:r>
          <a:r>
            <a:rPr lang="en-US" sz="2000" dirty="0" smtClean="0"/>
            <a:t> </a:t>
          </a:r>
          <a:r>
            <a:rPr lang="en-US" sz="2000" dirty="0" err="1" smtClean="0"/>
            <a:t>dan</a:t>
          </a:r>
          <a:r>
            <a:rPr lang="en-US" sz="2000" dirty="0" smtClean="0"/>
            <a:t> </a:t>
          </a:r>
          <a:r>
            <a:rPr lang="en-US" sz="2000" dirty="0" err="1" smtClean="0"/>
            <a:t>pemeliharaan</a:t>
          </a:r>
          <a:r>
            <a:rPr lang="en-US" sz="2000" dirty="0" smtClean="0"/>
            <a:t> </a:t>
          </a:r>
          <a:r>
            <a:rPr lang="en-US" sz="2000" dirty="0" err="1" smtClean="0"/>
            <a:t>jarak</a:t>
          </a:r>
          <a:r>
            <a:rPr lang="en-US" sz="2000" dirty="0" smtClean="0"/>
            <a:t> </a:t>
          </a:r>
          <a:r>
            <a:rPr lang="en-US" sz="2000" dirty="0" err="1" smtClean="0"/>
            <a:t>sosial</a:t>
          </a:r>
          <a:r>
            <a:rPr lang="en-US" sz="2000" dirty="0" smtClean="0"/>
            <a:t>. </a:t>
          </a:r>
          <a:r>
            <a:rPr lang="en-US" sz="2000" dirty="0" err="1" smtClean="0"/>
            <a:t>Diskriminisa</a:t>
          </a:r>
          <a:r>
            <a:rPr lang="en-US" sz="2000" dirty="0" smtClean="0"/>
            <a:t> </a:t>
          </a:r>
          <a:r>
            <a:rPr lang="en-US" sz="2000" dirty="0" err="1" smtClean="0"/>
            <a:t>berkaitan</a:t>
          </a:r>
          <a:r>
            <a:rPr lang="en-US" sz="2000" dirty="0" smtClean="0"/>
            <a:t> </a:t>
          </a:r>
          <a:r>
            <a:rPr lang="en-US" sz="2000" dirty="0" err="1" smtClean="0"/>
            <a:t>dengan</a:t>
          </a:r>
          <a:r>
            <a:rPr lang="en-US" sz="2000" dirty="0" smtClean="0"/>
            <a:t> </a:t>
          </a:r>
          <a:r>
            <a:rPr lang="en-US" sz="2000" dirty="0" err="1" smtClean="0"/>
            <a:t>memperlakukan</a:t>
          </a:r>
          <a:r>
            <a:rPr lang="en-US" sz="2000" dirty="0" smtClean="0"/>
            <a:t> </a:t>
          </a:r>
          <a:r>
            <a:rPr lang="en-US" sz="2000" dirty="0" err="1" smtClean="0"/>
            <a:t>rasial</a:t>
          </a:r>
          <a:r>
            <a:rPr lang="en-US" sz="2000" dirty="0" smtClean="0"/>
            <a:t>, </a:t>
          </a:r>
          <a:r>
            <a:rPr lang="en-US" sz="2000" dirty="0" err="1" smtClean="0"/>
            <a:t>etnik</a:t>
          </a:r>
          <a:r>
            <a:rPr lang="en-US" sz="2000" dirty="0" smtClean="0"/>
            <a:t>, </a:t>
          </a:r>
          <a:r>
            <a:rPr lang="en-US" sz="2000" dirty="0" err="1" smtClean="0"/>
            <a:t>dan</a:t>
          </a:r>
          <a:r>
            <a:rPr lang="en-US" sz="2000" dirty="0" smtClean="0"/>
            <a:t> </a:t>
          </a:r>
          <a:r>
            <a:rPr lang="en-US" sz="2000" dirty="0" err="1" smtClean="0"/>
            <a:t>minoritas</a:t>
          </a:r>
          <a:r>
            <a:rPr lang="en-US" sz="2000" dirty="0" smtClean="0"/>
            <a:t> </a:t>
          </a:r>
          <a:r>
            <a:rPr lang="en-US" sz="2000" dirty="0" err="1" smtClean="0"/>
            <a:t>lainnya</a:t>
          </a:r>
          <a:r>
            <a:rPr lang="en-US" sz="2000" dirty="0" smtClean="0"/>
            <a:t>, </a:t>
          </a:r>
          <a:r>
            <a:rPr lang="en-US" sz="2000" dirty="0" err="1" smtClean="0"/>
            <a:t>secara</a:t>
          </a:r>
          <a:r>
            <a:rPr lang="en-US" sz="2000" dirty="0" smtClean="0"/>
            <a:t> </a:t>
          </a:r>
          <a:r>
            <a:rPr lang="en-US" sz="2000" dirty="0" err="1" smtClean="0"/>
            <a:t>tidak</a:t>
          </a:r>
          <a:r>
            <a:rPr lang="en-US" sz="2000" dirty="0" smtClean="0"/>
            <a:t> </a:t>
          </a:r>
          <a:r>
            <a:rPr lang="en-US" sz="2000" dirty="0" err="1" smtClean="0"/>
            <a:t>semestinya</a:t>
          </a:r>
          <a:r>
            <a:rPr lang="en-US" sz="2000" dirty="0" smtClean="0"/>
            <a:t>, </a:t>
          </a:r>
          <a:r>
            <a:rPr lang="en-US" sz="2000" dirty="0" err="1" smtClean="0"/>
            <a:t>tidak</a:t>
          </a:r>
          <a:r>
            <a:rPr lang="en-US" sz="2000" dirty="0" smtClean="0"/>
            <a:t> </a:t>
          </a:r>
          <a:r>
            <a:rPr lang="en-US" sz="2000" dirty="0" err="1" smtClean="0"/>
            <a:t>adil</a:t>
          </a:r>
          <a:r>
            <a:rPr lang="en-US" sz="2000" dirty="0" smtClean="0"/>
            <a:t>, </a:t>
          </a:r>
          <a:r>
            <a:rPr lang="en-US" sz="2000" dirty="0" err="1" smtClean="0"/>
            <a:t>menghakimi</a:t>
          </a:r>
          <a:r>
            <a:rPr lang="en-US" sz="2000" dirty="0" smtClean="0"/>
            <a:t> </a:t>
          </a:r>
          <a:r>
            <a:rPr lang="en-US" sz="2000" dirty="0" err="1" smtClean="0"/>
            <a:t>mereka</a:t>
          </a:r>
          <a:r>
            <a:rPr lang="en-US" sz="2000" dirty="0" smtClean="0"/>
            <a:t> </a:t>
          </a:r>
          <a:r>
            <a:rPr lang="en-US" sz="2000" dirty="0" err="1" smtClean="0"/>
            <a:t>berdasarkan</a:t>
          </a:r>
          <a:r>
            <a:rPr lang="en-US" sz="2000" dirty="0" smtClean="0"/>
            <a:t> </a:t>
          </a:r>
          <a:r>
            <a:rPr lang="en-US" sz="2000" dirty="0" err="1" smtClean="0"/>
            <a:t>kriteria</a:t>
          </a:r>
          <a:r>
            <a:rPr lang="en-US" sz="2000" dirty="0" smtClean="0"/>
            <a:t> yang </a:t>
          </a:r>
          <a:r>
            <a:rPr lang="en-US" sz="2000" dirty="0" err="1" smtClean="0"/>
            <a:t>tidak</a:t>
          </a:r>
          <a:r>
            <a:rPr lang="en-US" sz="2000" dirty="0" smtClean="0"/>
            <a:t> </a:t>
          </a:r>
          <a:r>
            <a:rPr lang="en-US" sz="2000" dirty="0" err="1" smtClean="0"/>
            <a:t>relevan</a:t>
          </a:r>
          <a:r>
            <a:rPr lang="en-US" sz="2000" dirty="0" smtClean="0"/>
            <a:t>. </a:t>
          </a:r>
          <a:endParaRPr lang="en-US" sz="2000" dirty="0"/>
        </a:p>
      </dgm:t>
    </dgm:pt>
    <dgm:pt modelId="{258C2E9C-E3E3-459B-AE89-9DF46A039E95}" type="parTrans" cxnId="{D7BD3D13-AEE5-4408-B848-3640C780A68D}">
      <dgm:prSet/>
      <dgm:spPr/>
      <dgm:t>
        <a:bodyPr/>
        <a:lstStyle/>
        <a:p>
          <a:endParaRPr lang="en-US"/>
        </a:p>
      </dgm:t>
    </dgm:pt>
    <dgm:pt modelId="{CA1835A4-485D-41FA-97C4-9E837078BAD1}" type="sibTrans" cxnId="{D7BD3D13-AEE5-4408-B848-3640C780A68D}">
      <dgm:prSet/>
      <dgm:spPr/>
      <dgm:t>
        <a:bodyPr/>
        <a:lstStyle/>
        <a:p>
          <a:endParaRPr lang="en-US"/>
        </a:p>
      </dgm:t>
    </dgm:pt>
    <dgm:pt modelId="{12B62FC6-D61E-44FC-B977-B397B2F5922E}">
      <dgm:prSet phldrT="[Text]"/>
      <dgm:spPr/>
      <dgm:t>
        <a:bodyPr/>
        <a:lstStyle/>
        <a:p>
          <a:pPr algn="just"/>
          <a:r>
            <a:rPr lang="en-US" dirty="0" smtClean="0"/>
            <a:t>yang </a:t>
          </a:r>
          <a:r>
            <a:rPr lang="en-US" dirty="0" err="1" smtClean="0"/>
            <a:t>mendasari</a:t>
          </a:r>
          <a:r>
            <a:rPr lang="en-US" dirty="0" smtClean="0"/>
            <a:t> </a:t>
          </a:r>
          <a:r>
            <a:rPr lang="en-US" dirty="0" err="1" smtClean="0"/>
            <a:t>hubungan</a:t>
          </a:r>
          <a:r>
            <a:rPr lang="en-US" dirty="0" smtClean="0"/>
            <a:t> </a:t>
          </a:r>
          <a:r>
            <a:rPr lang="en-US" dirty="0" err="1" smtClean="0"/>
            <a:t>antar</a:t>
          </a:r>
          <a:r>
            <a:rPr lang="en-US" dirty="0" smtClean="0"/>
            <a:t> </a:t>
          </a:r>
          <a:r>
            <a:rPr lang="en-US" dirty="0" err="1" smtClean="0"/>
            <a:t>kelompok</a:t>
          </a:r>
          <a:r>
            <a:rPr lang="en-US" dirty="0" smtClean="0"/>
            <a:t> </a:t>
          </a:r>
          <a:r>
            <a:rPr lang="en-US" dirty="0" err="1" smtClean="0"/>
            <a:t>meliputi</a:t>
          </a:r>
          <a:r>
            <a:rPr lang="en-US" dirty="0" smtClean="0"/>
            <a:t> </a:t>
          </a:r>
          <a:r>
            <a:rPr lang="en-US" dirty="0" err="1" smtClean="0"/>
            <a:t>institusi</a:t>
          </a:r>
          <a:r>
            <a:rPr lang="en-US" dirty="0" smtClean="0"/>
            <a:t> yang </a:t>
          </a:r>
          <a:r>
            <a:rPr lang="en-US" dirty="0" err="1" smtClean="0"/>
            <a:t>ada</a:t>
          </a:r>
          <a:r>
            <a:rPr lang="en-US" dirty="0" smtClean="0"/>
            <a:t> </a:t>
          </a:r>
          <a:r>
            <a:rPr lang="en-US" dirty="0" err="1" smtClean="0"/>
            <a:t>dalam</a:t>
          </a:r>
          <a:r>
            <a:rPr lang="en-US" dirty="0" smtClean="0"/>
            <a:t> </a:t>
          </a:r>
          <a:r>
            <a:rPr lang="en-US" dirty="0" err="1" smtClean="0"/>
            <a:t>masyarakat</a:t>
          </a:r>
          <a:r>
            <a:rPr lang="en-US" dirty="0" smtClean="0"/>
            <a:t> </a:t>
          </a:r>
          <a:r>
            <a:rPr lang="en-US" dirty="0" err="1" smtClean="0"/>
            <a:t>seperti</a:t>
          </a:r>
          <a:r>
            <a:rPr lang="en-US" dirty="0" smtClean="0"/>
            <a:t> </a:t>
          </a:r>
          <a:r>
            <a:rPr lang="en-US" dirty="0" err="1" smtClean="0"/>
            <a:t>institusi</a:t>
          </a:r>
          <a:r>
            <a:rPr lang="en-US" dirty="0" smtClean="0"/>
            <a:t> </a:t>
          </a:r>
          <a:r>
            <a:rPr lang="en-US" dirty="0" err="1" smtClean="0"/>
            <a:t>sosial</a:t>
          </a:r>
          <a:r>
            <a:rPr lang="en-US" dirty="0" smtClean="0"/>
            <a:t>, </a:t>
          </a:r>
          <a:r>
            <a:rPr lang="en-US" dirty="0" err="1" smtClean="0"/>
            <a:t>politik</a:t>
          </a:r>
          <a:r>
            <a:rPr lang="en-US" dirty="0" smtClean="0"/>
            <a:t>, </a:t>
          </a:r>
          <a:r>
            <a:rPr lang="en-US" dirty="0" err="1" smtClean="0"/>
            <a:t>ekonomi</a:t>
          </a:r>
          <a:r>
            <a:rPr lang="en-US" dirty="0" smtClean="0"/>
            <a:t>, </a:t>
          </a:r>
          <a:r>
            <a:rPr lang="en-US" dirty="0" err="1" smtClean="0"/>
            <a:t>dan</a:t>
          </a:r>
          <a:r>
            <a:rPr lang="en-US" dirty="0" smtClean="0"/>
            <a:t> lain-lain yang </a:t>
          </a:r>
          <a:r>
            <a:rPr lang="en-US" dirty="0" err="1" smtClean="0"/>
            <a:t>dapat</a:t>
          </a:r>
          <a:r>
            <a:rPr lang="en-US" dirty="0" smtClean="0"/>
            <a:t> </a:t>
          </a:r>
          <a:r>
            <a:rPr lang="en-US" dirty="0" err="1" smtClean="0"/>
            <a:t>memperkuat</a:t>
          </a:r>
          <a:r>
            <a:rPr lang="en-US" dirty="0" smtClean="0"/>
            <a:t> </a:t>
          </a:r>
          <a:r>
            <a:rPr lang="en-US" dirty="0" err="1" smtClean="0"/>
            <a:t>pengendalian</a:t>
          </a:r>
          <a:r>
            <a:rPr lang="en-US" dirty="0" smtClean="0"/>
            <a:t> </a:t>
          </a:r>
          <a:r>
            <a:rPr lang="en-US" dirty="0" err="1" smtClean="0"/>
            <a:t>sosial</a:t>
          </a:r>
          <a:r>
            <a:rPr lang="en-US" dirty="0" smtClean="0"/>
            <a:t>, </a:t>
          </a:r>
          <a:r>
            <a:rPr lang="en-US" dirty="0" err="1" smtClean="0"/>
            <a:t>sikap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hubungan</a:t>
          </a:r>
          <a:r>
            <a:rPr lang="en-US" dirty="0" smtClean="0"/>
            <a:t> </a:t>
          </a:r>
          <a:r>
            <a:rPr lang="en-US" dirty="0" err="1" smtClean="0"/>
            <a:t>antar</a:t>
          </a:r>
          <a:r>
            <a:rPr lang="en-US" dirty="0" smtClean="0"/>
            <a:t> </a:t>
          </a:r>
          <a:r>
            <a:rPr lang="en-US" dirty="0" err="1" smtClean="0"/>
            <a:t>kelompok</a:t>
          </a:r>
          <a:endParaRPr lang="en-US" dirty="0"/>
        </a:p>
      </dgm:t>
    </dgm:pt>
    <dgm:pt modelId="{84CC4480-B5E1-4AED-9A76-616E9B8E79AE}" type="parTrans" cxnId="{32A6DD42-7BB5-42BF-85BF-E0CD348B220E}">
      <dgm:prSet/>
      <dgm:spPr/>
      <dgm:t>
        <a:bodyPr/>
        <a:lstStyle/>
        <a:p>
          <a:endParaRPr lang="en-US"/>
        </a:p>
      </dgm:t>
    </dgm:pt>
    <dgm:pt modelId="{1910B40D-BADB-4240-A976-69EBE253849E}" type="sibTrans" cxnId="{32A6DD42-7BB5-42BF-85BF-E0CD348B220E}">
      <dgm:prSet/>
      <dgm:spPr/>
      <dgm:t>
        <a:bodyPr/>
        <a:lstStyle/>
        <a:p>
          <a:endParaRPr lang="en-US"/>
        </a:p>
      </dgm:t>
    </dgm:pt>
    <dgm:pt modelId="{A7479226-FE18-4BBE-9D52-77F872A7E7F4}" type="pres">
      <dgm:prSet presAssocID="{DE770630-20D9-4183-B6E9-35A1C60796A5}" presName="Name0" presStyleCnt="0">
        <dgm:presLayoutVars>
          <dgm:dir/>
          <dgm:animLvl val="lvl"/>
          <dgm:resizeHandles val="exact"/>
        </dgm:presLayoutVars>
      </dgm:prSet>
      <dgm:spPr/>
    </dgm:pt>
    <dgm:pt modelId="{8F02640E-0FD8-493F-A00C-79F283038A58}" type="pres">
      <dgm:prSet presAssocID="{DD5BFEB8-76E9-4445-B4FD-06A596BA027D}" presName="linNode" presStyleCnt="0"/>
      <dgm:spPr/>
    </dgm:pt>
    <dgm:pt modelId="{773FA48D-6081-4440-9AF9-7BBB623D54DB}" type="pres">
      <dgm:prSet presAssocID="{DD5BFEB8-76E9-4445-B4FD-06A596BA027D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F08BCD47-BD08-49AF-97B2-9745549339F1}" type="pres">
      <dgm:prSet presAssocID="{DD5BFEB8-76E9-4445-B4FD-06A596BA027D}" presName="descendantText" presStyleLbl="alignAccFollowNode1" presStyleIdx="0" presStyleCnt="5" custScaleX="1473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2E643A-06A9-4A5B-8E8D-5240E9FF0774}" type="pres">
      <dgm:prSet presAssocID="{B6688242-D0B2-4EFF-91E2-B51E7A93FFC4}" presName="sp" presStyleCnt="0"/>
      <dgm:spPr/>
    </dgm:pt>
    <dgm:pt modelId="{3D197C36-A3E9-41D1-9686-A462BB139B61}" type="pres">
      <dgm:prSet presAssocID="{7E9608E7-778A-4DB7-A052-425E95F91D6C}" presName="linNode" presStyleCnt="0"/>
      <dgm:spPr/>
    </dgm:pt>
    <dgm:pt modelId="{331E5E39-A073-46C8-AE2F-3C9549451A70}" type="pres">
      <dgm:prSet presAssocID="{7E9608E7-778A-4DB7-A052-425E95F91D6C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CF2ABA6D-E613-4764-B679-34E6A8D639F4}" type="pres">
      <dgm:prSet presAssocID="{7E9608E7-778A-4DB7-A052-425E95F91D6C}" presName="descendantText" presStyleLbl="alignAccFollowNode1" presStyleIdx="1" presStyleCnt="5" custScaleX="152851" custScaleY="1465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2349A8-B7B2-4CE9-A9A3-C206870E608B}" type="pres">
      <dgm:prSet presAssocID="{B084FC91-43E2-4AE2-9097-EFD8F8361D78}" presName="sp" presStyleCnt="0"/>
      <dgm:spPr/>
    </dgm:pt>
    <dgm:pt modelId="{169899FD-A122-4E5B-BD09-9B5C47337036}" type="pres">
      <dgm:prSet presAssocID="{6FF6F6D9-0471-46A2-9940-4B244104DBD6}" presName="linNode" presStyleCnt="0"/>
      <dgm:spPr/>
    </dgm:pt>
    <dgm:pt modelId="{F3529B6B-7F53-4207-865E-2F6BE066219B}" type="pres">
      <dgm:prSet presAssocID="{6FF6F6D9-0471-46A2-9940-4B244104DBD6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0E565AA1-2B9C-45DF-835A-841535AF70ED}" type="pres">
      <dgm:prSet presAssocID="{6FF6F6D9-0471-46A2-9940-4B244104DBD6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876BC9-6960-43DB-9A7D-C03CED171B44}" type="pres">
      <dgm:prSet presAssocID="{CBE567D3-0D15-455C-AC03-7104D0ACA2B1}" presName="sp" presStyleCnt="0"/>
      <dgm:spPr/>
    </dgm:pt>
    <dgm:pt modelId="{BAA4186D-EE9F-4052-908E-BF9357BB1470}" type="pres">
      <dgm:prSet presAssocID="{E05AA838-AF55-4C2E-B3EE-B0065F6A0AC5}" presName="linNode" presStyleCnt="0"/>
      <dgm:spPr/>
    </dgm:pt>
    <dgm:pt modelId="{82111206-5772-4D63-8ED9-BEE9B1A5BF1E}" type="pres">
      <dgm:prSet presAssocID="{E05AA838-AF55-4C2E-B3EE-B0065F6A0AC5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5B70C9F4-AF7E-41C4-8429-A0381A93AEA6}" type="pres">
      <dgm:prSet presAssocID="{E05AA838-AF55-4C2E-B3EE-B0065F6A0AC5}" presName="descendantText" presStyleLbl="alignAccFollowNode1" presStyleIdx="3" presStyleCnt="5" custScaleX="156175" custScaleY="1422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0879FA-507A-45FC-8B0C-4C99579B8D70}" type="pres">
      <dgm:prSet presAssocID="{DDD7F175-CAC8-4FE2-982C-AAA7EF94FE94}" presName="sp" presStyleCnt="0"/>
      <dgm:spPr/>
    </dgm:pt>
    <dgm:pt modelId="{658F0D16-7CB4-46B0-91F2-0501430770EF}" type="pres">
      <dgm:prSet presAssocID="{20A2BBF6-95FD-41A5-B03A-6E09530CCF2E}" presName="linNode" presStyleCnt="0"/>
      <dgm:spPr/>
    </dgm:pt>
    <dgm:pt modelId="{7C711C8F-3D01-44E9-A823-89245306B2F9}" type="pres">
      <dgm:prSet presAssocID="{20A2BBF6-95FD-41A5-B03A-6E09530CCF2E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9917D3-CC7A-4D24-8031-2818BC632239}" type="pres">
      <dgm:prSet presAssocID="{20A2BBF6-95FD-41A5-B03A-6E09530CCF2E}" presName="descendantText" presStyleLbl="alignAccFollowNode1" presStyleIdx="4" presStyleCnt="5" custScaleX="1656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36C611-4BE8-4AC6-8462-2D63C3EF17C4}" type="presOf" srcId="{5F491356-CC41-4B4C-9EEF-C1EC8006DE70}" destId="{F08BCD47-BD08-49AF-97B2-9745549339F1}" srcOrd="0" destOrd="0" presId="urn:microsoft.com/office/officeart/2005/8/layout/vList5"/>
    <dgm:cxn modelId="{9D1D2D62-AAD5-41F1-B721-101C018F1B40}" type="presOf" srcId="{7E9608E7-778A-4DB7-A052-425E95F91D6C}" destId="{331E5E39-A073-46C8-AE2F-3C9549451A70}" srcOrd="0" destOrd="0" presId="urn:microsoft.com/office/officeart/2005/8/layout/vList5"/>
    <dgm:cxn modelId="{7C3828A3-3CC2-48F8-AA6B-FF0D3086ED2C}" type="presOf" srcId="{20A2BBF6-95FD-41A5-B03A-6E09530CCF2E}" destId="{7C711C8F-3D01-44E9-A823-89245306B2F9}" srcOrd="0" destOrd="0" presId="urn:microsoft.com/office/officeart/2005/8/layout/vList5"/>
    <dgm:cxn modelId="{F1E54A83-25AF-4441-8D47-C8F3F5F1015A}" type="presOf" srcId="{DE770630-20D9-4183-B6E9-35A1C60796A5}" destId="{A7479226-FE18-4BBE-9D52-77F872A7E7F4}" srcOrd="0" destOrd="0" presId="urn:microsoft.com/office/officeart/2005/8/layout/vList5"/>
    <dgm:cxn modelId="{7884BB1E-F520-48BE-952A-6FA7632B8C8D}" srcId="{DE770630-20D9-4183-B6E9-35A1C60796A5}" destId="{7E9608E7-778A-4DB7-A052-425E95F91D6C}" srcOrd="1" destOrd="0" parTransId="{4716B24C-8DF7-44D8-BE77-F4D4BC00A7E6}" sibTransId="{B084FC91-43E2-4AE2-9097-EFD8F8361D78}"/>
    <dgm:cxn modelId="{1489DC44-9FBF-43A2-A5CF-4812FC833302}" srcId="{DE770630-20D9-4183-B6E9-35A1C60796A5}" destId="{6FF6F6D9-0471-46A2-9940-4B244104DBD6}" srcOrd="2" destOrd="0" parTransId="{3599FF84-603B-443F-B104-0DC774DA7D47}" sibTransId="{CBE567D3-0D15-455C-AC03-7104D0ACA2B1}"/>
    <dgm:cxn modelId="{C92BAED4-D8F3-448E-A0C8-1F314806F4A2}" srcId="{DE770630-20D9-4183-B6E9-35A1C60796A5}" destId="{DD5BFEB8-76E9-4445-B4FD-06A596BA027D}" srcOrd="0" destOrd="0" parTransId="{E771642D-0559-4A74-B656-FEB7F3973967}" sibTransId="{B6688242-D0B2-4EFF-91E2-B51E7A93FFC4}"/>
    <dgm:cxn modelId="{493A15B9-6C5D-4A2D-AE70-11BD809A08CE}" type="presOf" srcId="{D6AE4AB2-0BB6-42BC-BD9F-A058390E09FB}" destId="{CF2ABA6D-E613-4764-B679-34E6A8D639F4}" srcOrd="0" destOrd="0" presId="urn:microsoft.com/office/officeart/2005/8/layout/vList5"/>
    <dgm:cxn modelId="{D204BB6A-11B2-46DE-8C18-BC6E48A91F8E}" srcId="{7E9608E7-778A-4DB7-A052-425E95F91D6C}" destId="{D6AE4AB2-0BB6-42BC-BD9F-A058390E09FB}" srcOrd="0" destOrd="0" parTransId="{B9CCA9B3-8F9E-4232-8B7F-DCF4646F5835}" sibTransId="{27AE9736-22CF-4ECF-BA88-842D5FFC7053}"/>
    <dgm:cxn modelId="{9E402DF5-C643-4B8F-AB77-876803F6E6FC}" type="presOf" srcId="{DD5BFEB8-76E9-4445-B4FD-06A596BA027D}" destId="{773FA48D-6081-4440-9AF9-7BBB623D54DB}" srcOrd="0" destOrd="0" presId="urn:microsoft.com/office/officeart/2005/8/layout/vList5"/>
    <dgm:cxn modelId="{2AB34BA2-1102-40B6-8427-884220CE62CE}" srcId="{DD5BFEB8-76E9-4445-B4FD-06A596BA027D}" destId="{5F491356-CC41-4B4C-9EEF-C1EC8006DE70}" srcOrd="0" destOrd="0" parTransId="{793CDDBE-CFAD-438C-9521-565CA9DE59DE}" sibTransId="{43D03811-D0B2-4ADD-9FB0-32EB31BA1594}"/>
    <dgm:cxn modelId="{6C0E99DF-CA48-4051-A400-5D3C5DF003E0}" srcId="{DE770630-20D9-4183-B6E9-35A1C60796A5}" destId="{20A2BBF6-95FD-41A5-B03A-6E09530CCF2E}" srcOrd="4" destOrd="0" parTransId="{D2B575BC-2792-4937-A6C9-9EDF19CD3B10}" sibTransId="{CC91E63A-7601-447A-B99E-C9F5F39A2014}"/>
    <dgm:cxn modelId="{14BF6D56-2BCC-41DE-A392-115C6B08FF02}" srcId="{6FF6F6D9-0471-46A2-9940-4B244104DBD6}" destId="{54C2D0F0-505E-4A95-B9CB-CBBF1609C1FB}" srcOrd="0" destOrd="0" parTransId="{5359AC79-250D-4DE8-A937-800840B6D967}" sibTransId="{A3511861-13BD-4B98-A11F-E969A2D96360}"/>
    <dgm:cxn modelId="{32A6DD42-7BB5-42BF-85BF-E0CD348B220E}" srcId="{20A2BBF6-95FD-41A5-B03A-6E09530CCF2E}" destId="{12B62FC6-D61E-44FC-B977-B397B2F5922E}" srcOrd="0" destOrd="0" parTransId="{84CC4480-B5E1-4AED-9A76-616E9B8E79AE}" sibTransId="{1910B40D-BADB-4240-A976-69EBE253849E}"/>
    <dgm:cxn modelId="{B6E6A709-4409-4794-800B-EB66ABA14FAC}" type="presOf" srcId="{6A4C892E-8AAD-4F0A-898E-B4921C31A27F}" destId="{5B70C9F4-AF7E-41C4-8429-A0381A93AEA6}" srcOrd="0" destOrd="0" presId="urn:microsoft.com/office/officeart/2005/8/layout/vList5"/>
    <dgm:cxn modelId="{590CF815-A06A-4283-B4E4-1CC59B075E4D}" type="presOf" srcId="{6FF6F6D9-0471-46A2-9940-4B244104DBD6}" destId="{F3529B6B-7F53-4207-865E-2F6BE066219B}" srcOrd="0" destOrd="0" presId="urn:microsoft.com/office/officeart/2005/8/layout/vList5"/>
    <dgm:cxn modelId="{C97C5B9D-4B8F-4CF0-8F26-F8E33BFAE2F5}" srcId="{DE770630-20D9-4183-B6E9-35A1C60796A5}" destId="{E05AA838-AF55-4C2E-B3EE-B0065F6A0AC5}" srcOrd="3" destOrd="0" parTransId="{C8F4EA9C-1735-48B7-81CC-F2B24B0166D6}" sibTransId="{DDD7F175-CAC8-4FE2-982C-AAA7EF94FE94}"/>
    <dgm:cxn modelId="{D1885B55-3966-48A8-8C28-B6941576BF42}" type="presOf" srcId="{12B62FC6-D61E-44FC-B977-B397B2F5922E}" destId="{4A9917D3-CC7A-4D24-8031-2818BC632239}" srcOrd="0" destOrd="0" presId="urn:microsoft.com/office/officeart/2005/8/layout/vList5"/>
    <dgm:cxn modelId="{D7BD3D13-AEE5-4408-B848-3640C780A68D}" srcId="{E05AA838-AF55-4C2E-B3EE-B0065F6A0AC5}" destId="{6A4C892E-8AAD-4F0A-898E-B4921C31A27F}" srcOrd="0" destOrd="0" parTransId="{258C2E9C-E3E3-459B-AE89-9DF46A039E95}" sibTransId="{CA1835A4-485D-41FA-97C4-9E837078BAD1}"/>
    <dgm:cxn modelId="{E05D2994-5ACF-4B6E-8205-FCD2AE1FA549}" type="presOf" srcId="{54C2D0F0-505E-4A95-B9CB-CBBF1609C1FB}" destId="{0E565AA1-2B9C-45DF-835A-841535AF70ED}" srcOrd="0" destOrd="0" presId="urn:microsoft.com/office/officeart/2005/8/layout/vList5"/>
    <dgm:cxn modelId="{BF82C9BF-E0F3-4AE1-9209-70CE49862CE6}" type="presOf" srcId="{E05AA838-AF55-4C2E-B3EE-B0065F6A0AC5}" destId="{82111206-5772-4D63-8ED9-BEE9B1A5BF1E}" srcOrd="0" destOrd="0" presId="urn:microsoft.com/office/officeart/2005/8/layout/vList5"/>
    <dgm:cxn modelId="{5DD4F341-57C6-403B-8163-4D2D4C12B7B6}" type="presParOf" srcId="{A7479226-FE18-4BBE-9D52-77F872A7E7F4}" destId="{8F02640E-0FD8-493F-A00C-79F283038A58}" srcOrd="0" destOrd="0" presId="urn:microsoft.com/office/officeart/2005/8/layout/vList5"/>
    <dgm:cxn modelId="{08582E26-9641-4B1F-80D1-146C6A3B8652}" type="presParOf" srcId="{8F02640E-0FD8-493F-A00C-79F283038A58}" destId="{773FA48D-6081-4440-9AF9-7BBB623D54DB}" srcOrd="0" destOrd="0" presId="urn:microsoft.com/office/officeart/2005/8/layout/vList5"/>
    <dgm:cxn modelId="{56641712-ED23-4ECD-962C-122FD9CEAEC9}" type="presParOf" srcId="{8F02640E-0FD8-493F-A00C-79F283038A58}" destId="{F08BCD47-BD08-49AF-97B2-9745549339F1}" srcOrd="1" destOrd="0" presId="urn:microsoft.com/office/officeart/2005/8/layout/vList5"/>
    <dgm:cxn modelId="{186BA6B8-7122-4526-889E-6ECC4E4A79FF}" type="presParOf" srcId="{A7479226-FE18-4BBE-9D52-77F872A7E7F4}" destId="{042E643A-06A9-4A5B-8E8D-5240E9FF0774}" srcOrd="1" destOrd="0" presId="urn:microsoft.com/office/officeart/2005/8/layout/vList5"/>
    <dgm:cxn modelId="{3FB4F31F-0C97-4061-A7EC-D4DAFF896207}" type="presParOf" srcId="{A7479226-FE18-4BBE-9D52-77F872A7E7F4}" destId="{3D197C36-A3E9-41D1-9686-A462BB139B61}" srcOrd="2" destOrd="0" presId="urn:microsoft.com/office/officeart/2005/8/layout/vList5"/>
    <dgm:cxn modelId="{552E5989-AF1F-4A03-9EE8-3F0ABE3926E3}" type="presParOf" srcId="{3D197C36-A3E9-41D1-9686-A462BB139B61}" destId="{331E5E39-A073-46C8-AE2F-3C9549451A70}" srcOrd="0" destOrd="0" presId="urn:microsoft.com/office/officeart/2005/8/layout/vList5"/>
    <dgm:cxn modelId="{9DCB85DA-DB5A-4499-B77D-AE2069622063}" type="presParOf" srcId="{3D197C36-A3E9-41D1-9686-A462BB139B61}" destId="{CF2ABA6D-E613-4764-B679-34E6A8D639F4}" srcOrd="1" destOrd="0" presId="urn:microsoft.com/office/officeart/2005/8/layout/vList5"/>
    <dgm:cxn modelId="{762CE0E1-59A2-4760-A089-E83C748FAFFB}" type="presParOf" srcId="{A7479226-FE18-4BBE-9D52-77F872A7E7F4}" destId="{872349A8-B7B2-4CE9-A9A3-C206870E608B}" srcOrd="3" destOrd="0" presId="urn:microsoft.com/office/officeart/2005/8/layout/vList5"/>
    <dgm:cxn modelId="{6D163DF2-3A83-4C48-8DBB-6A1B9F8182C8}" type="presParOf" srcId="{A7479226-FE18-4BBE-9D52-77F872A7E7F4}" destId="{169899FD-A122-4E5B-BD09-9B5C47337036}" srcOrd="4" destOrd="0" presId="urn:microsoft.com/office/officeart/2005/8/layout/vList5"/>
    <dgm:cxn modelId="{F0BA5034-6FBB-4D61-8F15-EF04018C558F}" type="presParOf" srcId="{169899FD-A122-4E5B-BD09-9B5C47337036}" destId="{F3529B6B-7F53-4207-865E-2F6BE066219B}" srcOrd="0" destOrd="0" presId="urn:microsoft.com/office/officeart/2005/8/layout/vList5"/>
    <dgm:cxn modelId="{F35DCC26-D422-4289-9E59-5328B83B0263}" type="presParOf" srcId="{169899FD-A122-4E5B-BD09-9B5C47337036}" destId="{0E565AA1-2B9C-45DF-835A-841535AF70ED}" srcOrd="1" destOrd="0" presId="urn:microsoft.com/office/officeart/2005/8/layout/vList5"/>
    <dgm:cxn modelId="{C0FF9A72-29C9-4601-99DD-5F0D8DFE338A}" type="presParOf" srcId="{A7479226-FE18-4BBE-9D52-77F872A7E7F4}" destId="{72876BC9-6960-43DB-9A7D-C03CED171B44}" srcOrd="5" destOrd="0" presId="urn:microsoft.com/office/officeart/2005/8/layout/vList5"/>
    <dgm:cxn modelId="{943B7DC5-C471-430A-982C-6FDC527349F5}" type="presParOf" srcId="{A7479226-FE18-4BBE-9D52-77F872A7E7F4}" destId="{BAA4186D-EE9F-4052-908E-BF9357BB1470}" srcOrd="6" destOrd="0" presId="urn:microsoft.com/office/officeart/2005/8/layout/vList5"/>
    <dgm:cxn modelId="{C6996F05-88C5-4C52-A424-1F68115720D4}" type="presParOf" srcId="{BAA4186D-EE9F-4052-908E-BF9357BB1470}" destId="{82111206-5772-4D63-8ED9-BEE9B1A5BF1E}" srcOrd="0" destOrd="0" presId="urn:microsoft.com/office/officeart/2005/8/layout/vList5"/>
    <dgm:cxn modelId="{0AA6771E-F12C-43B8-AFC3-F82B415907FF}" type="presParOf" srcId="{BAA4186D-EE9F-4052-908E-BF9357BB1470}" destId="{5B70C9F4-AF7E-41C4-8429-A0381A93AEA6}" srcOrd="1" destOrd="0" presId="urn:microsoft.com/office/officeart/2005/8/layout/vList5"/>
    <dgm:cxn modelId="{F15FA788-6828-49FA-A651-36FE3A20E271}" type="presParOf" srcId="{A7479226-FE18-4BBE-9D52-77F872A7E7F4}" destId="{4E0879FA-507A-45FC-8B0C-4C99579B8D70}" srcOrd="7" destOrd="0" presId="urn:microsoft.com/office/officeart/2005/8/layout/vList5"/>
    <dgm:cxn modelId="{62F8EB2E-DFA9-4D61-A85D-C990DC044D4A}" type="presParOf" srcId="{A7479226-FE18-4BBE-9D52-77F872A7E7F4}" destId="{658F0D16-7CB4-46B0-91F2-0501430770EF}" srcOrd="8" destOrd="0" presId="urn:microsoft.com/office/officeart/2005/8/layout/vList5"/>
    <dgm:cxn modelId="{0F4B20D7-F10A-410D-9764-D9356313B537}" type="presParOf" srcId="{658F0D16-7CB4-46B0-91F2-0501430770EF}" destId="{7C711C8F-3D01-44E9-A823-89245306B2F9}" srcOrd="0" destOrd="0" presId="urn:microsoft.com/office/officeart/2005/8/layout/vList5"/>
    <dgm:cxn modelId="{839F42C7-B819-47DF-965E-8769218112D1}" type="presParOf" srcId="{658F0D16-7CB4-46B0-91F2-0501430770EF}" destId="{4A9917D3-CC7A-4D24-8031-2818BC63223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BCD47-BD08-49AF-97B2-9745549339F1}">
      <dsp:nvSpPr>
        <dsp:cNvPr id="0" name=""/>
        <dsp:cNvSpPr/>
      </dsp:nvSpPr>
      <dsp:spPr>
        <a:xfrm rot="5400000">
          <a:off x="7596353" y="-3969905"/>
          <a:ext cx="982262" cy="917093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mengarah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pada</a:t>
          </a:r>
          <a:r>
            <a:rPr lang="en-US" sz="2400" kern="1200" dirty="0" smtClean="0"/>
            <a:t> proses </a:t>
          </a:r>
          <a:r>
            <a:rPr lang="en-US" sz="2400" kern="1200" dirty="0" err="1" smtClean="0"/>
            <a:t>tumbuh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berkembangnya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hubungan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sosial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antar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kelompok</a:t>
          </a:r>
          <a:endParaRPr lang="en-US" sz="2400" kern="1200" dirty="0"/>
        </a:p>
      </dsp:txBody>
      <dsp:txXfrm rot="-5400000">
        <a:off x="3502019" y="172379"/>
        <a:ext cx="9122981" cy="886362"/>
      </dsp:txXfrm>
    </dsp:sp>
    <dsp:sp modelId="{773FA48D-6081-4440-9AF9-7BBB623D54DB}">
      <dsp:nvSpPr>
        <dsp:cNvPr id="0" name=""/>
        <dsp:cNvSpPr/>
      </dsp:nvSpPr>
      <dsp:spPr>
        <a:xfrm>
          <a:off x="0" y="1646"/>
          <a:ext cx="3502019" cy="12278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/>
            <a:t>Dimensi</a:t>
          </a:r>
          <a:r>
            <a:rPr lang="en-US" sz="3400" kern="1200" dirty="0" smtClean="0"/>
            <a:t> </a:t>
          </a:r>
          <a:r>
            <a:rPr lang="en-US" sz="3400" kern="1200" dirty="0" err="1" smtClean="0"/>
            <a:t>Sejarah</a:t>
          </a:r>
          <a:endParaRPr lang="en-US" sz="3400" kern="1200" dirty="0"/>
        </a:p>
      </dsp:txBody>
      <dsp:txXfrm>
        <a:off x="59938" y="61584"/>
        <a:ext cx="3382143" cy="1107951"/>
      </dsp:txXfrm>
    </dsp:sp>
    <dsp:sp modelId="{CF2ABA6D-E613-4764-B679-34E6A8D639F4}">
      <dsp:nvSpPr>
        <dsp:cNvPr id="0" name=""/>
        <dsp:cNvSpPr/>
      </dsp:nvSpPr>
      <dsp:spPr>
        <a:xfrm rot="5400000">
          <a:off x="7312014" y="-2616023"/>
          <a:ext cx="1439141" cy="9252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just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Yang </a:t>
          </a:r>
          <a:r>
            <a:rPr lang="en-US" sz="1700" kern="1200" dirty="0" err="1" smtClean="0"/>
            <a:t>terkait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dengan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bagaimana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sikap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anggota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suatu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kelompok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terhadap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kelompok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lainnya</a:t>
          </a:r>
          <a:r>
            <a:rPr lang="en-US" sz="1700" kern="1200" dirty="0" smtClean="0"/>
            <a:t>. Hal </a:t>
          </a:r>
          <a:r>
            <a:rPr lang="en-US" sz="1700" kern="1200" dirty="0" err="1" smtClean="0"/>
            <a:t>ini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biasanya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menyangkut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masalah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stereotipe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dan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prasangka</a:t>
          </a:r>
          <a:r>
            <a:rPr lang="en-US" sz="1700" kern="1200" dirty="0" smtClean="0"/>
            <a:t>. </a:t>
          </a:r>
          <a:r>
            <a:rPr lang="en-US" sz="1700" kern="1200" dirty="0" err="1" smtClean="0"/>
            <a:t>Stereotipe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mengacu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pada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suatu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citra</a:t>
          </a:r>
          <a:r>
            <a:rPr lang="en-US" sz="1700" kern="1200" dirty="0" smtClean="0"/>
            <a:t> yang </a:t>
          </a:r>
          <a:r>
            <a:rPr lang="en-US" sz="1700" kern="1200" dirty="0" err="1" smtClean="0"/>
            <a:t>kaku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mengenai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suatu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kelompok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ras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atau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budaya</a:t>
          </a:r>
          <a:r>
            <a:rPr lang="en-US" sz="1700" kern="1200" dirty="0" smtClean="0"/>
            <a:t> yang </a:t>
          </a:r>
          <a:r>
            <a:rPr lang="en-US" sz="1700" kern="1200" dirty="0" err="1" smtClean="0"/>
            <a:t>dianut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tanpa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memperhatikan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kebenaran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citra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tersebut</a:t>
          </a:r>
          <a:r>
            <a:rPr lang="en-US" sz="1700" kern="1200" dirty="0" smtClean="0"/>
            <a:t>.  </a:t>
          </a:r>
          <a:r>
            <a:rPr lang="en-US" sz="1700" kern="1200" dirty="0" err="1" smtClean="0"/>
            <a:t>Prasangka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lebih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mengarah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pada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sikap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bermusuhan</a:t>
          </a:r>
          <a:r>
            <a:rPr lang="en-US" sz="1700" kern="1200" dirty="0" smtClean="0"/>
            <a:t> yang </a:t>
          </a:r>
          <a:r>
            <a:rPr lang="en-US" sz="1700" kern="1200" dirty="0" err="1" smtClean="0"/>
            <a:t>ditujukan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kepada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suatu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kelompok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tertentu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atas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dasar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dugaan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bahwa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kelompok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tersebut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mempunyai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ciri</a:t>
          </a:r>
          <a:r>
            <a:rPr lang="en-US" sz="1700" kern="1200" dirty="0" smtClean="0"/>
            <a:t> yang </a:t>
          </a:r>
          <a:r>
            <a:rPr lang="en-US" sz="1700" kern="1200" dirty="0" err="1" smtClean="0"/>
            <a:t>tidak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menyenangkan</a:t>
          </a:r>
          <a:r>
            <a:rPr lang="en-US" sz="1700" kern="1200" dirty="0" smtClean="0"/>
            <a:t>.</a:t>
          </a:r>
          <a:endParaRPr lang="en-US" sz="1700" kern="1200" dirty="0"/>
        </a:p>
      </dsp:txBody>
      <dsp:txXfrm rot="-5400000">
        <a:off x="3405125" y="1361119"/>
        <a:ext cx="9182667" cy="1298635"/>
      </dsp:txXfrm>
    </dsp:sp>
    <dsp:sp modelId="{331E5E39-A073-46C8-AE2F-3C9549451A70}">
      <dsp:nvSpPr>
        <dsp:cNvPr id="0" name=""/>
        <dsp:cNvSpPr/>
      </dsp:nvSpPr>
      <dsp:spPr>
        <a:xfrm>
          <a:off x="0" y="1396522"/>
          <a:ext cx="3405125" cy="12278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/>
            <a:t>Dimensi</a:t>
          </a:r>
          <a:r>
            <a:rPr lang="en-US" sz="3400" kern="1200" dirty="0" smtClean="0"/>
            <a:t> </a:t>
          </a:r>
          <a:r>
            <a:rPr lang="en-US" sz="3400" kern="1200" dirty="0" err="1" smtClean="0"/>
            <a:t>Sikap</a:t>
          </a:r>
          <a:endParaRPr lang="en-US" sz="3400" kern="1200" dirty="0"/>
        </a:p>
      </dsp:txBody>
      <dsp:txXfrm>
        <a:off x="59938" y="1456460"/>
        <a:ext cx="3285249" cy="1107951"/>
      </dsp:txXfrm>
    </dsp:sp>
    <dsp:sp modelId="{0E565AA1-2B9C-45DF-835A-841535AF70ED}">
      <dsp:nvSpPr>
        <dsp:cNvPr id="0" name=""/>
        <dsp:cNvSpPr/>
      </dsp:nvSpPr>
      <dsp:spPr>
        <a:xfrm rot="5400000">
          <a:off x="8126786" y="-650177"/>
          <a:ext cx="982262" cy="811098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melihat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pada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gerakan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sosial</a:t>
          </a:r>
          <a:r>
            <a:rPr lang="en-US" sz="2000" kern="1200" dirty="0" smtClean="0"/>
            <a:t> yang </a:t>
          </a:r>
          <a:r>
            <a:rPr lang="en-US" sz="2000" kern="1200" dirty="0" err="1" smtClean="0"/>
            <a:t>sering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dilancarkan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oleh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suatu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kelompok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untuk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membebaskan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diri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dari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dominasi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kelompok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lainnya</a:t>
          </a:r>
          <a:r>
            <a:rPr lang="en-US" sz="2000" kern="1200" dirty="0" smtClean="0"/>
            <a:t>.</a:t>
          </a:r>
          <a:endParaRPr lang="en-US" sz="2000" kern="1200" dirty="0"/>
        </a:p>
      </dsp:txBody>
      <dsp:txXfrm rot="-5400000">
        <a:off x="4562427" y="2962132"/>
        <a:ext cx="8063031" cy="886362"/>
      </dsp:txXfrm>
    </dsp:sp>
    <dsp:sp modelId="{F3529B6B-7F53-4207-865E-2F6BE066219B}">
      <dsp:nvSpPr>
        <dsp:cNvPr id="0" name=""/>
        <dsp:cNvSpPr/>
      </dsp:nvSpPr>
      <dsp:spPr>
        <a:xfrm>
          <a:off x="0" y="2791399"/>
          <a:ext cx="4562426" cy="12278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/>
            <a:t>Dimensi</a:t>
          </a:r>
          <a:r>
            <a:rPr lang="en-US" sz="3400" kern="1200" dirty="0" smtClean="0"/>
            <a:t> </a:t>
          </a:r>
          <a:r>
            <a:rPr lang="en-US" sz="3400" kern="1200" dirty="0" err="1" smtClean="0"/>
            <a:t>Gerakan</a:t>
          </a:r>
          <a:r>
            <a:rPr lang="en-US" sz="3400" kern="1200" dirty="0" smtClean="0"/>
            <a:t> </a:t>
          </a:r>
          <a:r>
            <a:rPr lang="en-US" sz="3400" kern="1200" dirty="0" err="1" smtClean="0"/>
            <a:t>Sosial</a:t>
          </a:r>
          <a:endParaRPr lang="en-US" sz="3400" kern="1200" dirty="0"/>
        </a:p>
      </dsp:txBody>
      <dsp:txXfrm>
        <a:off x="59938" y="2851337"/>
        <a:ext cx="4442550" cy="1107951"/>
      </dsp:txXfrm>
    </dsp:sp>
    <dsp:sp modelId="{5B70C9F4-AF7E-41C4-8429-A0381A93AEA6}">
      <dsp:nvSpPr>
        <dsp:cNvPr id="0" name=""/>
        <dsp:cNvSpPr/>
      </dsp:nvSpPr>
      <dsp:spPr>
        <a:xfrm rot="5400000">
          <a:off x="7305997" y="126332"/>
          <a:ext cx="1397268" cy="9305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menyangkut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perilaku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anggota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suatu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kelompok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terhadap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anggota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kelompok</a:t>
          </a:r>
          <a:r>
            <a:rPr lang="en-US" sz="2000" kern="1200" dirty="0" smtClean="0"/>
            <a:t> yang lain. Hal </a:t>
          </a:r>
          <a:r>
            <a:rPr lang="en-US" sz="2000" kern="1200" dirty="0" err="1" smtClean="0"/>
            <a:t>ini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menyangkut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antara</a:t>
          </a:r>
          <a:r>
            <a:rPr lang="en-US" sz="2000" kern="1200" dirty="0" smtClean="0"/>
            <a:t> lain </a:t>
          </a:r>
          <a:r>
            <a:rPr lang="en-US" sz="2000" kern="1200" dirty="0" err="1" smtClean="0"/>
            <a:t>perilaku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diskriminasi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pemeliharaan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jarak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sosial</a:t>
          </a:r>
          <a:r>
            <a:rPr lang="en-US" sz="2000" kern="1200" dirty="0" smtClean="0"/>
            <a:t>. </a:t>
          </a:r>
          <a:r>
            <a:rPr lang="en-US" sz="2000" kern="1200" dirty="0" err="1" smtClean="0"/>
            <a:t>Diskriminisa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berkaitan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dengan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memperlakukan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rasial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etnik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dan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minoritas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lainnya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secara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tidak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semestinya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tidak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adil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menghakimi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mereka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berdasarkan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kriteria</a:t>
          </a:r>
          <a:r>
            <a:rPr lang="en-US" sz="2000" kern="1200" dirty="0" smtClean="0"/>
            <a:t> yang </a:t>
          </a:r>
          <a:r>
            <a:rPr lang="en-US" sz="2000" kern="1200" dirty="0" err="1" smtClean="0"/>
            <a:t>tidak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relevan</a:t>
          </a:r>
          <a:r>
            <a:rPr lang="en-US" sz="2000" kern="1200" dirty="0" smtClean="0"/>
            <a:t>. </a:t>
          </a:r>
          <a:endParaRPr lang="en-US" sz="2000" kern="1200" dirty="0"/>
        </a:p>
      </dsp:txBody>
      <dsp:txXfrm rot="-5400000">
        <a:off x="3351712" y="4148827"/>
        <a:ext cx="9237631" cy="1260850"/>
      </dsp:txXfrm>
    </dsp:sp>
    <dsp:sp modelId="{82111206-5772-4D63-8ED9-BEE9B1A5BF1E}">
      <dsp:nvSpPr>
        <dsp:cNvPr id="0" name=""/>
        <dsp:cNvSpPr/>
      </dsp:nvSpPr>
      <dsp:spPr>
        <a:xfrm>
          <a:off x="0" y="4165338"/>
          <a:ext cx="3351711" cy="12278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/>
            <a:t>Dimensi</a:t>
          </a:r>
          <a:r>
            <a:rPr lang="en-US" sz="3400" kern="1200" dirty="0" smtClean="0"/>
            <a:t> </a:t>
          </a:r>
          <a:r>
            <a:rPr lang="en-US" sz="3400" kern="1200" dirty="0" err="1" smtClean="0"/>
            <a:t>Perilaku</a:t>
          </a:r>
          <a:endParaRPr lang="en-US" sz="3400" kern="1200" dirty="0"/>
        </a:p>
      </dsp:txBody>
      <dsp:txXfrm>
        <a:off x="59938" y="4225276"/>
        <a:ext cx="3231835" cy="1107951"/>
      </dsp:txXfrm>
    </dsp:sp>
    <dsp:sp modelId="{4A9917D3-CC7A-4D24-8031-2818BC632239}">
      <dsp:nvSpPr>
        <dsp:cNvPr id="0" name=""/>
        <dsp:cNvSpPr/>
      </dsp:nvSpPr>
      <dsp:spPr>
        <a:xfrm rot="5400000">
          <a:off x="7450779" y="1423693"/>
          <a:ext cx="982262" cy="94589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just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yang </a:t>
          </a:r>
          <a:r>
            <a:rPr lang="en-US" sz="1700" kern="1200" dirty="0" err="1" smtClean="0"/>
            <a:t>mendasari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hubungan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antar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kelompok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meliputi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institusi</a:t>
          </a:r>
          <a:r>
            <a:rPr lang="en-US" sz="1700" kern="1200" dirty="0" smtClean="0"/>
            <a:t> yang </a:t>
          </a:r>
          <a:r>
            <a:rPr lang="en-US" sz="1700" kern="1200" dirty="0" err="1" smtClean="0"/>
            <a:t>ada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dalam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masyarakat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seperti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institusi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sosial</a:t>
          </a:r>
          <a:r>
            <a:rPr lang="en-US" sz="1700" kern="1200" dirty="0" smtClean="0"/>
            <a:t>, </a:t>
          </a:r>
          <a:r>
            <a:rPr lang="en-US" sz="1700" kern="1200" dirty="0" err="1" smtClean="0"/>
            <a:t>politik</a:t>
          </a:r>
          <a:r>
            <a:rPr lang="en-US" sz="1700" kern="1200" dirty="0" smtClean="0"/>
            <a:t>, </a:t>
          </a:r>
          <a:r>
            <a:rPr lang="en-US" sz="1700" kern="1200" dirty="0" err="1" smtClean="0"/>
            <a:t>ekonomi</a:t>
          </a:r>
          <a:r>
            <a:rPr lang="en-US" sz="1700" kern="1200" dirty="0" smtClean="0"/>
            <a:t>, </a:t>
          </a:r>
          <a:r>
            <a:rPr lang="en-US" sz="1700" kern="1200" dirty="0" err="1" smtClean="0"/>
            <a:t>dan</a:t>
          </a:r>
          <a:r>
            <a:rPr lang="en-US" sz="1700" kern="1200" dirty="0" smtClean="0"/>
            <a:t> lain-lain yang </a:t>
          </a:r>
          <a:r>
            <a:rPr lang="en-US" sz="1700" kern="1200" dirty="0" err="1" smtClean="0"/>
            <a:t>dapat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memperkuat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pengendalian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sosial</a:t>
          </a:r>
          <a:r>
            <a:rPr lang="en-US" sz="1700" kern="1200" dirty="0" smtClean="0"/>
            <a:t>, </a:t>
          </a:r>
          <a:r>
            <a:rPr lang="en-US" sz="1700" kern="1200" dirty="0" err="1" smtClean="0"/>
            <a:t>sikap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dan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hubungan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antar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kelompok</a:t>
          </a:r>
          <a:endParaRPr lang="en-US" sz="1700" kern="1200" dirty="0"/>
        </a:p>
      </dsp:txBody>
      <dsp:txXfrm rot="-5400000">
        <a:off x="3212412" y="5710010"/>
        <a:ext cx="9411046" cy="886362"/>
      </dsp:txXfrm>
    </dsp:sp>
    <dsp:sp modelId="{7C711C8F-3D01-44E9-A823-89245306B2F9}">
      <dsp:nvSpPr>
        <dsp:cNvPr id="0" name=""/>
        <dsp:cNvSpPr/>
      </dsp:nvSpPr>
      <dsp:spPr>
        <a:xfrm>
          <a:off x="0" y="5539277"/>
          <a:ext cx="3212411" cy="12278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/>
            <a:t>Dimensi</a:t>
          </a:r>
          <a:r>
            <a:rPr lang="en-US" sz="3400" kern="1200" dirty="0" smtClean="0"/>
            <a:t> </a:t>
          </a:r>
          <a:r>
            <a:rPr lang="en-US" sz="3400" kern="1200" dirty="0" err="1" smtClean="0"/>
            <a:t>Institusi</a:t>
          </a:r>
          <a:endParaRPr lang="en-US" sz="3400" kern="1200" dirty="0"/>
        </a:p>
      </dsp:txBody>
      <dsp:txXfrm>
        <a:off x="59938" y="5599215"/>
        <a:ext cx="3092535" cy="11079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pitchFamily="32" charset="0"/>
                <a:ea typeface="ヒラギノ角ゴ ProN W3" pitchFamily="32" charset="-128"/>
                <a:cs typeface="+mn-cs"/>
                <a:sym typeface="Gill Sans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pitchFamily="32" charset="0"/>
                <a:ea typeface="ヒラギノ角ゴ ProN W3" pitchFamily="32" charset="-128"/>
                <a:cs typeface="+mn-cs"/>
                <a:sym typeface="Gill Sans" pitchFamily="32" charset="0"/>
              </a:defRPr>
            </a:lvl1pPr>
          </a:lstStyle>
          <a:p>
            <a:pPr>
              <a:defRPr/>
            </a:pPr>
            <a:fld id="{9ED7CDD5-598F-4902-BA85-6782C6BB2991}" type="datetimeFigureOut">
              <a:rPr lang="en-US"/>
              <a:pPr>
                <a:defRPr/>
              </a:pPr>
              <a:t>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pitchFamily="32" charset="0"/>
                <a:ea typeface="ヒラギノ角ゴ ProN W3" pitchFamily="32" charset="-128"/>
                <a:cs typeface="+mn-cs"/>
                <a:sym typeface="Gill Sans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8D6D7A-9E1B-4CB9-9F38-AC6A131265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4471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8615564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507790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2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443548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64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34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64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68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31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5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8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1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728746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97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695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7513" y="519113"/>
            <a:ext cx="2803525" cy="8266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763" y="519113"/>
            <a:ext cx="8261350" cy="8266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254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5133911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633521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7842642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5654074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0709972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8831489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9052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791492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999379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3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22096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1233887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277659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211014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637032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867085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34719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369592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3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02538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3700" y="0"/>
            <a:ext cx="137922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763" y="9040813"/>
            <a:ext cx="292576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8E22-7353-4F6C-8F12-13802969EADC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8475" y="9040813"/>
            <a:ext cx="4387850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5275" y="9040813"/>
            <a:ext cx="292576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3700" y="0"/>
            <a:ext cx="137922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15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3700" y="0"/>
            <a:ext cx="137922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2392AE-B3E7-486D-99E1-951E01183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4725" y="3506143"/>
            <a:ext cx="11055350" cy="2522785"/>
          </a:xfrm>
        </p:spPr>
        <p:txBody>
          <a:bodyPr/>
          <a:lstStyle/>
          <a:p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30783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8FE653-0B67-4EC8-BC0E-52B7801E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901" y="447105"/>
            <a:ext cx="11217275" cy="1477367"/>
          </a:xfrm>
        </p:spPr>
        <p:txBody>
          <a:bodyPr>
            <a:normAutofit fontScale="90000"/>
          </a:bodyPr>
          <a:lstStyle/>
          <a:p>
            <a:pPr algn="r"/>
            <a:r>
              <a:rPr lang="en-US" sz="6000" b="1" dirty="0" err="1" smtClean="0"/>
              <a:t>Pengertian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Hubungan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Antar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Kelompok</a:t>
            </a:r>
            <a:endParaRPr lang="id-ID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A56DC1-AC8F-4A5E-BA7A-BEEBC779D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3292624"/>
            <a:ext cx="11217275" cy="2376264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n-US" sz="4800" dirty="0"/>
              <a:t>H</a:t>
            </a:r>
            <a:r>
              <a:rPr lang="id-ID" sz="4800" dirty="0" smtClean="0"/>
              <a:t>ubungan </a:t>
            </a:r>
            <a:r>
              <a:rPr lang="id-ID" sz="4800" dirty="0"/>
              <a:t>antara dua kelompok atau lebih yang mempunyai ciri khusus.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758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959477"/>
              </p:ext>
            </p:extLst>
          </p:nvPr>
        </p:nvGraphicFramePr>
        <p:xfrm>
          <a:off x="165696" y="1852464"/>
          <a:ext cx="12673408" cy="6768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/>
          <p:cNvSpPr/>
          <p:nvPr/>
        </p:nvSpPr>
        <p:spPr>
          <a:xfrm>
            <a:off x="2461024" y="168985"/>
            <a:ext cx="10954144" cy="13234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sz="4000" dirty="0" smtClean="0"/>
              <a:t>Lima </a:t>
            </a:r>
            <a:r>
              <a:rPr lang="id-ID" sz="4000" dirty="0" smtClean="0"/>
              <a:t>dimensi </a:t>
            </a:r>
            <a:r>
              <a:rPr lang="id-ID" sz="4000" dirty="0"/>
              <a:t>yang mendasari hubungan antara kelompok mayoritas dan kelompok minoritas.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4014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6600" dirty="0"/>
              <a:t>Pembentukan dan pengembangan hubungan sosial antar kelompok antara lain juga dipengaruhi oleh faktor ras, etnisitas, jenis kelamin, dan usia 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27194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89832" y="447105"/>
            <a:ext cx="11217275" cy="1549375"/>
          </a:xfrm>
        </p:spPr>
        <p:txBody>
          <a:bodyPr/>
          <a:lstStyle/>
          <a:p>
            <a:pPr algn="r"/>
            <a:r>
              <a:rPr lang="en-US" b="1" dirty="0" err="1" smtClean="0"/>
              <a:t>Konsep</a:t>
            </a:r>
            <a:r>
              <a:rPr lang="en-US" b="1" dirty="0" smtClean="0"/>
              <a:t> </a:t>
            </a:r>
            <a:r>
              <a:rPr lang="en-US" b="1" dirty="0" err="1" smtClean="0"/>
              <a:t>Ras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85776" y="2212504"/>
            <a:ext cx="11217275" cy="6188075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kajian</a:t>
            </a:r>
            <a:r>
              <a:rPr lang="en-US" sz="4000" dirty="0"/>
              <a:t> </a:t>
            </a:r>
            <a:r>
              <a:rPr lang="en-US" sz="4000" dirty="0" err="1"/>
              <a:t>sosiologi</a:t>
            </a:r>
            <a:r>
              <a:rPr lang="en-US" sz="4000" dirty="0"/>
              <a:t> </a:t>
            </a:r>
            <a:r>
              <a:rPr lang="en-US" sz="4000" dirty="0" err="1"/>
              <a:t>konsep</a:t>
            </a:r>
            <a:r>
              <a:rPr lang="en-US" sz="4000" dirty="0"/>
              <a:t> </a:t>
            </a:r>
            <a:r>
              <a:rPr lang="en-US" sz="4000" dirty="0" err="1"/>
              <a:t>ras</a:t>
            </a:r>
            <a:r>
              <a:rPr lang="en-US" sz="4000" dirty="0"/>
              <a:t> </a:t>
            </a:r>
            <a:r>
              <a:rPr lang="en-US" sz="4000" dirty="0" err="1"/>
              <a:t>ini</a:t>
            </a:r>
            <a:r>
              <a:rPr lang="en-US" sz="4000" dirty="0"/>
              <a:t> </a:t>
            </a:r>
            <a:r>
              <a:rPr lang="en-US" sz="4000" dirty="0" err="1"/>
              <a:t>berhubungan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stratifikasi</a:t>
            </a:r>
            <a:r>
              <a:rPr lang="en-US" sz="4000" dirty="0"/>
              <a:t> </a:t>
            </a:r>
            <a:r>
              <a:rPr lang="en-US" sz="4000" dirty="0" err="1"/>
              <a:t>sosial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ketidaksamaan</a:t>
            </a:r>
            <a:r>
              <a:rPr lang="en-US" sz="4000" dirty="0"/>
              <a:t>. </a:t>
            </a:r>
            <a:r>
              <a:rPr lang="en-US" sz="4000" dirty="0" err="1"/>
              <a:t>Terdapat</a:t>
            </a:r>
            <a:r>
              <a:rPr lang="en-US" sz="4000" dirty="0"/>
              <a:t> </a:t>
            </a:r>
            <a:r>
              <a:rPr lang="en-US" sz="4000" dirty="0" err="1"/>
              <a:t>karakter</a:t>
            </a:r>
            <a:r>
              <a:rPr lang="en-US" sz="4000" dirty="0"/>
              <a:t> </a:t>
            </a:r>
            <a:r>
              <a:rPr lang="en-US" sz="4000" dirty="0" err="1"/>
              <a:t>ganda</a:t>
            </a:r>
            <a:r>
              <a:rPr lang="en-US" sz="4000" dirty="0"/>
              <a:t> yang </a:t>
            </a:r>
            <a:r>
              <a:rPr lang="en-US" sz="4000" dirty="0" err="1"/>
              <a:t>digunakan</a:t>
            </a:r>
            <a:r>
              <a:rPr lang="en-US" sz="4000" dirty="0"/>
              <a:t>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/>
              <a:t>menetapkan</a:t>
            </a:r>
            <a:r>
              <a:rPr lang="en-US" sz="4000" dirty="0"/>
              <a:t> </a:t>
            </a:r>
            <a:r>
              <a:rPr lang="en-US" sz="4000" dirty="0" err="1"/>
              <a:t>ras</a:t>
            </a:r>
            <a:r>
              <a:rPr lang="en-US" sz="4000" dirty="0"/>
              <a:t>, </a:t>
            </a:r>
            <a:r>
              <a:rPr lang="en-US" sz="4000" dirty="0" err="1"/>
              <a:t>yaitu</a:t>
            </a:r>
            <a:r>
              <a:rPr lang="en-US" sz="4000" dirty="0"/>
              <a:t> </a:t>
            </a:r>
            <a:r>
              <a:rPr lang="en-US" sz="4000" dirty="0" err="1"/>
              <a:t>berdasarkan</a:t>
            </a:r>
            <a:r>
              <a:rPr lang="en-US" sz="4000" dirty="0"/>
              <a:t> </a:t>
            </a:r>
            <a:r>
              <a:rPr lang="en-US" sz="4000" dirty="0" err="1"/>
              <a:t>ciri-ciri</a:t>
            </a:r>
            <a:r>
              <a:rPr lang="en-US" sz="4000" dirty="0"/>
              <a:t> </a:t>
            </a:r>
            <a:r>
              <a:rPr lang="en-US" sz="4000" dirty="0" err="1"/>
              <a:t>fisik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biologis</a:t>
            </a:r>
            <a:r>
              <a:rPr lang="en-US" sz="4000" dirty="0"/>
              <a:t>,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ciri-ciri</a:t>
            </a:r>
            <a:r>
              <a:rPr lang="en-US" sz="4000" dirty="0"/>
              <a:t> </a:t>
            </a:r>
            <a:r>
              <a:rPr lang="en-US" sz="4000" dirty="0" err="1"/>
              <a:t>sosial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budaya.Orang</a:t>
            </a:r>
            <a:r>
              <a:rPr lang="en-US" sz="4000" dirty="0"/>
              <a:t> yang </a:t>
            </a:r>
            <a:r>
              <a:rPr lang="en-US" sz="4000" dirty="0" err="1"/>
              <a:t>lahir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ciri-ciri</a:t>
            </a:r>
            <a:r>
              <a:rPr lang="en-US" sz="4000" dirty="0"/>
              <a:t> </a:t>
            </a:r>
            <a:r>
              <a:rPr lang="en-US" sz="4000" dirty="0" err="1"/>
              <a:t>fisik</a:t>
            </a:r>
            <a:r>
              <a:rPr lang="en-US" sz="4000" dirty="0"/>
              <a:t> </a:t>
            </a:r>
            <a:r>
              <a:rPr lang="en-US" sz="4000" dirty="0" err="1"/>
              <a:t>tertentu</a:t>
            </a:r>
            <a:r>
              <a:rPr lang="en-US" sz="4000" dirty="0"/>
              <a:t> </a:t>
            </a:r>
            <a:r>
              <a:rPr lang="en-US" sz="4000" dirty="0" err="1"/>
              <a:t>akan</a:t>
            </a:r>
            <a:r>
              <a:rPr lang="en-US" sz="4000" dirty="0"/>
              <a:t> </a:t>
            </a:r>
            <a:r>
              <a:rPr lang="en-US" sz="4000" dirty="0" err="1"/>
              <a:t>dihubungkan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harapan</a:t>
            </a:r>
            <a:r>
              <a:rPr lang="en-US" sz="4000" dirty="0"/>
              <a:t> </a:t>
            </a:r>
            <a:r>
              <a:rPr lang="en-US" sz="4000" dirty="0" err="1"/>
              <a:t>peran</a:t>
            </a:r>
            <a:r>
              <a:rPr lang="en-US" sz="4000" dirty="0"/>
              <a:t> </a:t>
            </a:r>
            <a:r>
              <a:rPr lang="en-US" sz="4000" dirty="0" err="1"/>
              <a:t>serta</a:t>
            </a:r>
            <a:r>
              <a:rPr lang="en-US" sz="4000" dirty="0"/>
              <a:t> </a:t>
            </a:r>
            <a:r>
              <a:rPr lang="en-US" sz="4000" dirty="0" err="1"/>
              <a:t>kedudukan</a:t>
            </a:r>
            <a:r>
              <a:rPr lang="en-US" sz="4000" dirty="0"/>
              <a:t>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dimensi</a:t>
            </a:r>
            <a:r>
              <a:rPr lang="en-US" sz="4000" dirty="0"/>
              <a:t> </a:t>
            </a:r>
            <a:r>
              <a:rPr lang="en-US" sz="4000" dirty="0" err="1"/>
              <a:t>kekuasaan</a:t>
            </a:r>
            <a:r>
              <a:rPr lang="en-US" sz="4000" dirty="0"/>
              <a:t>, </a:t>
            </a:r>
            <a:r>
              <a:rPr lang="en-US" sz="4000" dirty="0" err="1"/>
              <a:t>prestise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privilege </a:t>
            </a:r>
            <a:r>
              <a:rPr lang="en-US" sz="4000" dirty="0" err="1"/>
              <a:t>tertentu.Sedangkan</a:t>
            </a:r>
            <a:r>
              <a:rPr lang="en-US" sz="4000" dirty="0"/>
              <a:t> </a:t>
            </a:r>
            <a:r>
              <a:rPr lang="en-US" sz="4000" dirty="0" err="1"/>
              <a:t>secara</a:t>
            </a:r>
            <a:r>
              <a:rPr lang="en-US" sz="4000" dirty="0"/>
              <a:t> </a:t>
            </a:r>
            <a:r>
              <a:rPr lang="en-US" sz="4000" dirty="0" err="1"/>
              <a:t>sosial</a:t>
            </a:r>
            <a:r>
              <a:rPr lang="en-US" sz="4000" dirty="0"/>
              <a:t>, </a:t>
            </a:r>
            <a:r>
              <a:rPr lang="en-US" sz="4000" dirty="0" err="1"/>
              <a:t>ras</a:t>
            </a:r>
            <a:r>
              <a:rPr lang="en-US" sz="4000" dirty="0"/>
              <a:t> </a:t>
            </a:r>
            <a:r>
              <a:rPr lang="en-US" sz="4000" dirty="0" err="1"/>
              <a:t>dibedakan</a:t>
            </a:r>
            <a:r>
              <a:rPr lang="en-US" sz="4000" dirty="0"/>
              <a:t> </a:t>
            </a:r>
            <a:r>
              <a:rPr lang="en-US" sz="4000" dirty="0" err="1"/>
              <a:t>berdasarkan</a:t>
            </a:r>
            <a:r>
              <a:rPr lang="en-US" sz="4000" dirty="0"/>
              <a:t> </a:t>
            </a:r>
            <a:r>
              <a:rPr lang="en-US" sz="4000" dirty="0" err="1"/>
              <a:t>kelas</a:t>
            </a:r>
            <a:r>
              <a:rPr lang="en-US" sz="4000" dirty="0"/>
              <a:t> </a:t>
            </a:r>
            <a:r>
              <a:rPr lang="en-US" sz="4000" dirty="0" err="1"/>
              <a:t>sosial</a:t>
            </a:r>
            <a:r>
              <a:rPr lang="en-US" sz="4000" dirty="0"/>
              <a:t> yang </a:t>
            </a:r>
            <a:r>
              <a:rPr lang="en-US" sz="4000" dirty="0" err="1"/>
              <a:t>ditempati</a:t>
            </a:r>
            <a:r>
              <a:rPr lang="en-US" sz="4000" dirty="0"/>
              <a:t> </a:t>
            </a:r>
            <a:r>
              <a:rPr lang="en-US" sz="4000" dirty="0" err="1"/>
              <a:t>oleh</a:t>
            </a:r>
            <a:r>
              <a:rPr lang="en-US" sz="4000" dirty="0"/>
              <a:t> </a:t>
            </a:r>
            <a:r>
              <a:rPr lang="en-US" sz="4000" dirty="0" err="1"/>
              <a:t>suatu</a:t>
            </a:r>
            <a:r>
              <a:rPr lang="en-US" sz="4000" dirty="0"/>
              <a:t> </a:t>
            </a:r>
            <a:r>
              <a:rPr lang="en-US" sz="4000" dirty="0" err="1"/>
              <a:t>kelompok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0502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7853" y="268288"/>
            <a:ext cx="11217275" cy="1885950"/>
          </a:xfrm>
        </p:spPr>
        <p:txBody>
          <a:bodyPr/>
          <a:lstStyle/>
          <a:p>
            <a:pPr algn="r"/>
            <a:r>
              <a:rPr lang="en-US" b="1" dirty="0" err="1" smtClean="0"/>
              <a:t>Kelompok</a:t>
            </a:r>
            <a:r>
              <a:rPr lang="en-US" b="1" dirty="0" smtClean="0"/>
              <a:t> </a:t>
            </a:r>
            <a:r>
              <a:rPr lang="en-US" b="1" dirty="0" err="1" smtClean="0"/>
              <a:t>Etnis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sz="4400" dirty="0" err="1"/>
              <a:t>Kelompok</a:t>
            </a:r>
            <a:r>
              <a:rPr lang="en-US" sz="4400" dirty="0"/>
              <a:t> </a:t>
            </a:r>
            <a:r>
              <a:rPr lang="en-US" sz="4400" dirty="0" err="1"/>
              <a:t>etnis</a:t>
            </a:r>
            <a:r>
              <a:rPr lang="en-US" sz="4400" dirty="0"/>
              <a:t> </a:t>
            </a:r>
            <a:r>
              <a:rPr lang="en-US" sz="4400" dirty="0" err="1"/>
              <a:t>diartikan</a:t>
            </a:r>
            <a:r>
              <a:rPr lang="en-US" sz="4400" dirty="0"/>
              <a:t> </a:t>
            </a:r>
            <a:r>
              <a:rPr lang="en-US" sz="4400" dirty="0" err="1"/>
              <a:t>sebagai</a:t>
            </a:r>
            <a:r>
              <a:rPr lang="en-US" sz="4400" dirty="0"/>
              <a:t> </a:t>
            </a:r>
            <a:r>
              <a:rPr lang="en-US" sz="4400" dirty="0" err="1"/>
              <a:t>serangkaian</a:t>
            </a:r>
            <a:r>
              <a:rPr lang="en-US" sz="4400" dirty="0"/>
              <a:t> orang yang </a:t>
            </a:r>
            <a:r>
              <a:rPr lang="en-US" sz="4400" dirty="0" err="1"/>
              <a:t>berbagi</a:t>
            </a:r>
            <a:r>
              <a:rPr lang="en-US" sz="4400" dirty="0"/>
              <a:t> </a:t>
            </a:r>
            <a:r>
              <a:rPr lang="en-US" sz="4400" dirty="0" err="1"/>
              <a:t>budaya</a:t>
            </a:r>
            <a:r>
              <a:rPr lang="en-US" sz="4400" dirty="0"/>
              <a:t> </a:t>
            </a:r>
            <a:r>
              <a:rPr lang="en-US" sz="4400" dirty="0" err="1"/>
              <a:t>umum</a:t>
            </a:r>
            <a:r>
              <a:rPr lang="en-US" sz="4400" dirty="0"/>
              <a:t>, </a:t>
            </a:r>
            <a:r>
              <a:rPr lang="en-US" sz="4400" dirty="0" err="1"/>
              <a:t>atau</a:t>
            </a:r>
            <a:r>
              <a:rPr lang="en-US" sz="4400" dirty="0"/>
              <a:t> </a:t>
            </a:r>
            <a:r>
              <a:rPr lang="en-US" sz="4400" dirty="0" err="1"/>
              <a:t>subkultur</a:t>
            </a:r>
            <a:r>
              <a:rPr lang="en-US" sz="4400" dirty="0"/>
              <a:t> yang </a:t>
            </a:r>
            <a:r>
              <a:rPr lang="en-US" sz="4400" dirty="0" err="1"/>
              <a:t>diturunkan</a:t>
            </a:r>
            <a:r>
              <a:rPr lang="en-US" sz="4400" dirty="0"/>
              <a:t> </a:t>
            </a:r>
            <a:r>
              <a:rPr lang="en-US" sz="4400" dirty="0" err="1"/>
              <a:t>dari</a:t>
            </a:r>
            <a:r>
              <a:rPr lang="en-US" sz="4400" dirty="0"/>
              <a:t> </a:t>
            </a:r>
            <a:r>
              <a:rPr lang="en-US" sz="4400" dirty="0" err="1"/>
              <a:t>satu</a:t>
            </a:r>
            <a:r>
              <a:rPr lang="en-US" sz="4400" dirty="0"/>
              <a:t> </a:t>
            </a:r>
            <a:r>
              <a:rPr lang="en-US" sz="4400" dirty="0" err="1"/>
              <a:t>generasi</a:t>
            </a:r>
            <a:r>
              <a:rPr lang="en-US" sz="4400" dirty="0"/>
              <a:t> </a:t>
            </a:r>
            <a:r>
              <a:rPr lang="en-US" sz="4400" dirty="0" err="1"/>
              <a:t>ke</a:t>
            </a:r>
            <a:r>
              <a:rPr lang="en-US" sz="4400" dirty="0"/>
              <a:t> </a:t>
            </a:r>
            <a:r>
              <a:rPr lang="en-US" sz="4400" dirty="0" err="1"/>
              <a:t>generasi</a:t>
            </a:r>
            <a:r>
              <a:rPr lang="en-US" sz="4400" dirty="0"/>
              <a:t> </a:t>
            </a:r>
            <a:r>
              <a:rPr lang="en-US" sz="4400" dirty="0" err="1"/>
              <a:t>berikutnya.Etnisitas</a:t>
            </a:r>
            <a:r>
              <a:rPr lang="en-US" sz="4400" dirty="0"/>
              <a:t> </a:t>
            </a:r>
            <a:r>
              <a:rPr lang="en-US" sz="4400" dirty="0" err="1"/>
              <a:t>merupakan</a:t>
            </a:r>
            <a:r>
              <a:rPr lang="en-US" sz="4400" dirty="0"/>
              <a:t> </a:t>
            </a:r>
            <a:r>
              <a:rPr lang="en-US" sz="4400" dirty="0" err="1"/>
              <a:t>dasar</a:t>
            </a:r>
            <a:r>
              <a:rPr lang="en-US" sz="4400" dirty="0"/>
              <a:t> </a:t>
            </a:r>
            <a:r>
              <a:rPr lang="en-US" sz="4400" dirty="0" err="1"/>
              <a:t>bagi</a:t>
            </a:r>
            <a:r>
              <a:rPr lang="en-US" sz="4400" dirty="0"/>
              <a:t> </a:t>
            </a:r>
            <a:r>
              <a:rPr lang="en-US" sz="4400" dirty="0" err="1"/>
              <a:t>terbentuknya</a:t>
            </a:r>
            <a:r>
              <a:rPr lang="en-US" sz="4400" dirty="0"/>
              <a:t> </a:t>
            </a:r>
            <a:r>
              <a:rPr lang="en-US" sz="4400" dirty="0" err="1"/>
              <a:t>identitas</a:t>
            </a:r>
            <a:endParaRPr lang="en-US" sz="4400" dirty="0"/>
          </a:p>
          <a:p>
            <a:pPr marL="0" indent="0" algn="just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204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845" y="254546"/>
            <a:ext cx="11217275" cy="1885950"/>
          </a:xfrm>
        </p:spPr>
        <p:txBody>
          <a:bodyPr/>
          <a:lstStyle/>
          <a:p>
            <a:pPr algn="r"/>
            <a:r>
              <a:rPr lang="en-US" b="1" dirty="0" err="1" smtClean="0"/>
              <a:t>Jenis</a:t>
            </a:r>
            <a:r>
              <a:rPr lang="en-US" b="1" dirty="0" smtClean="0"/>
              <a:t> </a:t>
            </a:r>
            <a:r>
              <a:rPr lang="en-US" b="1" dirty="0" err="1" smtClean="0"/>
              <a:t>Kelamin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sz="4000" dirty="0" err="1"/>
              <a:t>Kategori</a:t>
            </a:r>
            <a:r>
              <a:rPr lang="en-US" sz="4000" dirty="0"/>
              <a:t> </a:t>
            </a:r>
            <a:r>
              <a:rPr lang="en-US" sz="4000" dirty="0" err="1"/>
              <a:t>kelompok</a:t>
            </a:r>
            <a:r>
              <a:rPr lang="en-US" sz="4000" dirty="0"/>
              <a:t> </a:t>
            </a:r>
            <a:r>
              <a:rPr lang="en-US" sz="4000" dirty="0" err="1"/>
              <a:t>sosial</a:t>
            </a:r>
            <a:r>
              <a:rPr lang="en-US" sz="4000" dirty="0"/>
              <a:t> </a:t>
            </a:r>
            <a:r>
              <a:rPr lang="en-US" sz="4000" dirty="0" err="1"/>
              <a:t>berdasarkan</a:t>
            </a:r>
            <a:r>
              <a:rPr lang="en-US" sz="4000" dirty="0"/>
              <a:t> </a:t>
            </a:r>
            <a:r>
              <a:rPr lang="en-US" sz="4000" dirty="0" err="1"/>
              <a:t>jenis</a:t>
            </a:r>
            <a:r>
              <a:rPr lang="en-US" sz="4000" dirty="0"/>
              <a:t> </a:t>
            </a:r>
            <a:r>
              <a:rPr lang="en-US" sz="4000" dirty="0" err="1"/>
              <a:t>kelamin</a:t>
            </a:r>
            <a:r>
              <a:rPr lang="en-US" sz="4000" dirty="0"/>
              <a:t> </a:t>
            </a:r>
            <a:r>
              <a:rPr lang="en-US" sz="4000" dirty="0" err="1"/>
              <a:t>mengakibatkan</a:t>
            </a:r>
            <a:r>
              <a:rPr lang="en-US" sz="4000" dirty="0"/>
              <a:t> </a:t>
            </a:r>
            <a:r>
              <a:rPr lang="en-US" sz="4000" dirty="0" err="1"/>
              <a:t>munculnya</a:t>
            </a:r>
            <a:r>
              <a:rPr lang="en-US" sz="4000" dirty="0"/>
              <a:t> </a:t>
            </a:r>
            <a:r>
              <a:rPr lang="en-US" sz="4000" dirty="0" err="1"/>
              <a:t>stratifikasi</a:t>
            </a:r>
            <a:r>
              <a:rPr lang="en-US" sz="4000" dirty="0"/>
              <a:t> </a:t>
            </a:r>
            <a:r>
              <a:rPr lang="en-US" sz="4000" dirty="0" err="1"/>
              <a:t>sosial</a:t>
            </a:r>
            <a:r>
              <a:rPr lang="en-US" sz="4000" dirty="0"/>
              <a:t> yang </a:t>
            </a:r>
            <a:r>
              <a:rPr lang="en-US" sz="4000" dirty="0" err="1"/>
              <a:t>menempatkan</a:t>
            </a:r>
            <a:r>
              <a:rPr lang="en-US" sz="4000" dirty="0"/>
              <a:t> </a:t>
            </a:r>
            <a:r>
              <a:rPr lang="en-US" sz="4000" dirty="0" err="1"/>
              <a:t>kelompok</a:t>
            </a:r>
            <a:r>
              <a:rPr lang="en-US" sz="4000" dirty="0"/>
              <a:t> </a:t>
            </a:r>
            <a:r>
              <a:rPr lang="en-US" sz="4000" dirty="0" err="1"/>
              <a:t>laki-laki</a:t>
            </a:r>
            <a:r>
              <a:rPr lang="en-US" sz="4000" dirty="0"/>
              <a:t> </a:t>
            </a:r>
            <a:r>
              <a:rPr lang="en-US" sz="4000" dirty="0" err="1"/>
              <a:t>berada</a:t>
            </a:r>
            <a:r>
              <a:rPr lang="en-US" sz="4000" dirty="0"/>
              <a:t> </a:t>
            </a:r>
            <a:r>
              <a:rPr lang="en-US" sz="4000" dirty="0" err="1"/>
              <a:t>pada</a:t>
            </a:r>
            <a:r>
              <a:rPr lang="en-US" sz="4000" dirty="0"/>
              <a:t> </a:t>
            </a:r>
            <a:r>
              <a:rPr lang="en-US" sz="4000" dirty="0" err="1"/>
              <a:t>posisi</a:t>
            </a:r>
            <a:r>
              <a:rPr lang="en-US" sz="4000" dirty="0"/>
              <a:t> </a:t>
            </a:r>
            <a:r>
              <a:rPr lang="en-US" sz="4000" dirty="0" err="1"/>
              <a:t>dominan</a:t>
            </a:r>
            <a:r>
              <a:rPr lang="en-US" sz="4000" dirty="0"/>
              <a:t> </a:t>
            </a:r>
            <a:r>
              <a:rPr lang="en-US" sz="4000" dirty="0" err="1"/>
              <a:t>sedangkan</a:t>
            </a:r>
            <a:r>
              <a:rPr lang="en-US" sz="4000" dirty="0"/>
              <a:t> </a:t>
            </a:r>
            <a:r>
              <a:rPr lang="en-US" sz="4000" dirty="0" err="1"/>
              <a:t>kelompok</a:t>
            </a:r>
            <a:r>
              <a:rPr lang="en-US" sz="4000" dirty="0"/>
              <a:t> </a:t>
            </a:r>
            <a:r>
              <a:rPr lang="en-US" sz="4000" dirty="0" err="1"/>
              <a:t>perempuan</a:t>
            </a:r>
            <a:r>
              <a:rPr lang="en-US" sz="4000" dirty="0"/>
              <a:t> </a:t>
            </a:r>
            <a:r>
              <a:rPr lang="en-US" sz="4000" dirty="0" err="1"/>
              <a:t>berada</a:t>
            </a:r>
            <a:r>
              <a:rPr lang="en-US" sz="4000" dirty="0"/>
              <a:t> </a:t>
            </a:r>
            <a:r>
              <a:rPr lang="en-US" sz="4000" dirty="0" err="1"/>
              <a:t>pada</a:t>
            </a:r>
            <a:r>
              <a:rPr lang="en-US" sz="4000" dirty="0"/>
              <a:t> </a:t>
            </a:r>
            <a:r>
              <a:rPr lang="en-US" sz="4000" dirty="0" err="1"/>
              <a:t>posisi</a:t>
            </a:r>
            <a:r>
              <a:rPr lang="en-US" sz="4000" dirty="0"/>
              <a:t> </a:t>
            </a:r>
            <a:r>
              <a:rPr lang="en-US" sz="4000" dirty="0" err="1"/>
              <a:t>subordinat</a:t>
            </a:r>
            <a:r>
              <a:rPr lang="en-US" sz="4000" dirty="0"/>
              <a:t>, </a:t>
            </a:r>
            <a:r>
              <a:rPr lang="en-US" sz="4000" dirty="0" err="1"/>
              <a:t>atau</a:t>
            </a:r>
            <a:r>
              <a:rPr lang="en-US" sz="4000" dirty="0"/>
              <a:t> </a:t>
            </a:r>
            <a:r>
              <a:rPr lang="en-US" sz="4000" dirty="0" err="1"/>
              <a:t>sebaliknya.Hubungan</a:t>
            </a:r>
            <a:r>
              <a:rPr lang="en-US" sz="4000" dirty="0"/>
              <a:t> </a:t>
            </a:r>
            <a:r>
              <a:rPr lang="en-US" sz="4000" dirty="0" err="1"/>
              <a:t>sosial</a:t>
            </a:r>
            <a:r>
              <a:rPr lang="en-US" sz="4000" dirty="0"/>
              <a:t> yang </a:t>
            </a:r>
            <a:r>
              <a:rPr lang="en-US" sz="4000" dirty="0" err="1"/>
              <a:t>tumbuh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berkembang</a:t>
            </a:r>
            <a:r>
              <a:rPr lang="en-US" sz="4000" dirty="0"/>
              <a:t> di </a:t>
            </a:r>
            <a:r>
              <a:rPr lang="en-US" sz="4000" dirty="0" err="1"/>
              <a:t>antara</a:t>
            </a:r>
            <a:r>
              <a:rPr lang="en-US" sz="4000" dirty="0"/>
              <a:t> </a:t>
            </a:r>
            <a:r>
              <a:rPr lang="en-US" sz="4000" dirty="0" err="1"/>
              <a:t>kedua</a:t>
            </a:r>
            <a:r>
              <a:rPr lang="en-US" sz="4000" dirty="0"/>
              <a:t> </a:t>
            </a:r>
            <a:r>
              <a:rPr lang="en-US" sz="4000" dirty="0" err="1"/>
              <a:t>kelompok</a:t>
            </a:r>
            <a:r>
              <a:rPr lang="en-US" sz="4000" dirty="0"/>
              <a:t> </a:t>
            </a:r>
            <a:r>
              <a:rPr lang="en-US" sz="4000" dirty="0" err="1"/>
              <a:t>tersebut</a:t>
            </a:r>
            <a:r>
              <a:rPr lang="en-US" sz="4000" dirty="0"/>
              <a:t> </a:t>
            </a:r>
            <a:r>
              <a:rPr lang="en-US" sz="4000" dirty="0" err="1"/>
              <a:t>didasarkan</a:t>
            </a:r>
            <a:r>
              <a:rPr lang="en-US" sz="4000" dirty="0"/>
              <a:t> </a:t>
            </a:r>
            <a:r>
              <a:rPr lang="en-US" sz="4000" dirty="0" err="1"/>
              <a:t>pada</a:t>
            </a:r>
            <a:r>
              <a:rPr lang="en-US" sz="4000" dirty="0"/>
              <a:t> </a:t>
            </a:r>
            <a:r>
              <a:rPr lang="en-US" sz="4000" dirty="0" err="1"/>
              <a:t>anggapan</a:t>
            </a:r>
            <a:r>
              <a:rPr lang="en-US" sz="4000" dirty="0"/>
              <a:t> </a:t>
            </a:r>
            <a:r>
              <a:rPr lang="en-US" sz="4000" dirty="0" err="1"/>
              <a:t>bahwa</a:t>
            </a:r>
            <a:r>
              <a:rPr lang="en-US" sz="4000" dirty="0"/>
              <a:t> </a:t>
            </a:r>
            <a:r>
              <a:rPr lang="en-US" sz="4000" dirty="0" err="1"/>
              <a:t>perbedaan</a:t>
            </a:r>
            <a:r>
              <a:rPr lang="en-US" sz="4000" dirty="0"/>
              <a:t> </a:t>
            </a:r>
            <a:r>
              <a:rPr lang="en-US" sz="4000" dirty="0" err="1"/>
              <a:t>jenis</a:t>
            </a:r>
            <a:r>
              <a:rPr lang="en-US" sz="4000" dirty="0"/>
              <a:t> </a:t>
            </a:r>
            <a:r>
              <a:rPr lang="en-US" sz="4000" dirty="0" err="1"/>
              <a:t>kelamin</a:t>
            </a:r>
            <a:r>
              <a:rPr lang="en-US" sz="4000" dirty="0"/>
              <a:t> yang </a:t>
            </a:r>
            <a:r>
              <a:rPr lang="en-US" sz="4000" dirty="0" err="1"/>
              <a:t>dibawa</a:t>
            </a:r>
            <a:r>
              <a:rPr lang="en-US" sz="4000" dirty="0"/>
              <a:t> </a:t>
            </a:r>
            <a:r>
              <a:rPr lang="en-US" sz="4000" dirty="0" err="1"/>
              <a:t>sejak</a:t>
            </a:r>
            <a:r>
              <a:rPr lang="en-US" sz="4000" dirty="0"/>
              <a:t> </a:t>
            </a:r>
            <a:r>
              <a:rPr lang="en-US" sz="4000" dirty="0" err="1"/>
              <a:t>lahir</a:t>
            </a:r>
            <a:r>
              <a:rPr lang="en-US" sz="4000" dirty="0"/>
              <a:t> </a:t>
            </a:r>
            <a:r>
              <a:rPr lang="en-US" sz="4000" dirty="0" err="1"/>
              <a:t>terkait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status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peran</a:t>
            </a:r>
            <a:r>
              <a:rPr lang="en-US" sz="4000" dirty="0"/>
              <a:t> </a:t>
            </a:r>
            <a:r>
              <a:rPr lang="en-US" sz="4000" dirty="0" err="1"/>
              <a:t>sosial</a:t>
            </a: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6524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829" y="268288"/>
            <a:ext cx="11217275" cy="1885950"/>
          </a:xfrm>
        </p:spPr>
        <p:txBody>
          <a:bodyPr/>
          <a:lstStyle/>
          <a:p>
            <a:pPr algn="r"/>
            <a:r>
              <a:rPr lang="en-US" b="1" dirty="0" err="1" smtClean="0"/>
              <a:t>Usia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sz="4000" dirty="0"/>
              <a:t>Di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masyarakat</a:t>
            </a:r>
            <a:r>
              <a:rPr lang="en-US" sz="4000" dirty="0"/>
              <a:t> </a:t>
            </a:r>
            <a:r>
              <a:rPr lang="en-US" sz="4000" dirty="0" err="1"/>
              <a:t>terdapat</a:t>
            </a:r>
            <a:r>
              <a:rPr lang="en-US" sz="4000" dirty="0"/>
              <a:t> </a:t>
            </a:r>
            <a:r>
              <a:rPr lang="en-US" sz="4000" dirty="0" err="1"/>
              <a:t>norma-norma</a:t>
            </a:r>
            <a:r>
              <a:rPr lang="en-US" sz="4000" dirty="0"/>
              <a:t> yang </a:t>
            </a:r>
            <a:r>
              <a:rPr lang="en-US" sz="4000" dirty="0" err="1"/>
              <a:t>mengatur</a:t>
            </a:r>
            <a:r>
              <a:rPr lang="en-US" sz="4000" dirty="0"/>
              <a:t>  </a:t>
            </a:r>
            <a:r>
              <a:rPr lang="en-US" sz="4000" dirty="0" err="1"/>
              <a:t>hubungan</a:t>
            </a:r>
            <a:r>
              <a:rPr lang="en-US" sz="4000" dirty="0"/>
              <a:t> </a:t>
            </a:r>
            <a:r>
              <a:rPr lang="en-US" sz="4000" dirty="0" err="1"/>
              <a:t>sosial</a:t>
            </a:r>
            <a:r>
              <a:rPr lang="en-US" sz="4000" dirty="0"/>
              <a:t> </a:t>
            </a:r>
            <a:r>
              <a:rPr lang="en-US" sz="4000" dirty="0" err="1"/>
              <a:t>antara</a:t>
            </a:r>
            <a:r>
              <a:rPr lang="en-US" sz="4000" dirty="0"/>
              <a:t> </a:t>
            </a:r>
            <a:r>
              <a:rPr lang="en-US" sz="4000" dirty="0" err="1"/>
              <a:t>kelompok</a:t>
            </a:r>
            <a:r>
              <a:rPr lang="en-US" sz="4000" dirty="0"/>
              <a:t> orang yang </a:t>
            </a:r>
            <a:r>
              <a:rPr lang="en-US" sz="4000" dirty="0" err="1"/>
              <a:t>berusia</a:t>
            </a:r>
            <a:r>
              <a:rPr lang="en-US" sz="4000" dirty="0"/>
              <a:t> </a:t>
            </a:r>
            <a:r>
              <a:rPr lang="en-US" sz="4000" dirty="0" err="1"/>
              <a:t>tua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kelompok</a:t>
            </a:r>
            <a:r>
              <a:rPr lang="en-US" sz="4000" dirty="0"/>
              <a:t> orang yang </a:t>
            </a:r>
            <a:r>
              <a:rPr lang="en-US" sz="4000" dirty="0" err="1"/>
              <a:t>berusia</a:t>
            </a:r>
            <a:r>
              <a:rPr lang="en-US" sz="4000" dirty="0"/>
              <a:t> </a:t>
            </a:r>
            <a:r>
              <a:rPr lang="en-US" sz="4000" dirty="0" err="1"/>
              <a:t>muda</a:t>
            </a:r>
            <a:r>
              <a:rPr lang="en-US" sz="4000" dirty="0"/>
              <a:t>. </a:t>
            </a:r>
            <a:r>
              <a:rPr lang="en-US" sz="4000" dirty="0" err="1"/>
              <a:t>Hubungan</a:t>
            </a:r>
            <a:r>
              <a:rPr lang="en-US" sz="4000" dirty="0"/>
              <a:t> </a:t>
            </a:r>
            <a:r>
              <a:rPr lang="en-US" sz="4000" dirty="0" err="1"/>
              <a:t>sosial</a:t>
            </a:r>
            <a:r>
              <a:rPr lang="en-US" sz="4000" dirty="0"/>
              <a:t> yang </a:t>
            </a:r>
            <a:r>
              <a:rPr lang="en-US" sz="4000" dirty="0" err="1"/>
              <a:t>terjalin</a:t>
            </a:r>
            <a:r>
              <a:rPr lang="en-US" sz="4000" dirty="0"/>
              <a:t> di </a:t>
            </a:r>
            <a:r>
              <a:rPr lang="en-US" sz="4000" dirty="0" err="1"/>
              <a:t>antara</a:t>
            </a:r>
            <a:r>
              <a:rPr lang="en-US" sz="4000" dirty="0"/>
              <a:t> </a:t>
            </a:r>
            <a:r>
              <a:rPr lang="en-US" sz="4000" dirty="0" err="1"/>
              <a:t>kelompok-kelompok</a:t>
            </a:r>
            <a:r>
              <a:rPr lang="en-US" sz="4000" dirty="0"/>
              <a:t> </a:t>
            </a:r>
            <a:r>
              <a:rPr lang="en-US" sz="4000" dirty="0" err="1"/>
              <a:t>ini</a:t>
            </a:r>
            <a:r>
              <a:rPr lang="en-US" sz="4000" dirty="0"/>
              <a:t> </a:t>
            </a:r>
            <a:r>
              <a:rPr lang="en-US" sz="4000" dirty="0" err="1"/>
              <a:t>berhubungan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kekuasaan</a:t>
            </a:r>
            <a:r>
              <a:rPr lang="en-US" sz="4000" dirty="0"/>
              <a:t>, di </a:t>
            </a:r>
            <a:r>
              <a:rPr lang="en-US" sz="4000" dirty="0" err="1"/>
              <a:t>mana</a:t>
            </a:r>
            <a:r>
              <a:rPr lang="en-US" sz="4000" dirty="0"/>
              <a:t> </a:t>
            </a:r>
            <a:r>
              <a:rPr lang="en-US" sz="4000" dirty="0" err="1"/>
              <a:t>kelompok</a:t>
            </a:r>
            <a:r>
              <a:rPr lang="en-US" sz="4000" dirty="0"/>
              <a:t> </a:t>
            </a:r>
            <a:r>
              <a:rPr lang="en-US" sz="4000" dirty="0" err="1"/>
              <a:t>dari</a:t>
            </a:r>
            <a:r>
              <a:rPr lang="en-US" sz="4000" dirty="0"/>
              <a:t> orang-orang yang </a:t>
            </a:r>
            <a:r>
              <a:rPr lang="en-US" sz="4000" dirty="0" err="1"/>
              <a:t>berusia</a:t>
            </a:r>
            <a:r>
              <a:rPr lang="en-US" sz="4000" dirty="0"/>
              <a:t> </a:t>
            </a:r>
            <a:r>
              <a:rPr lang="en-US" sz="4000" dirty="0" err="1"/>
              <a:t>muda</a:t>
            </a:r>
            <a:r>
              <a:rPr lang="en-US" sz="4000" dirty="0"/>
              <a:t> </a:t>
            </a:r>
            <a:r>
              <a:rPr lang="en-US" sz="4000" dirty="0" err="1"/>
              <a:t>menempati</a:t>
            </a:r>
            <a:r>
              <a:rPr lang="en-US" sz="4000" dirty="0"/>
              <a:t> status yang </a:t>
            </a:r>
            <a:r>
              <a:rPr lang="en-US" sz="4000" dirty="0" err="1"/>
              <a:t>rendah</a:t>
            </a:r>
            <a:r>
              <a:rPr lang="en-US" sz="4000" dirty="0"/>
              <a:t> </a:t>
            </a:r>
            <a:r>
              <a:rPr lang="en-US" sz="4000" dirty="0" err="1"/>
              <a:t>sedangkan</a:t>
            </a:r>
            <a:r>
              <a:rPr lang="en-US" sz="4000" dirty="0"/>
              <a:t> </a:t>
            </a:r>
            <a:r>
              <a:rPr lang="en-US" sz="4000" dirty="0" err="1"/>
              <a:t>kelompok</a:t>
            </a:r>
            <a:r>
              <a:rPr lang="en-US" sz="4000" dirty="0"/>
              <a:t> </a:t>
            </a:r>
            <a:r>
              <a:rPr lang="en-US" sz="4000" dirty="0" err="1"/>
              <a:t>dari</a:t>
            </a:r>
            <a:r>
              <a:rPr lang="en-US" sz="4000" dirty="0"/>
              <a:t> orang-orang yang </a:t>
            </a:r>
            <a:r>
              <a:rPr lang="en-US" sz="4000" dirty="0" err="1"/>
              <a:t>berusia</a:t>
            </a:r>
            <a:r>
              <a:rPr lang="en-US" sz="4000" dirty="0"/>
              <a:t> </a:t>
            </a:r>
            <a:r>
              <a:rPr lang="en-US" sz="4000" dirty="0" err="1"/>
              <a:t>tua</a:t>
            </a:r>
            <a:r>
              <a:rPr lang="en-US" sz="4000" dirty="0"/>
              <a:t> </a:t>
            </a:r>
            <a:r>
              <a:rPr lang="en-US" sz="4000" dirty="0" err="1"/>
              <a:t>menempati</a:t>
            </a:r>
            <a:r>
              <a:rPr lang="en-US" sz="4000" dirty="0"/>
              <a:t> status yang </a:t>
            </a:r>
            <a:r>
              <a:rPr lang="en-US" sz="4000" dirty="0" err="1"/>
              <a:t>tinggi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1516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3292624"/>
            <a:ext cx="10464800" cy="2438400"/>
          </a:xfrm>
        </p:spPr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2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b44e663bd468ed97ce8eaafb5ef46aa90474a9d"/>
  <p:tag name="ISPRING_RESOURCE_PATHS_HASH_PRESENTER" val="7a43c722c2fdab5e9ba4506e6d69bdc3cd5d21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3337</TotalTime>
  <Pages>0</Pages>
  <Words>457</Words>
  <Characters>0</Characters>
  <Application>Microsoft Office PowerPoint</Application>
  <PresentationFormat>Custom</PresentationFormat>
  <Lines>0</Lines>
  <Paragraphs>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Title &amp; Subtitle</vt:lpstr>
      <vt:lpstr>Custom Design</vt:lpstr>
      <vt:lpstr>Title &amp; Bullets - 2 Column</vt:lpstr>
      <vt:lpstr>Hubungan Antar Kelompok</vt:lpstr>
      <vt:lpstr>Pengertian Hubungan Antar Kelompok</vt:lpstr>
      <vt:lpstr>PowerPoint Presentation</vt:lpstr>
      <vt:lpstr>PowerPoint Presentation</vt:lpstr>
      <vt:lpstr>Konsep Ras</vt:lpstr>
      <vt:lpstr>Kelompok Etnis</vt:lpstr>
      <vt:lpstr>Jenis Kelamin</vt:lpstr>
      <vt:lpstr>Usia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KARTONO</dc:creator>
  <cp:lastModifiedBy>user</cp:lastModifiedBy>
  <cp:revision>202</cp:revision>
  <dcterms:modified xsi:type="dcterms:W3CDTF">2019-01-09T05:08:42Z</dcterms:modified>
</cp:coreProperties>
</file>