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0" r:id="rId4"/>
    <p:sldId id="291" r:id="rId5"/>
    <p:sldId id="292" r:id="rId6"/>
    <p:sldId id="293" r:id="rId7"/>
    <p:sldId id="260" r:id="rId8"/>
    <p:sldId id="296" r:id="rId9"/>
    <p:sldId id="295" r:id="rId10"/>
    <p:sldId id="297" r:id="rId11"/>
    <p:sldId id="259" r:id="rId12"/>
    <p:sldId id="294" r:id="rId1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DF1"/>
    <a:srgbClr val="9659F4"/>
    <a:srgbClr val="8566B4"/>
    <a:srgbClr val="9BABF3"/>
    <a:srgbClr val="223474"/>
    <a:srgbClr val="293E8D"/>
    <a:srgbClr val="433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63806-7A7A-4091-9588-0820575E62FB}">
  <a:tblStyle styleId="{22963806-7A7A-4091-9588-0820575E6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95B86-229E-41A7-B9FE-B406FC67F01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C6D1941-AB3E-4E71-BBBD-EE9C8FA647DA}">
      <dgm:prSet phldrT="[Texto]"/>
      <dgm:spPr/>
      <dgm:t>
        <a:bodyPr/>
        <a:lstStyle/>
        <a:p>
          <a:r>
            <a:rPr lang="pt-PT" dirty="0"/>
            <a:t>Modalidade</a:t>
          </a:r>
        </a:p>
      </dgm:t>
    </dgm:pt>
    <dgm:pt modelId="{E9CB7349-70CD-45A7-A1DB-234DBC62DDAB}" type="parTrans" cxnId="{7E88578E-979F-41EA-9DA8-3063D988BD2F}">
      <dgm:prSet/>
      <dgm:spPr/>
      <dgm:t>
        <a:bodyPr/>
        <a:lstStyle/>
        <a:p>
          <a:endParaRPr lang="pt-PT"/>
        </a:p>
      </dgm:t>
    </dgm:pt>
    <dgm:pt modelId="{5B126541-2694-47DF-9F56-E595DABE3506}" type="sibTrans" cxnId="{7E88578E-979F-41EA-9DA8-3063D988BD2F}">
      <dgm:prSet/>
      <dgm:spPr/>
      <dgm:t>
        <a:bodyPr/>
        <a:lstStyle/>
        <a:p>
          <a:endParaRPr lang="pt-PT"/>
        </a:p>
      </dgm:t>
    </dgm:pt>
    <dgm:pt modelId="{B8C67554-DAD8-4C34-89FB-9EB4529BAC87}">
      <dgm:prSet phldrT="[Texto]"/>
      <dgm:spPr/>
      <dgm:t>
        <a:bodyPr/>
        <a:lstStyle/>
        <a:p>
          <a:r>
            <a:rPr lang="pt-PT" dirty="0"/>
            <a:t>Instituição</a:t>
          </a:r>
        </a:p>
      </dgm:t>
    </dgm:pt>
    <dgm:pt modelId="{2EED3DAE-D270-4278-92B5-E42A4BB3871E}" type="parTrans" cxnId="{658149B6-5EA2-4520-97D1-4A321250FC2B}">
      <dgm:prSet/>
      <dgm:spPr/>
      <dgm:t>
        <a:bodyPr/>
        <a:lstStyle/>
        <a:p>
          <a:endParaRPr lang="pt-PT"/>
        </a:p>
      </dgm:t>
    </dgm:pt>
    <dgm:pt modelId="{9A9D550F-555D-4CD8-A217-4FA5A4133F50}" type="sibTrans" cxnId="{658149B6-5EA2-4520-97D1-4A321250FC2B}">
      <dgm:prSet/>
      <dgm:spPr/>
      <dgm:t>
        <a:bodyPr/>
        <a:lstStyle/>
        <a:p>
          <a:endParaRPr lang="pt-PT"/>
        </a:p>
      </dgm:t>
    </dgm:pt>
    <dgm:pt modelId="{E30A32E3-124F-40D7-AA86-AA3E1DF6DBC3}">
      <dgm:prSet phldrT="[Texto]"/>
      <dgm:spPr/>
      <dgm:t>
        <a:bodyPr/>
        <a:lstStyle/>
        <a:p>
          <a:r>
            <a:rPr lang="pt-PT" dirty="0"/>
            <a:t>Equipamento</a:t>
          </a:r>
        </a:p>
      </dgm:t>
    </dgm:pt>
    <dgm:pt modelId="{7424359D-ECC5-446B-ACC0-B5BC15522975}" type="parTrans" cxnId="{7F6ECA70-4871-43DB-82B7-9D62D2EF4071}">
      <dgm:prSet/>
      <dgm:spPr/>
      <dgm:t>
        <a:bodyPr/>
        <a:lstStyle/>
        <a:p>
          <a:endParaRPr lang="pt-PT"/>
        </a:p>
      </dgm:t>
    </dgm:pt>
    <dgm:pt modelId="{E2D46909-F6CA-42B0-A7F2-8634DF4B7230}" type="sibTrans" cxnId="{7F6ECA70-4871-43DB-82B7-9D62D2EF4071}">
      <dgm:prSet/>
      <dgm:spPr/>
      <dgm:t>
        <a:bodyPr/>
        <a:lstStyle/>
        <a:p>
          <a:endParaRPr lang="pt-PT"/>
        </a:p>
      </dgm:t>
    </dgm:pt>
    <dgm:pt modelId="{9950E88B-2597-4691-ACA9-15E7FE053DC6}">
      <dgm:prSet phldrT="[Texto]"/>
      <dgm:spPr/>
      <dgm:t>
        <a:bodyPr/>
        <a:lstStyle/>
        <a:p>
          <a:r>
            <a:rPr lang="pt-PT" dirty="0"/>
            <a:t>Escalão</a:t>
          </a:r>
        </a:p>
      </dgm:t>
    </dgm:pt>
    <dgm:pt modelId="{5F85691E-1633-47D0-A706-895E3F213BE8}" type="parTrans" cxnId="{CC344D55-8576-4DA8-9431-676DE1081287}">
      <dgm:prSet/>
      <dgm:spPr/>
      <dgm:t>
        <a:bodyPr/>
        <a:lstStyle/>
        <a:p>
          <a:endParaRPr lang="pt-PT"/>
        </a:p>
      </dgm:t>
    </dgm:pt>
    <dgm:pt modelId="{80D7ECC2-F169-40DA-83D2-EE3F7318BAA5}" type="sibTrans" cxnId="{CC344D55-8576-4DA8-9431-676DE1081287}">
      <dgm:prSet/>
      <dgm:spPr/>
      <dgm:t>
        <a:bodyPr/>
        <a:lstStyle/>
        <a:p>
          <a:endParaRPr lang="pt-PT"/>
        </a:p>
      </dgm:t>
    </dgm:pt>
    <dgm:pt modelId="{C2637AB5-5EE7-4B1A-BADD-4A74A150E84C}">
      <dgm:prSet phldrT="[Texto]"/>
      <dgm:spPr/>
      <dgm:t>
        <a:bodyPr/>
        <a:lstStyle/>
        <a:p>
          <a:r>
            <a:rPr lang="pt-PT" dirty="0"/>
            <a:t>Equipa</a:t>
          </a:r>
        </a:p>
      </dgm:t>
    </dgm:pt>
    <dgm:pt modelId="{F20C01BA-1B8A-4656-8957-CA62056DC0E1}" type="parTrans" cxnId="{69A1B511-3D0A-4E65-87E5-5C2CF4170520}">
      <dgm:prSet/>
      <dgm:spPr/>
      <dgm:t>
        <a:bodyPr/>
        <a:lstStyle/>
        <a:p>
          <a:endParaRPr lang="pt-PT"/>
        </a:p>
      </dgm:t>
    </dgm:pt>
    <dgm:pt modelId="{5B75629E-98F0-485D-AD58-F18867C9B936}" type="sibTrans" cxnId="{69A1B511-3D0A-4E65-87E5-5C2CF4170520}">
      <dgm:prSet/>
      <dgm:spPr/>
      <dgm:t>
        <a:bodyPr/>
        <a:lstStyle/>
        <a:p>
          <a:endParaRPr lang="pt-PT"/>
        </a:p>
      </dgm:t>
    </dgm:pt>
    <dgm:pt modelId="{6FFDF06D-6659-4991-BB12-38942616106D}">
      <dgm:prSet phldrT="[Texto]"/>
      <dgm:spPr/>
      <dgm:t>
        <a:bodyPr/>
        <a:lstStyle/>
        <a:p>
          <a:r>
            <a:rPr lang="pt-PT" dirty="0"/>
            <a:t>Material</a:t>
          </a:r>
        </a:p>
      </dgm:t>
    </dgm:pt>
    <dgm:pt modelId="{2773B1F9-A6C3-41F1-9B13-B2B2CA3531D6}" type="parTrans" cxnId="{09E035D8-02F9-422F-8956-72258A122EDD}">
      <dgm:prSet/>
      <dgm:spPr/>
      <dgm:t>
        <a:bodyPr/>
        <a:lstStyle/>
        <a:p>
          <a:endParaRPr lang="pt-PT"/>
        </a:p>
      </dgm:t>
    </dgm:pt>
    <dgm:pt modelId="{B52DF15C-999D-44CF-9B9D-4285EF7D5C7B}" type="sibTrans" cxnId="{09E035D8-02F9-422F-8956-72258A122EDD}">
      <dgm:prSet/>
      <dgm:spPr/>
      <dgm:t>
        <a:bodyPr/>
        <a:lstStyle/>
        <a:p>
          <a:endParaRPr lang="pt-PT"/>
        </a:p>
      </dgm:t>
    </dgm:pt>
    <dgm:pt modelId="{D8D19BF5-88AC-4B3B-A0D8-E55EA2B18B1D}">
      <dgm:prSet phldrT="[Texto]"/>
      <dgm:spPr/>
      <dgm:t>
        <a:bodyPr/>
        <a:lstStyle/>
        <a:p>
          <a:r>
            <a:rPr lang="pt-PT" dirty="0"/>
            <a:t>Equipa de Assistência Veterinária</a:t>
          </a:r>
        </a:p>
      </dgm:t>
    </dgm:pt>
    <dgm:pt modelId="{8782C9C0-691E-4362-9E20-8653735AE788}" type="parTrans" cxnId="{AC158434-B8C2-45B0-B8F9-E233EE81B5BD}">
      <dgm:prSet/>
      <dgm:spPr/>
      <dgm:t>
        <a:bodyPr/>
        <a:lstStyle/>
        <a:p>
          <a:endParaRPr lang="pt-PT"/>
        </a:p>
      </dgm:t>
    </dgm:pt>
    <dgm:pt modelId="{50FA97E2-B1C8-4203-94E8-262E0B8A6A18}" type="sibTrans" cxnId="{AC158434-B8C2-45B0-B8F9-E233EE81B5BD}">
      <dgm:prSet/>
      <dgm:spPr/>
      <dgm:t>
        <a:bodyPr/>
        <a:lstStyle/>
        <a:p>
          <a:endParaRPr lang="pt-PT"/>
        </a:p>
      </dgm:t>
    </dgm:pt>
    <dgm:pt modelId="{AB27D8AF-A115-4669-B440-6367C4A8C206}">
      <dgm:prSet phldrT="[Texto]"/>
      <dgm:spPr/>
      <dgm:t>
        <a:bodyPr/>
        <a:lstStyle/>
        <a:p>
          <a:r>
            <a:rPr lang="pt-PT" dirty="0"/>
            <a:t>Cavalo</a:t>
          </a:r>
        </a:p>
      </dgm:t>
    </dgm:pt>
    <dgm:pt modelId="{3D657477-A66A-428A-A768-5029D126D9E3}" type="parTrans" cxnId="{5C0139E5-95E8-41D6-89FF-ACDEC6B248CB}">
      <dgm:prSet/>
      <dgm:spPr/>
      <dgm:t>
        <a:bodyPr/>
        <a:lstStyle/>
        <a:p>
          <a:endParaRPr lang="pt-PT"/>
        </a:p>
      </dgm:t>
    </dgm:pt>
    <dgm:pt modelId="{2D2E9B13-C0CD-42EF-BFE9-14354EFC3C65}" type="sibTrans" cxnId="{5C0139E5-95E8-41D6-89FF-ACDEC6B248CB}">
      <dgm:prSet/>
      <dgm:spPr/>
      <dgm:t>
        <a:bodyPr/>
        <a:lstStyle/>
        <a:p>
          <a:endParaRPr lang="pt-PT"/>
        </a:p>
      </dgm:t>
    </dgm:pt>
    <dgm:pt modelId="{44BED9A6-9EA5-412E-9CD3-6399933860C0}" type="pres">
      <dgm:prSet presAssocID="{9E095B86-229E-41A7-B9FE-B406FC67F019}" presName="Name0" presStyleCnt="0">
        <dgm:presLayoutVars>
          <dgm:dir/>
          <dgm:resizeHandles/>
        </dgm:presLayoutVars>
      </dgm:prSet>
      <dgm:spPr/>
    </dgm:pt>
    <dgm:pt modelId="{C224EF1F-E3E5-4D5A-A9E6-723286DCD568}" type="pres">
      <dgm:prSet presAssocID="{2C6D1941-AB3E-4E71-BBBD-EE9C8FA647DA}" presName="compNode" presStyleCnt="0"/>
      <dgm:spPr/>
    </dgm:pt>
    <dgm:pt modelId="{111B44C5-A959-4AAC-8DDE-EE98ABA4C0D0}" type="pres">
      <dgm:prSet presAssocID="{2C6D1941-AB3E-4E71-BBBD-EE9C8FA647DA}" presName="dummyConnPt" presStyleCnt="0"/>
      <dgm:spPr/>
    </dgm:pt>
    <dgm:pt modelId="{5885CCC0-AC67-4E95-8CBE-3BC5309F1A6D}" type="pres">
      <dgm:prSet presAssocID="{2C6D1941-AB3E-4E71-BBBD-EE9C8FA647DA}" presName="node" presStyleLbl="node1" presStyleIdx="0" presStyleCnt="8">
        <dgm:presLayoutVars>
          <dgm:bulletEnabled val="1"/>
        </dgm:presLayoutVars>
      </dgm:prSet>
      <dgm:spPr/>
    </dgm:pt>
    <dgm:pt modelId="{D3B18FA5-CD13-41D4-9D16-0674968F8AB6}" type="pres">
      <dgm:prSet presAssocID="{5B126541-2694-47DF-9F56-E595DABE3506}" presName="sibTrans" presStyleLbl="bgSibTrans2D1" presStyleIdx="0" presStyleCnt="7" custLinFactNeighborY="1"/>
      <dgm:spPr/>
    </dgm:pt>
    <dgm:pt modelId="{5D0EE69C-3FF1-4444-9194-02A8A826C9AD}" type="pres">
      <dgm:prSet presAssocID="{B8C67554-DAD8-4C34-89FB-9EB4529BAC87}" presName="compNode" presStyleCnt="0"/>
      <dgm:spPr/>
    </dgm:pt>
    <dgm:pt modelId="{79DB3016-9A35-4D34-A035-CC7901488FA0}" type="pres">
      <dgm:prSet presAssocID="{B8C67554-DAD8-4C34-89FB-9EB4529BAC87}" presName="dummyConnPt" presStyleCnt="0"/>
      <dgm:spPr/>
    </dgm:pt>
    <dgm:pt modelId="{834A1939-7010-4873-8881-0F88373C4402}" type="pres">
      <dgm:prSet presAssocID="{B8C67554-DAD8-4C34-89FB-9EB4529BAC87}" presName="node" presStyleLbl="node1" presStyleIdx="1" presStyleCnt="8">
        <dgm:presLayoutVars>
          <dgm:bulletEnabled val="1"/>
        </dgm:presLayoutVars>
      </dgm:prSet>
      <dgm:spPr/>
    </dgm:pt>
    <dgm:pt modelId="{4F776B4B-5CB3-4456-8A29-AB990FEE1B46}" type="pres">
      <dgm:prSet presAssocID="{9A9D550F-555D-4CD8-A217-4FA5A4133F50}" presName="sibTrans" presStyleLbl="bgSibTrans2D1" presStyleIdx="1" presStyleCnt="7" custScaleX="194824" custScaleY="105202" custLinFactY="-125941" custLinFactNeighborX="-47337" custLinFactNeighborY="-200000"/>
      <dgm:spPr/>
    </dgm:pt>
    <dgm:pt modelId="{8FE8FA9C-B0C6-4866-90D9-CCC614E41BC8}" type="pres">
      <dgm:prSet presAssocID="{E30A32E3-124F-40D7-AA86-AA3E1DF6DBC3}" presName="compNode" presStyleCnt="0"/>
      <dgm:spPr/>
    </dgm:pt>
    <dgm:pt modelId="{29AAC407-9835-49D5-98FE-0F5D2058F5D5}" type="pres">
      <dgm:prSet presAssocID="{E30A32E3-124F-40D7-AA86-AA3E1DF6DBC3}" presName="dummyConnPt" presStyleCnt="0"/>
      <dgm:spPr/>
    </dgm:pt>
    <dgm:pt modelId="{4FF22A20-CB43-45A1-ADEB-0F73945A3D6C}" type="pres">
      <dgm:prSet presAssocID="{E30A32E3-124F-40D7-AA86-AA3E1DF6DBC3}" presName="node" presStyleLbl="node1" presStyleIdx="2" presStyleCnt="8">
        <dgm:presLayoutVars>
          <dgm:bulletEnabled val="1"/>
        </dgm:presLayoutVars>
      </dgm:prSet>
      <dgm:spPr/>
    </dgm:pt>
    <dgm:pt modelId="{FFB0D899-9E9A-4502-BFD7-B50CC20A465C}" type="pres">
      <dgm:prSet presAssocID="{E2D46909-F6CA-42B0-A7F2-8634DF4B7230}" presName="sibTrans" presStyleLbl="bgSibTrans2D1" presStyleIdx="2" presStyleCnt="7" custAng="1654618" custLinFactY="-400000" custLinFactNeighborX="54132" custLinFactNeighborY="-454963"/>
      <dgm:spPr>
        <a:prstGeom prst="roundRect">
          <a:avLst/>
        </a:prstGeom>
      </dgm:spPr>
    </dgm:pt>
    <dgm:pt modelId="{CBC9FEF9-64F7-49DA-9CCB-F1E453ECCAF3}" type="pres">
      <dgm:prSet presAssocID="{9950E88B-2597-4691-ACA9-15E7FE053DC6}" presName="compNode" presStyleCnt="0"/>
      <dgm:spPr/>
    </dgm:pt>
    <dgm:pt modelId="{DE7F1896-D4B8-432B-B7FC-444297CDCFD5}" type="pres">
      <dgm:prSet presAssocID="{9950E88B-2597-4691-ACA9-15E7FE053DC6}" presName="dummyConnPt" presStyleCnt="0"/>
      <dgm:spPr/>
    </dgm:pt>
    <dgm:pt modelId="{4BEF9329-C895-4366-BDE2-47DD7C37B601}" type="pres">
      <dgm:prSet presAssocID="{9950E88B-2597-4691-ACA9-15E7FE053DC6}" presName="node" presStyleLbl="node1" presStyleIdx="3" presStyleCnt="8">
        <dgm:presLayoutVars>
          <dgm:bulletEnabled val="1"/>
        </dgm:presLayoutVars>
      </dgm:prSet>
      <dgm:spPr/>
    </dgm:pt>
    <dgm:pt modelId="{344B936B-3D97-4DB8-9ADF-E0EAABFBCFF3}" type="pres">
      <dgm:prSet presAssocID="{80D7ECC2-F169-40DA-83D2-EE3F7318BAA5}" presName="sibTrans" presStyleLbl="bgSibTrans2D1" presStyleIdx="3" presStyleCnt="7"/>
      <dgm:spPr/>
    </dgm:pt>
    <dgm:pt modelId="{71EB387D-6B87-4BC6-9A31-E01B7F822EB6}" type="pres">
      <dgm:prSet presAssocID="{C2637AB5-5EE7-4B1A-BADD-4A74A150E84C}" presName="compNode" presStyleCnt="0"/>
      <dgm:spPr/>
    </dgm:pt>
    <dgm:pt modelId="{1F5E165F-E0DA-4EC6-8834-562266341B50}" type="pres">
      <dgm:prSet presAssocID="{C2637AB5-5EE7-4B1A-BADD-4A74A150E84C}" presName="dummyConnPt" presStyleCnt="0"/>
      <dgm:spPr/>
    </dgm:pt>
    <dgm:pt modelId="{19E2ABB0-E886-4612-B0DE-EE04A07DD51F}" type="pres">
      <dgm:prSet presAssocID="{C2637AB5-5EE7-4B1A-BADD-4A74A150E84C}" presName="node" presStyleLbl="node1" presStyleIdx="4" presStyleCnt="8">
        <dgm:presLayoutVars>
          <dgm:bulletEnabled val="1"/>
        </dgm:presLayoutVars>
      </dgm:prSet>
      <dgm:spPr/>
    </dgm:pt>
    <dgm:pt modelId="{BDB888CE-0685-4061-87A4-84CD88E81256}" type="pres">
      <dgm:prSet presAssocID="{5B75629E-98F0-485D-AD58-F18867C9B936}" presName="sibTrans" presStyleLbl="bgSibTrans2D1" presStyleIdx="4" presStyleCnt="7" custAng="5400000" custScaleX="102626" custScaleY="103790" custLinFactY="-100000" custLinFactNeighborX="-18933" custLinFactNeighborY="-159228"/>
      <dgm:spPr/>
    </dgm:pt>
    <dgm:pt modelId="{A1BBD23F-EC4D-418A-AE0A-85708AEECC41}" type="pres">
      <dgm:prSet presAssocID="{6FFDF06D-6659-4991-BB12-38942616106D}" presName="compNode" presStyleCnt="0"/>
      <dgm:spPr/>
    </dgm:pt>
    <dgm:pt modelId="{2E5B8451-9013-4800-92C2-1517A4F0560A}" type="pres">
      <dgm:prSet presAssocID="{6FFDF06D-6659-4991-BB12-38942616106D}" presName="dummyConnPt" presStyleCnt="0"/>
      <dgm:spPr/>
    </dgm:pt>
    <dgm:pt modelId="{9581228F-CCE0-49F0-9114-D443AD998C63}" type="pres">
      <dgm:prSet presAssocID="{6FFDF06D-6659-4991-BB12-38942616106D}" presName="node" presStyleLbl="node1" presStyleIdx="5" presStyleCnt="8">
        <dgm:presLayoutVars>
          <dgm:bulletEnabled val="1"/>
        </dgm:presLayoutVars>
      </dgm:prSet>
      <dgm:spPr/>
    </dgm:pt>
    <dgm:pt modelId="{83C3A608-7275-4E9B-B30E-C4F9ABA333A5}" type="pres">
      <dgm:prSet presAssocID="{B52DF15C-999D-44CF-9B9D-4285EF7D5C7B}" presName="sibTrans" presStyleLbl="bgSibTrans2D1" presStyleIdx="5" presStyleCnt="7"/>
      <dgm:spPr/>
    </dgm:pt>
    <dgm:pt modelId="{393691E6-458F-4CB5-A6FA-58E490BEF3AD}" type="pres">
      <dgm:prSet presAssocID="{D8D19BF5-88AC-4B3B-A0D8-E55EA2B18B1D}" presName="compNode" presStyleCnt="0"/>
      <dgm:spPr/>
    </dgm:pt>
    <dgm:pt modelId="{FE40F3AC-E428-4595-816A-D3993EBC6422}" type="pres">
      <dgm:prSet presAssocID="{D8D19BF5-88AC-4B3B-A0D8-E55EA2B18B1D}" presName="dummyConnPt" presStyleCnt="0"/>
      <dgm:spPr/>
    </dgm:pt>
    <dgm:pt modelId="{2B1AB627-1090-4030-9410-CB8D494D8850}" type="pres">
      <dgm:prSet presAssocID="{D8D19BF5-88AC-4B3B-A0D8-E55EA2B18B1D}" presName="node" presStyleLbl="node1" presStyleIdx="6" presStyleCnt="8">
        <dgm:presLayoutVars>
          <dgm:bulletEnabled val="1"/>
        </dgm:presLayoutVars>
      </dgm:prSet>
      <dgm:spPr/>
    </dgm:pt>
    <dgm:pt modelId="{EC54AB4E-F18F-45E6-B255-537447C7AC49}" type="pres">
      <dgm:prSet presAssocID="{50FA97E2-B1C8-4203-94E8-262E0B8A6A18}" presName="sibTrans" presStyleLbl="bgSibTrans2D1" presStyleIdx="6" presStyleCnt="7"/>
      <dgm:spPr/>
    </dgm:pt>
    <dgm:pt modelId="{C90CA44B-644C-4252-A872-40361A8C57EC}" type="pres">
      <dgm:prSet presAssocID="{AB27D8AF-A115-4669-B440-6367C4A8C206}" presName="compNode" presStyleCnt="0"/>
      <dgm:spPr/>
    </dgm:pt>
    <dgm:pt modelId="{4614CF4F-D559-4B2C-809F-59D97C76B2CB}" type="pres">
      <dgm:prSet presAssocID="{AB27D8AF-A115-4669-B440-6367C4A8C206}" presName="dummyConnPt" presStyleCnt="0"/>
      <dgm:spPr/>
    </dgm:pt>
    <dgm:pt modelId="{FEA99C2B-6F83-4035-AA99-C5F14EA31B66}" type="pres">
      <dgm:prSet presAssocID="{AB27D8AF-A115-4669-B440-6367C4A8C206}" presName="node" presStyleLbl="node1" presStyleIdx="7" presStyleCnt="8">
        <dgm:presLayoutVars>
          <dgm:bulletEnabled val="1"/>
        </dgm:presLayoutVars>
      </dgm:prSet>
      <dgm:spPr/>
    </dgm:pt>
  </dgm:ptLst>
  <dgm:cxnLst>
    <dgm:cxn modelId="{0DC1A407-ADD0-4D6D-BD5F-9E9A5E11DF1E}" type="presOf" srcId="{5B75629E-98F0-485D-AD58-F18867C9B936}" destId="{BDB888CE-0685-4061-87A4-84CD88E81256}" srcOrd="0" destOrd="0" presId="urn:microsoft.com/office/officeart/2005/8/layout/bProcess4"/>
    <dgm:cxn modelId="{C84A9209-9D1A-45D0-BF81-C7843CF4D357}" type="presOf" srcId="{6FFDF06D-6659-4991-BB12-38942616106D}" destId="{9581228F-CCE0-49F0-9114-D443AD998C63}" srcOrd="0" destOrd="0" presId="urn:microsoft.com/office/officeart/2005/8/layout/bProcess4"/>
    <dgm:cxn modelId="{1ABBA90A-1686-4DBE-8AFB-299F530E911F}" type="presOf" srcId="{9A9D550F-555D-4CD8-A217-4FA5A4133F50}" destId="{4F776B4B-5CB3-4456-8A29-AB990FEE1B46}" srcOrd="0" destOrd="0" presId="urn:microsoft.com/office/officeart/2005/8/layout/bProcess4"/>
    <dgm:cxn modelId="{69A1B511-3D0A-4E65-87E5-5C2CF4170520}" srcId="{9E095B86-229E-41A7-B9FE-B406FC67F019}" destId="{C2637AB5-5EE7-4B1A-BADD-4A74A150E84C}" srcOrd="4" destOrd="0" parTransId="{F20C01BA-1B8A-4656-8957-CA62056DC0E1}" sibTransId="{5B75629E-98F0-485D-AD58-F18867C9B936}"/>
    <dgm:cxn modelId="{D84A3817-5083-41F4-9256-BFF0D306DE8D}" type="presOf" srcId="{AB27D8AF-A115-4669-B440-6367C4A8C206}" destId="{FEA99C2B-6F83-4035-AA99-C5F14EA31B66}" srcOrd="0" destOrd="0" presId="urn:microsoft.com/office/officeart/2005/8/layout/bProcess4"/>
    <dgm:cxn modelId="{D7948231-107D-4432-9E27-7F69E1049EE0}" type="presOf" srcId="{80D7ECC2-F169-40DA-83D2-EE3F7318BAA5}" destId="{344B936B-3D97-4DB8-9ADF-E0EAABFBCFF3}" srcOrd="0" destOrd="0" presId="urn:microsoft.com/office/officeart/2005/8/layout/bProcess4"/>
    <dgm:cxn modelId="{AC158434-B8C2-45B0-B8F9-E233EE81B5BD}" srcId="{9E095B86-229E-41A7-B9FE-B406FC67F019}" destId="{D8D19BF5-88AC-4B3B-A0D8-E55EA2B18B1D}" srcOrd="6" destOrd="0" parTransId="{8782C9C0-691E-4362-9E20-8653735AE788}" sibTransId="{50FA97E2-B1C8-4203-94E8-262E0B8A6A18}"/>
    <dgm:cxn modelId="{74E10735-A52D-4374-A29E-8669EB031414}" type="presOf" srcId="{B52DF15C-999D-44CF-9B9D-4285EF7D5C7B}" destId="{83C3A608-7275-4E9B-B30E-C4F9ABA333A5}" srcOrd="0" destOrd="0" presId="urn:microsoft.com/office/officeart/2005/8/layout/bProcess4"/>
    <dgm:cxn modelId="{5D92FE5E-723E-4674-8840-2DB9E7547CF1}" type="presOf" srcId="{9950E88B-2597-4691-ACA9-15E7FE053DC6}" destId="{4BEF9329-C895-4366-BDE2-47DD7C37B601}" srcOrd="0" destOrd="0" presId="urn:microsoft.com/office/officeart/2005/8/layout/bProcess4"/>
    <dgm:cxn modelId="{12AFB445-4996-43E2-99A0-58CFB9E091B9}" type="presOf" srcId="{D8D19BF5-88AC-4B3B-A0D8-E55EA2B18B1D}" destId="{2B1AB627-1090-4030-9410-CB8D494D8850}" srcOrd="0" destOrd="0" presId="urn:microsoft.com/office/officeart/2005/8/layout/bProcess4"/>
    <dgm:cxn modelId="{BA63164A-4DB8-4C52-A375-4952222B1F80}" type="presOf" srcId="{E2D46909-F6CA-42B0-A7F2-8634DF4B7230}" destId="{FFB0D899-9E9A-4502-BFD7-B50CC20A465C}" srcOrd="0" destOrd="0" presId="urn:microsoft.com/office/officeart/2005/8/layout/bProcess4"/>
    <dgm:cxn modelId="{7F6ECA70-4871-43DB-82B7-9D62D2EF4071}" srcId="{9E095B86-229E-41A7-B9FE-B406FC67F019}" destId="{E30A32E3-124F-40D7-AA86-AA3E1DF6DBC3}" srcOrd="2" destOrd="0" parTransId="{7424359D-ECC5-446B-ACC0-B5BC15522975}" sibTransId="{E2D46909-F6CA-42B0-A7F2-8634DF4B7230}"/>
    <dgm:cxn modelId="{CC344D55-8576-4DA8-9431-676DE1081287}" srcId="{9E095B86-229E-41A7-B9FE-B406FC67F019}" destId="{9950E88B-2597-4691-ACA9-15E7FE053DC6}" srcOrd="3" destOrd="0" parTransId="{5F85691E-1633-47D0-A706-895E3F213BE8}" sibTransId="{80D7ECC2-F169-40DA-83D2-EE3F7318BAA5}"/>
    <dgm:cxn modelId="{F5A61884-CFD9-489E-A00D-E4FCDCC895D9}" type="presOf" srcId="{C2637AB5-5EE7-4B1A-BADD-4A74A150E84C}" destId="{19E2ABB0-E886-4612-B0DE-EE04A07DD51F}" srcOrd="0" destOrd="0" presId="urn:microsoft.com/office/officeart/2005/8/layout/bProcess4"/>
    <dgm:cxn modelId="{9C816D86-5A65-477C-B392-13F817469D69}" type="presOf" srcId="{E30A32E3-124F-40D7-AA86-AA3E1DF6DBC3}" destId="{4FF22A20-CB43-45A1-ADEB-0F73945A3D6C}" srcOrd="0" destOrd="0" presId="urn:microsoft.com/office/officeart/2005/8/layout/bProcess4"/>
    <dgm:cxn modelId="{5E334188-ED77-4930-AFAC-6BDFFF9E730A}" type="presOf" srcId="{50FA97E2-B1C8-4203-94E8-262E0B8A6A18}" destId="{EC54AB4E-F18F-45E6-B255-537447C7AC49}" srcOrd="0" destOrd="0" presId="urn:microsoft.com/office/officeart/2005/8/layout/bProcess4"/>
    <dgm:cxn modelId="{7E88578E-979F-41EA-9DA8-3063D988BD2F}" srcId="{9E095B86-229E-41A7-B9FE-B406FC67F019}" destId="{2C6D1941-AB3E-4E71-BBBD-EE9C8FA647DA}" srcOrd="0" destOrd="0" parTransId="{E9CB7349-70CD-45A7-A1DB-234DBC62DDAB}" sibTransId="{5B126541-2694-47DF-9F56-E595DABE3506}"/>
    <dgm:cxn modelId="{658149B6-5EA2-4520-97D1-4A321250FC2B}" srcId="{9E095B86-229E-41A7-B9FE-B406FC67F019}" destId="{B8C67554-DAD8-4C34-89FB-9EB4529BAC87}" srcOrd="1" destOrd="0" parTransId="{2EED3DAE-D270-4278-92B5-E42A4BB3871E}" sibTransId="{9A9D550F-555D-4CD8-A217-4FA5A4133F50}"/>
    <dgm:cxn modelId="{378151B9-39FA-4E1C-99E5-702D11A9730B}" type="presOf" srcId="{5B126541-2694-47DF-9F56-E595DABE3506}" destId="{D3B18FA5-CD13-41D4-9D16-0674968F8AB6}" srcOrd="0" destOrd="0" presId="urn:microsoft.com/office/officeart/2005/8/layout/bProcess4"/>
    <dgm:cxn modelId="{545CC2B9-3556-481A-B635-5146687BF598}" type="presOf" srcId="{2C6D1941-AB3E-4E71-BBBD-EE9C8FA647DA}" destId="{5885CCC0-AC67-4E95-8CBE-3BC5309F1A6D}" srcOrd="0" destOrd="0" presId="urn:microsoft.com/office/officeart/2005/8/layout/bProcess4"/>
    <dgm:cxn modelId="{09E035D8-02F9-422F-8956-72258A122EDD}" srcId="{9E095B86-229E-41A7-B9FE-B406FC67F019}" destId="{6FFDF06D-6659-4991-BB12-38942616106D}" srcOrd="5" destOrd="0" parTransId="{2773B1F9-A6C3-41F1-9B13-B2B2CA3531D6}" sibTransId="{B52DF15C-999D-44CF-9B9D-4285EF7D5C7B}"/>
    <dgm:cxn modelId="{BF8156DD-CE2E-4261-B80A-EA0E19CDACCB}" type="presOf" srcId="{9E095B86-229E-41A7-B9FE-B406FC67F019}" destId="{44BED9A6-9EA5-412E-9CD3-6399933860C0}" srcOrd="0" destOrd="0" presId="urn:microsoft.com/office/officeart/2005/8/layout/bProcess4"/>
    <dgm:cxn modelId="{5C0139E5-95E8-41D6-89FF-ACDEC6B248CB}" srcId="{9E095B86-229E-41A7-B9FE-B406FC67F019}" destId="{AB27D8AF-A115-4669-B440-6367C4A8C206}" srcOrd="7" destOrd="0" parTransId="{3D657477-A66A-428A-A768-5029D126D9E3}" sibTransId="{2D2E9B13-C0CD-42EF-BFE9-14354EFC3C65}"/>
    <dgm:cxn modelId="{B34AE2E5-C39E-47AD-B735-F4BF29BD9923}" type="presOf" srcId="{B8C67554-DAD8-4C34-89FB-9EB4529BAC87}" destId="{834A1939-7010-4873-8881-0F88373C4402}" srcOrd="0" destOrd="0" presId="urn:microsoft.com/office/officeart/2005/8/layout/bProcess4"/>
    <dgm:cxn modelId="{9F0AA3F3-CCC8-4633-85A1-8C74B458CD98}" type="presParOf" srcId="{44BED9A6-9EA5-412E-9CD3-6399933860C0}" destId="{C224EF1F-E3E5-4D5A-A9E6-723286DCD568}" srcOrd="0" destOrd="0" presId="urn:microsoft.com/office/officeart/2005/8/layout/bProcess4"/>
    <dgm:cxn modelId="{8140FAD7-2746-4241-8B13-566AE5E49BA8}" type="presParOf" srcId="{C224EF1F-E3E5-4D5A-A9E6-723286DCD568}" destId="{111B44C5-A959-4AAC-8DDE-EE98ABA4C0D0}" srcOrd="0" destOrd="0" presId="urn:microsoft.com/office/officeart/2005/8/layout/bProcess4"/>
    <dgm:cxn modelId="{1FB374FC-EF7D-401A-96FF-3D50DFE1E593}" type="presParOf" srcId="{C224EF1F-E3E5-4D5A-A9E6-723286DCD568}" destId="{5885CCC0-AC67-4E95-8CBE-3BC5309F1A6D}" srcOrd="1" destOrd="0" presId="urn:microsoft.com/office/officeart/2005/8/layout/bProcess4"/>
    <dgm:cxn modelId="{53FE1664-68E4-423F-AC9C-F3C438942315}" type="presParOf" srcId="{44BED9A6-9EA5-412E-9CD3-6399933860C0}" destId="{D3B18FA5-CD13-41D4-9D16-0674968F8AB6}" srcOrd="1" destOrd="0" presId="urn:microsoft.com/office/officeart/2005/8/layout/bProcess4"/>
    <dgm:cxn modelId="{A83E6FCD-3E92-4AE6-BECC-500240DC1A83}" type="presParOf" srcId="{44BED9A6-9EA5-412E-9CD3-6399933860C0}" destId="{5D0EE69C-3FF1-4444-9194-02A8A826C9AD}" srcOrd="2" destOrd="0" presId="urn:microsoft.com/office/officeart/2005/8/layout/bProcess4"/>
    <dgm:cxn modelId="{739057E0-D07A-45EC-8F8C-3F21DCEDAD80}" type="presParOf" srcId="{5D0EE69C-3FF1-4444-9194-02A8A826C9AD}" destId="{79DB3016-9A35-4D34-A035-CC7901488FA0}" srcOrd="0" destOrd="0" presId="urn:microsoft.com/office/officeart/2005/8/layout/bProcess4"/>
    <dgm:cxn modelId="{C7DAE491-6A8B-4902-BF98-77C52E5A6481}" type="presParOf" srcId="{5D0EE69C-3FF1-4444-9194-02A8A826C9AD}" destId="{834A1939-7010-4873-8881-0F88373C4402}" srcOrd="1" destOrd="0" presId="urn:microsoft.com/office/officeart/2005/8/layout/bProcess4"/>
    <dgm:cxn modelId="{80F4E763-17D4-4DF9-93F2-B6A27AFFD879}" type="presParOf" srcId="{44BED9A6-9EA5-412E-9CD3-6399933860C0}" destId="{4F776B4B-5CB3-4456-8A29-AB990FEE1B46}" srcOrd="3" destOrd="0" presId="urn:microsoft.com/office/officeart/2005/8/layout/bProcess4"/>
    <dgm:cxn modelId="{E069DD27-8772-49D1-8A5F-680F1EBA476C}" type="presParOf" srcId="{44BED9A6-9EA5-412E-9CD3-6399933860C0}" destId="{8FE8FA9C-B0C6-4866-90D9-CCC614E41BC8}" srcOrd="4" destOrd="0" presId="urn:microsoft.com/office/officeart/2005/8/layout/bProcess4"/>
    <dgm:cxn modelId="{DF421AA5-A3AA-4872-B97C-1171C6CC285A}" type="presParOf" srcId="{8FE8FA9C-B0C6-4866-90D9-CCC614E41BC8}" destId="{29AAC407-9835-49D5-98FE-0F5D2058F5D5}" srcOrd="0" destOrd="0" presId="urn:microsoft.com/office/officeart/2005/8/layout/bProcess4"/>
    <dgm:cxn modelId="{A9A71A79-5CD7-4C1C-B617-FE3989D7DC5A}" type="presParOf" srcId="{8FE8FA9C-B0C6-4866-90D9-CCC614E41BC8}" destId="{4FF22A20-CB43-45A1-ADEB-0F73945A3D6C}" srcOrd="1" destOrd="0" presId="urn:microsoft.com/office/officeart/2005/8/layout/bProcess4"/>
    <dgm:cxn modelId="{8761C639-D235-4923-A310-CB22126825E5}" type="presParOf" srcId="{44BED9A6-9EA5-412E-9CD3-6399933860C0}" destId="{FFB0D899-9E9A-4502-BFD7-B50CC20A465C}" srcOrd="5" destOrd="0" presId="urn:microsoft.com/office/officeart/2005/8/layout/bProcess4"/>
    <dgm:cxn modelId="{03122A1F-778F-4267-B17A-73F50784CECD}" type="presParOf" srcId="{44BED9A6-9EA5-412E-9CD3-6399933860C0}" destId="{CBC9FEF9-64F7-49DA-9CCB-F1E453ECCAF3}" srcOrd="6" destOrd="0" presId="urn:microsoft.com/office/officeart/2005/8/layout/bProcess4"/>
    <dgm:cxn modelId="{4AD73B08-1329-4283-AE7D-AC1D36A6F89E}" type="presParOf" srcId="{CBC9FEF9-64F7-49DA-9CCB-F1E453ECCAF3}" destId="{DE7F1896-D4B8-432B-B7FC-444297CDCFD5}" srcOrd="0" destOrd="0" presId="urn:microsoft.com/office/officeart/2005/8/layout/bProcess4"/>
    <dgm:cxn modelId="{D16DA733-DA8A-4851-80C9-AC5646816332}" type="presParOf" srcId="{CBC9FEF9-64F7-49DA-9CCB-F1E453ECCAF3}" destId="{4BEF9329-C895-4366-BDE2-47DD7C37B601}" srcOrd="1" destOrd="0" presId="urn:microsoft.com/office/officeart/2005/8/layout/bProcess4"/>
    <dgm:cxn modelId="{9A9EB873-24B4-4098-9742-DCEBC0C8F123}" type="presParOf" srcId="{44BED9A6-9EA5-412E-9CD3-6399933860C0}" destId="{344B936B-3D97-4DB8-9ADF-E0EAABFBCFF3}" srcOrd="7" destOrd="0" presId="urn:microsoft.com/office/officeart/2005/8/layout/bProcess4"/>
    <dgm:cxn modelId="{8AB09D8C-E4E3-41CE-9290-F9A9F42A753C}" type="presParOf" srcId="{44BED9A6-9EA5-412E-9CD3-6399933860C0}" destId="{71EB387D-6B87-4BC6-9A31-E01B7F822EB6}" srcOrd="8" destOrd="0" presId="urn:microsoft.com/office/officeart/2005/8/layout/bProcess4"/>
    <dgm:cxn modelId="{241FD512-D05E-45C5-9C07-7F31363EEA8D}" type="presParOf" srcId="{71EB387D-6B87-4BC6-9A31-E01B7F822EB6}" destId="{1F5E165F-E0DA-4EC6-8834-562266341B50}" srcOrd="0" destOrd="0" presId="urn:microsoft.com/office/officeart/2005/8/layout/bProcess4"/>
    <dgm:cxn modelId="{14961780-1274-4E70-8B58-EEC55C363E88}" type="presParOf" srcId="{71EB387D-6B87-4BC6-9A31-E01B7F822EB6}" destId="{19E2ABB0-E886-4612-B0DE-EE04A07DD51F}" srcOrd="1" destOrd="0" presId="urn:microsoft.com/office/officeart/2005/8/layout/bProcess4"/>
    <dgm:cxn modelId="{777D75F3-306C-4BF6-973E-CB4C82BCEF81}" type="presParOf" srcId="{44BED9A6-9EA5-412E-9CD3-6399933860C0}" destId="{BDB888CE-0685-4061-87A4-84CD88E81256}" srcOrd="9" destOrd="0" presId="urn:microsoft.com/office/officeart/2005/8/layout/bProcess4"/>
    <dgm:cxn modelId="{56B6500B-42E0-4E50-B82A-1F69A3E8B544}" type="presParOf" srcId="{44BED9A6-9EA5-412E-9CD3-6399933860C0}" destId="{A1BBD23F-EC4D-418A-AE0A-85708AEECC41}" srcOrd="10" destOrd="0" presId="urn:microsoft.com/office/officeart/2005/8/layout/bProcess4"/>
    <dgm:cxn modelId="{5E679ADE-BAF5-42BC-876B-64CF5E73E886}" type="presParOf" srcId="{A1BBD23F-EC4D-418A-AE0A-85708AEECC41}" destId="{2E5B8451-9013-4800-92C2-1517A4F0560A}" srcOrd="0" destOrd="0" presId="urn:microsoft.com/office/officeart/2005/8/layout/bProcess4"/>
    <dgm:cxn modelId="{2125CAE2-EB13-4606-83B6-36CFDB64C360}" type="presParOf" srcId="{A1BBD23F-EC4D-418A-AE0A-85708AEECC41}" destId="{9581228F-CCE0-49F0-9114-D443AD998C63}" srcOrd="1" destOrd="0" presId="urn:microsoft.com/office/officeart/2005/8/layout/bProcess4"/>
    <dgm:cxn modelId="{1EF3F983-2664-49C6-B88C-9F1FD6CEF2E0}" type="presParOf" srcId="{44BED9A6-9EA5-412E-9CD3-6399933860C0}" destId="{83C3A608-7275-4E9B-B30E-C4F9ABA333A5}" srcOrd="11" destOrd="0" presId="urn:microsoft.com/office/officeart/2005/8/layout/bProcess4"/>
    <dgm:cxn modelId="{E582A27A-9858-4BE8-8836-32912F146D79}" type="presParOf" srcId="{44BED9A6-9EA5-412E-9CD3-6399933860C0}" destId="{393691E6-458F-4CB5-A6FA-58E490BEF3AD}" srcOrd="12" destOrd="0" presId="urn:microsoft.com/office/officeart/2005/8/layout/bProcess4"/>
    <dgm:cxn modelId="{69153905-C65E-4CA4-936B-27A69C777827}" type="presParOf" srcId="{393691E6-458F-4CB5-A6FA-58E490BEF3AD}" destId="{FE40F3AC-E428-4595-816A-D3993EBC6422}" srcOrd="0" destOrd="0" presId="urn:microsoft.com/office/officeart/2005/8/layout/bProcess4"/>
    <dgm:cxn modelId="{D19D6BF6-AB74-4A9C-91B8-093A63C7331A}" type="presParOf" srcId="{393691E6-458F-4CB5-A6FA-58E490BEF3AD}" destId="{2B1AB627-1090-4030-9410-CB8D494D8850}" srcOrd="1" destOrd="0" presId="urn:microsoft.com/office/officeart/2005/8/layout/bProcess4"/>
    <dgm:cxn modelId="{49350C15-950E-48FF-8B8F-7991B2278EA1}" type="presParOf" srcId="{44BED9A6-9EA5-412E-9CD3-6399933860C0}" destId="{EC54AB4E-F18F-45E6-B255-537447C7AC49}" srcOrd="13" destOrd="0" presId="urn:microsoft.com/office/officeart/2005/8/layout/bProcess4"/>
    <dgm:cxn modelId="{FCF4CE08-970D-4A8E-855D-8071676AB5F6}" type="presParOf" srcId="{44BED9A6-9EA5-412E-9CD3-6399933860C0}" destId="{C90CA44B-644C-4252-A872-40361A8C57EC}" srcOrd="14" destOrd="0" presId="urn:microsoft.com/office/officeart/2005/8/layout/bProcess4"/>
    <dgm:cxn modelId="{BD0388D6-B346-468C-9324-3A006A9D8E90}" type="presParOf" srcId="{C90CA44B-644C-4252-A872-40361A8C57EC}" destId="{4614CF4F-D559-4B2C-809F-59D97C76B2CB}" srcOrd="0" destOrd="0" presId="urn:microsoft.com/office/officeart/2005/8/layout/bProcess4"/>
    <dgm:cxn modelId="{3FBA3035-A3D1-483A-9428-3444FDE8D89F}" type="presParOf" srcId="{C90CA44B-644C-4252-A872-40361A8C57EC}" destId="{FEA99C2B-6F83-4035-AA99-C5F14EA31B6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45353-77BC-4740-9D0D-41955E3FB72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A324876-567B-4E5A-BE5B-4A55EEF2110E}">
      <dgm:prSet phldrT="[Texto]"/>
      <dgm:spPr/>
      <dgm:t>
        <a:bodyPr/>
        <a:lstStyle/>
        <a:p>
          <a:r>
            <a:rPr lang="pt-PT" dirty="0"/>
            <a:t>Pessoa</a:t>
          </a:r>
        </a:p>
      </dgm:t>
    </dgm:pt>
    <dgm:pt modelId="{5746320A-B98F-41F1-BBDF-4486F194102D}" type="parTrans" cxnId="{39CE3D52-1782-4DB2-883B-F80AD99857A5}">
      <dgm:prSet/>
      <dgm:spPr/>
      <dgm:t>
        <a:bodyPr/>
        <a:lstStyle/>
        <a:p>
          <a:endParaRPr lang="pt-PT"/>
        </a:p>
      </dgm:t>
    </dgm:pt>
    <dgm:pt modelId="{0E9CC8A2-6098-40BC-942A-B831AB5F778A}" type="sibTrans" cxnId="{39CE3D52-1782-4DB2-883B-F80AD99857A5}">
      <dgm:prSet/>
      <dgm:spPr/>
      <dgm:t>
        <a:bodyPr/>
        <a:lstStyle/>
        <a:p>
          <a:endParaRPr lang="pt-PT"/>
        </a:p>
      </dgm:t>
    </dgm:pt>
    <dgm:pt modelId="{5036CBD6-72B6-461F-810C-8E1C1233A185}">
      <dgm:prSet phldrT="[Texto]"/>
      <dgm:spPr/>
      <dgm:t>
        <a:bodyPr/>
        <a:lstStyle/>
        <a:p>
          <a:r>
            <a:rPr lang="pt-PT" dirty="0"/>
            <a:t>Diretor</a:t>
          </a:r>
        </a:p>
      </dgm:t>
    </dgm:pt>
    <dgm:pt modelId="{2F6DFAD8-3EC9-454C-AD58-8B5954200A5E}" type="parTrans" cxnId="{EF3342CD-1A3E-4B52-BD00-31AD541E3088}">
      <dgm:prSet/>
      <dgm:spPr/>
      <dgm:t>
        <a:bodyPr/>
        <a:lstStyle/>
        <a:p>
          <a:endParaRPr lang="pt-PT"/>
        </a:p>
      </dgm:t>
    </dgm:pt>
    <dgm:pt modelId="{670439A3-3AA6-4315-9042-DF8A7DDE6375}" type="sibTrans" cxnId="{EF3342CD-1A3E-4B52-BD00-31AD541E3088}">
      <dgm:prSet/>
      <dgm:spPr/>
      <dgm:t>
        <a:bodyPr/>
        <a:lstStyle/>
        <a:p>
          <a:endParaRPr lang="pt-PT"/>
        </a:p>
      </dgm:t>
    </dgm:pt>
    <dgm:pt modelId="{F1410BB7-5DE2-4135-BE6E-786EA9D3D92B}">
      <dgm:prSet phldrT="[Texto]"/>
      <dgm:spPr/>
      <dgm:t>
        <a:bodyPr/>
        <a:lstStyle/>
        <a:p>
          <a:r>
            <a:rPr lang="pt-PT" dirty="0"/>
            <a:t>Adulto Responsável</a:t>
          </a:r>
        </a:p>
      </dgm:t>
    </dgm:pt>
    <dgm:pt modelId="{390B6A3E-7940-4818-AF41-80CDBEB7C048}" type="parTrans" cxnId="{F4BB4BA8-C506-400B-AFAE-22A420FCAEEF}">
      <dgm:prSet/>
      <dgm:spPr/>
      <dgm:t>
        <a:bodyPr/>
        <a:lstStyle/>
        <a:p>
          <a:endParaRPr lang="pt-PT"/>
        </a:p>
      </dgm:t>
    </dgm:pt>
    <dgm:pt modelId="{B9FFE60C-D896-43A1-9601-DB306B830761}" type="sibTrans" cxnId="{F4BB4BA8-C506-400B-AFAE-22A420FCAEEF}">
      <dgm:prSet/>
      <dgm:spPr/>
      <dgm:t>
        <a:bodyPr/>
        <a:lstStyle/>
        <a:p>
          <a:endParaRPr lang="pt-PT"/>
        </a:p>
      </dgm:t>
    </dgm:pt>
    <dgm:pt modelId="{40D98D42-9B23-42D2-9C95-9D978F4A4763}">
      <dgm:prSet phldrT="[Texto]"/>
      <dgm:spPr/>
      <dgm:t>
        <a:bodyPr/>
        <a:lstStyle/>
        <a:p>
          <a:r>
            <a:rPr lang="pt-PT" dirty="0"/>
            <a:t>Atleta</a:t>
          </a:r>
        </a:p>
      </dgm:t>
    </dgm:pt>
    <dgm:pt modelId="{9EECFE7D-6AB5-4282-863F-827888A54A98}" type="parTrans" cxnId="{8314AE8B-B866-4654-8F5C-4DD44B70221B}">
      <dgm:prSet/>
      <dgm:spPr/>
      <dgm:t>
        <a:bodyPr/>
        <a:lstStyle/>
        <a:p>
          <a:endParaRPr lang="pt-PT"/>
        </a:p>
      </dgm:t>
    </dgm:pt>
    <dgm:pt modelId="{54FAE5EA-873F-499D-BCA7-EB45965706AD}" type="sibTrans" cxnId="{8314AE8B-B866-4654-8F5C-4DD44B70221B}">
      <dgm:prSet/>
      <dgm:spPr/>
      <dgm:t>
        <a:bodyPr/>
        <a:lstStyle/>
        <a:p>
          <a:endParaRPr lang="pt-PT"/>
        </a:p>
      </dgm:t>
    </dgm:pt>
    <dgm:pt modelId="{80A121CA-506C-4726-9649-647D7A373559}">
      <dgm:prSet phldrT="[Texto]"/>
      <dgm:spPr/>
      <dgm:t>
        <a:bodyPr/>
        <a:lstStyle/>
        <a:p>
          <a:r>
            <a:rPr lang="pt-PT" dirty="0"/>
            <a:t>Funcionário</a:t>
          </a:r>
        </a:p>
      </dgm:t>
    </dgm:pt>
    <dgm:pt modelId="{722A2DA5-7F79-43E9-848F-70C67DA7097F}" type="parTrans" cxnId="{AC2FE09E-5311-426C-A850-A739BCDB281E}">
      <dgm:prSet/>
      <dgm:spPr/>
      <dgm:t>
        <a:bodyPr/>
        <a:lstStyle/>
        <a:p>
          <a:endParaRPr lang="pt-PT"/>
        </a:p>
      </dgm:t>
    </dgm:pt>
    <dgm:pt modelId="{84E3F11D-53C6-4399-97E6-1BA58E30FA8B}" type="sibTrans" cxnId="{AC2FE09E-5311-426C-A850-A739BCDB281E}">
      <dgm:prSet/>
      <dgm:spPr/>
      <dgm:t>
        <a:bodyPr/>
        <a:lstStyle/>
        <a:p>
          <a:endParaRPr lang="pt-PT"/>
        </a:p>
      </dgm:t>
    </dgm:pt>
    <dgm:pt modelId="{28C8A49F-6307-40E5-B8AC-2AFC74C42B3B}">
      <dgm:prSet phldrT="[Texto]"/>
      <dgm:spPr/>
      <dgm:t>
        <a:bodyPr/>
        <a:lstStyle/>
        <a:p>
          <a:r>
            <a:rPr lang="pt-PT" dirty="0"/>
            <a:t>Profissional de Saúde</a:t>
          </a:r>
        </a:p>
      </dgm:t>
    </dgm:pt>
    <dgm:pt modelId="{B88A69F2-4263-4E7A-A328-5FF6098B3BA4}" type="parTrans" cxnId="{7CAF2006-00FD-44B3-8EF9-580DF2ADC282}">
      <dgm:prSet/>
      <dgm:spPr/>
      <dgm:t>
        <a:bodyPr/>
        <a:lstStyle/>
        <a:p>
          <a:endParaRPr lang="pt-PT"/>
        </a:p>
      </dgm:t>
    </dgm:pt>
    <dgm:pt modelId="{003DD134-8DC6-4FB2-A1CB-2B56C55C268D}" type="sibTrans" cxnId="{7CAF2006-00FD-44B3-8EF9-580DF2ADC282}">
      <dgm:prSet/>
      <dgm:spPr/>
      <dgm:t>
        <a:bodyPr/>
        <a:lstStyle/>
        <a:p>
          <a:endParaRPr lang="pt-PT"/>
        </a:p>
      </dgm:t>
    </dgm:pt>
    <dgm:pt modelId="{B7F8B83F-F9BF-45F0-AE5F-5271B3C2C27D}">
      <dgm:prSet phldrT="[Texto]"/>
      <dgm:spPr/>
      <dgm:t>
        <a:bodyPr/>
        <a:lstStyle/>
        <a:p>
          <a:r>
            <a:rPr lang="pt-PT" dirty="0"/>
            <a:t>Treinador</a:t>
          </a:r>
        </a:p>
      </dgm:t>
    </dgm:pt>
    <dgm:pt modelId="{943BDEB4-065C-40F5-88ED-E3557B561252}" type="parTrans" cxnId="{39F4D06F-E10D-4A16-8BA0-1D0B457F89C1}">
      <dgm:prSet/>
      <dgm:spPr/>
      <dgm:t>
        <a:bodyPr/>
        <a:lstStyle/>
        <a:p>
          <a:endParaRPr lang="pt-PT"/>
        </a:p>
      </dgm:t>
    </dgm:pt>
    <dgm:pt modelId="{5A2CE7FD-705B-4FD0-8111-95BCB3E1EFD9}" type="sibTrans" cxnId="{39F4D06F-E10D-4A16-8BA0-1D0B457F89C1}">
      <dgm:prSet/>
      <dgm:spPr/>
      <dgm:t>
        <a:bodyPr/>
        <a:lstStyle/>
        <a:p>
          <a:endParaRPr lang="pt-PT"/>
        </a:p>
      </dgm:t>
    </dgm:pt>
    <dgm:pt modelId="{C3E89EAF-DEB3-4E89-B4CD-196D7D02E7DB}" type="pres">
      <dgm:prSet presAssocID="{88745353-77BC-4740-9D0D-41955E3FB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55A355-E5AF-4EDC-86B9-421901B5CD5F}" type="pres">
      <dgm:prSet presAssocID="{88745353-77BC-4740-9D0D-41955E3FB72E}" presName="hierFlow" presStyleCnt="0"/>
      <dgm:spPr/>
    </dgm:pt>
    <dgm:pt modelId="{37ED4573-D800-4435-9EBA-95F0DCD1AE42}" type="pres">
      <dgm:prSet presAssocID="{88745353-77BC-4740-9D0D-41955E3FB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DD5CF9-E2E2-4796-A479-6140D76339C4}" type="pres">
      <dgm:prSet presAssocID="{AA324876-567B-4E5A-BE5B-4A55EEF2110E}" presName="Name14" presStyleCnt="0"/>
      <dgm:spPr/>
    </dgm:pt>
    <dgm:pt modelId="{715A1587-8FBC-48E9-86B4-E73E6F54C63F}" type="pres">
      <dgm:prSet presAssocID="{AA324876-567B-4E5A-BE5B-4A55EEF2110E}" presName="level1Shape" presStyleLbl="node0" presStyleIdx="0" presStyleCnt="1">
        <dgm:presLayoutVars>
          <dgm:chPref val="3"/>
        </dgm:presLayoutVars>
      </dgm:prSet>
      <dgm:spPr/>
    </dgm:pt>
    <dgm:pt modelId="{5E36E8DC-785E-4E1E-8128-6C8135C9197D}" type="pres">
      <dgm:prSet presAssocID="{AA324876-567B-4E5A-BE5B-4A55EEF2110E}" presName="hierChild2" presStyleCnt="0"/>
      <dgm:spPr/>
    </dgm:pt>
    <dgm:pt modelId="{B8B1A8A0-4148-4BF1-9677-2B6821AEB285}" type="pres">
      <dgm:prSet presAssocID="{9EECFE7D-6AB5-4282-863F-827888A54A98}" presName="Name19" presStyleLbl="parChTrans1D2" presStyleIdx="0" presStyleCnt="3"/>
      <dgm:spPr/>
    </dgm:pt>
    <dgm:pt modelId="{0903EEA7-E67F-45B2-926D-FCB2FED72BC5}" type="pres">
      <dgm:prSet presAssocID="{40D98D42-9B23-42D2-9C95-9D978F4A4763}" presName="Name21" presStyleCnt="0"/>
      <dgm:spPr/>
    </dgm:pt>
    <dgm:pt modelId="{74202CE0-8800-4C30-9483-5CBB74B0AF00}" type="pres">
      <dgm:prSet presAssocID="{40D98D42-9B23-42D2-9C95-9D978F4A4763}" presName="level2Shape" presStyleLbl="node2" presStyleIdx="0" presStyleCnt="3"/>
      <dgm:spPr/>
    </dgm:pt>
    <dgm:pt modelId="{15543C36-34A0-4563-ADD4-391E0D1CD5FD}" type="pres">
      <dgm:prSet presAssocID="{40D98D42-9B23-42D2-9C95-9D978F4A4763}" presName="hierChild3" presStyleCnt="0"/>
      <dgm:spPr/>
    </dgm:pt>
    <dgm:pt modelId="{068345F3-3E48-4BBD-B37A-6F65983A6E4A}" type="pres">
      <dgm:prSet presAssocID="{390B6A3E-7940-4818-AF41-80CDBEB7C048}" presName="Name19" presStyleLbl="parChTrans1D2" presStyleIdx="1" presStyleCnt="3"/>
      <dgm:spPr/>
    </dgm:pt>
    <dgm:pt modelId="{50E8D704-0194-4058-AACD-61F57AF79F29}" type="pres">
      <dgm:prSet presAssocID="{F1410BB7-5DE2-4135-BE6E-786EA9D3D92B}" presName="Name21" presStyleCnt="0"/>
      <dgm:spPr/>
    </dgm:pt>
    <dgm:pt modelId="{093A490D-F522-4887-8642-94A93A1C6B18}" type="pres">
      <dgm:prSet presAssocID="{F1410BB7-5DE2-4135-BE6E-786EA9D3D92B}" presName="level2Shape" presStyleLbl="node2" presStyleIdx="1" presStyleCnt="3"/>
      <dgm:spPr/>
    </dgm:pt>
    <dgm:pt modelId="{A69AFD84-85D4-45E0-95DE-DE9F8651B610}" type="pres">
      <dgm:prSet presAssocID="{F1410BB7-5DE2-4135-BE6E-786EA9D3D92B}" presName="hierChild3" presStyleCnt="0"/>
      <dgm:spPr/>
    </dgm:pt>
    <dgm:pt modelId="{D59D28D3-763C-4AC4-9D75-B2C5B8E67A0E}" type="pres">
      <dgm:prSet presAssocID="{722A2DA5-7F79-43E9-848F-70C67DA7097F}" presName="Name19" presStyleLbl="parChTrans1D2" presStyleIdx="2" presStyleCnt="3"/>
      <dgm:spPr/>
    </dgm:pt>
    <dgm:pt modelId="{19EDDA3A-4025-439F-9098-AAC24FE94431}" type="pres">
      <dgm:prSet presAssocID="{80A121CA-506C-4726-9649-647D7A373559}" presName="Name21" presStyleCnt="0"/>
      <dgm:spPr/>
    </dgm:pt>
    <dgm:pt modelId="{6866C1C1-E97E-42FA-9E16-4FDC172C8A0B}" type="pres">
      <dgm:prSet presAssocID="{80A121CA-506C-4726-9649-647D7A373559}" presName="level2Shape" presStyleLbl="node2" presStyleIdx="2" presStyleCnt="3"/>
      <dgm:spPr/>
    </dgm:pt>
    <dgm:pt modelId="{92D37078-2A93-4CD7-9284-773811529535}" type="pres">
      <dgm:prSet presAssocID="{80A121CA-506C-4726-9649-647D7A373559}" presName="hierChild3" presStyleCnt="0"/>
      <dgm:spPr/>
    </dgm:pt>
    <dgm:pt modelId="{F17F2D7F-215B-4004-A070-EEF6FCAC9D35}" type="pres">
      <dgm:prSet presAssocID="{B88A69F2-4263-4E7A-A328-5FF6098B3BA4}" presName="Name19" presStyleLbl="parChTrans1D3" presStyleIdx="0" presStyleCnt="3"/>
      <dgm:spPr/>
    </dgm:pt>
    <dgm:pt modelId="{E1F15D91-7398-4F56-96B8-353E3E1B1649}" type="pres">
      <dgm:prSet presAssocID="{28C8A49F-6307-40E5-B8AC-2AFC74C42B3B}" presName="Name21" presStyleCnt="0"/>
      <dgm:spPr/>
    </dgm:pt>
    <dgm:pt modelId="{5B1837D4-CEC5-49DC-BCC7-A098F38B801D}" type="pres">
      <dgm:prSet presAssocID="{28C8A49F-6307-40E5-B8AC-2AFC74C42B3B}" presName="level2Shape" presStyleLbl="node3" presStyleIdx="0" presStyleCnt="3"/>
      <dgm:spPr/>
    </dgm:pt>
    <dgm:pt modelId="{C65E8DCE-D107-4BB7-95CA-406084578116}" type="pres">
      <dgm:prSet presAssocID="{28C8A49F-6307-40E5-B8AC-2AFC74C42B3B}" presName="hierChild3" presStyleCnt="0"/>
      <dgm:spPr/>
    </dgm:pt>
    <dgm:pt modelId="{AE47C812-1A27-4B03-92C4-AA501738310B}" type="pres">
      <dgm:prSet presAssocID="{943BDEB4-065C-40F5-88ED-E3557B561252}" presName="Name19" presStyleLbl="parChTrans1D3" presStyleIdx="1" presStyleCnt="3"/>
      <dgm:spPr/>
    </dgm:pt>
    <dgm:pt modelId="{C4DA28EA-1967-457D-838D-8FD72C73EA24}" type="pres">
      <dgm:prSet presAssocID="{B7F8B83F-F9BF-45F0-AE5F-5271B3C2C27D}" presName="Name21" presStyleCnt="0"/>
      <dgm:spPr/>
    </dgm:pt>
    <dgm:pt modelId="{0074216C-5832-4C7D-9D07-CFDC98246148}" type="pres">
      <dgm:prSet presAssocID="{B7F8B83F-F9BF-45F0-AE5F-5271B3C2C27D}" presName="level2Shape" presStyleLbl="node3" presStyleIdx="1" presStyleCnt="3"/>
      <dgm:spPr/>
    </dgm:pt>
    <dgm:pt modelId="{97D06E0C-C32A-4277-A363-F3D2655FA66F}" type="pres">
      <dgm:prSet presAssocID="{B7F8B83F-F9BF-45F0-AE5F-5271B3C2C27D}" presName="hierChild3" presStyleCnt="0"/>
      <dgm:spPr/>
    </dgm:pt>
    <dgm:pt modelId="{E4BB9267-F46C-4D57-930E-9518A69AE497}" type="pres">
      <dgm:prSet presAssocID="{2F6DFAD8-3EC9-454C-AD58-8B5954200A5E}" presName="Name19" presStyleLbl="parChTrans1D3" presStyleIdx="2" presStyleCnt="3"/>
      <dgm:spPr/>
    </dgm:pt>
    <dgm:pt modelId="{32C17C49-DC11-4B56-A6E6-07F9F12FB9D5}" type="pres">
      <dgm:prSet presAssocID="{5036CBD6-72B6-461F-810C-8E1C1233A185}" presName="Name21" presStyleCnt="0"/>
      <dgm:spPr/>
    </dgm:pt>
    <dgm:pt modelId="{C08661A7-714A-4D52-8792-B15D2C957D21}" type="pres">
      <dgm:prSet presAssocID="{5036CBD6-72B6-461F-810C-8E1C1233A185}" presName="level2Shape" presStyleLbl="node3" presStyleIdx="2" presStyleCnt="3"/>
      <dgm:spPr/>
    </dgm:pt>
    <dgm:pt modelId="{7C378893-4AE9-4802-ADD6-FFA75C5C86B3}" type="pres">
      <dgm:prSet presAssocID="{5036CBD6-72B6-461F-810C-8E1C1233A185}" presName="hierChild3" presStyleCnt="0"/>
      <dgm:spPr/>
    </dgm:pt>
    <dgm:pt modelId="{23A54C9A-F35C-45DC-9338-BD0E162E3DB2}" type="pres">
      <dgm:prSet presAssocID="{88745353-77BC-4740-9D0D-41955E3FB72E}" presName="bgShapesFlow" presStyleCnt="0"/>
      <dgm:spPr/>
    </dgm:pt>
  </dgm:ptLst>
  <dgm:cxnLst>
    <dgm:cxn modelId="{7CAF2006-00FD-44B3-8EF9-580DF2ADC282}" srcId="{80A121CA-506C-4726-9649-647D7A373559}" destId="{28C8A49F-6307-40E5-B8AC-2AFC74C42B3B}" srcOrd="0" destOrd="0" parTransId="{B88A69F2-4263-4E7A-A328-5FF6098B3BA4}" sibTransId="{003DD134-8DC6-4FB2-A1CB-2B56C55C268D}"/>
    <dgm:cxn modelId="{355C590A-2670-4427-9D18-6FB4FDD451D7}" type="presOf" srcId="{F1410BB7-5DE2-4135-BE6E-786EA9D3D92B}" destId="{093A490D-F522-4887-8642-94A93A1C6B18}" srcOrd="0" destOrd="0" presId="urn:microsoft.com/office/officeart/2005/8/layout/hierarchy6"/>
    <dgm:cxn modelId="{39F4D06F-E10D-4A16-8BA0-1D0B457F89C1}" srcId="{80A121CA-506C-4726-9649-647D7A373559}" destId="{B7F8B83F-F9BF-45F0-AE5F-5271B3C2C27D}" srcOrd="1" destOrd="0" parTransId="{943BDEB4-065C-40F5-88ED-E3557B561252}" sibTransId="{5A2CE7FD-705B-4FD0-8111-95BCB3E1EFD9}"/>
    <dgm:cxn modelId="{39CE3D52-1782-4DB2-883B-F80AD99857A5}" srcId="{88745353-77BC-4740-9D0D-41955E3FB72E}" destId="{AA324876-567B-4E5A-BE5B-4A55EEF2110E}" srcOrd="0" destOrd="0" parTransId="{5746320A-B98F-41F1-BBDF-4486F194102D}" sibTransId="{0E9CC8A2-6098-40BC-942A-B831AB5F778A}"/>
    <dgm:cxn modelId="{DEDA9D73-55DA-4DC0-860A-F879C6FDD318}" type="presOf" srcId="{40D98D42-9B23-42D2-9C95-9D978F4A4763}" destId="{74202CE0-8800-4C30-9483-5CBB74B0AF00}" srcOrd="0" destOrd="0" presId="urn:microsoft.com/office/officeart/2005/8/layout/hierarchy6"/>
    <dgm:cxn modelId="{7CECB374-0645-4106-AE10-91E1AD9AB9DA}" type="presOf" srcId="{88745353-77BC-4740-9D0D-41955E3FB72E}" destId="{C3E89EAF-DEB3-4E89-B4CD-196D7D02E7DB}" srcOrd="0" destOrd="0" presId="urn:microsoft.com/office/officeart/2005/8/layout/hierarchy6"/>
    <dgm:cxn modelId="{8314AE8B-B866-4654-8F5C-4DD44B70221B}" srcId="{AA324876-567B-4E5A-BE5B-4A55EEF2110E}" destId="{40D98D42-9B23-42D2-9C95-9D978F4A4763}" srcOrd="0" destOrd="0" parTransId="{9EECFE7D-6AB5-4282-863F-827888A54A98}" sibTransId="{54FAE5EA-873F-499D-BCA7-EB45965706AD}"/>
    <dgm:cxn modelId="{7CF04E9C-B90B-446C-BD21-139061507027}" type="presOf" srcId="{9EECFE7D-6AB5-4282-863F-827888A54A98}" destId="{B8B1A8A0-4148-4BF1-9677-2B6821AEB285}" srcOrd="0" destOrd="0" presId="urn:microsoft.com/office/officeart/2005/8/layout/hierarchy6"/>
    <dgm:cxn modelId="{AC2FE09E-5311-426C-A850-A739BCDB281E}" srcId="{AA324876-567B-4E5A-BE5B-4A55EEF2110E}" destId="{80A121CA-506C-4726-9649-647D7A373559}" srcOrd="2" destOrd="0" parTransId="{722A2DA5-7F79-43E9-848F-70C67DA7097F}" sibTransId="{84E3F11D-53C6-4399-97E6-1BA58E30FA8B}"/>
    <dgm:cxn modelId="{8C0182A7-84AC-4E22-844E-9749B974C432}" type="presOf" srcId="{AA324876-567B-4E5A-BE5B-4A55EEF2110E}" destId="{715A1587-8FBC-48E9-86B4-E73E6F54C63F}" srcOrd="0" destOrd="0" presId="urn:microsoft.com/office/officeart/2005/8/layout/hierarchy6"/>
    <dgm:cxn modelId="{4D1013A8-F0D8-4103-8CEB-AD9D51421460}" type="presOf" srcId="{722A2DA5-7F79-43E9-848F-70C67DA7097F}" destId="{D59D28D3-763C-4AC4-9D75-B2C5B8E67A0E}" srcOrd="0" destOrd="0" presId="urn:microsoft.com/office/officeart/2005/8/layout/hierarchy6"/>
    <dgm:cxn modelId="{F4BB4BA8-C506-400B-AFAE-22A420FCAEEF}" srcId="{AA324876-567B-4E5A-BE5B-4A55EEF2110E}" destId="{F1410BB7-5DE2-4135-BE6E-786EA9D3D92B}" srcOrd="1" destOrd="0" parTransId="{390B6A3E-7940-4818-AF41-80CDBEB7C048}" sibTransId="{B9FFE60C-D896-43A1-9601-DB306B830761}"/>
    <dgm:cxn modelId="{275CA2B1-C66B-4E07-BA8B-CC7016A415D1}" type="presOf" srcId="{5036CBD6-72B6-461F-810C-8E1C1233A185}" destId="{C08661A7-714A-4D52-8792-B15D2C957D21}" srcOrd="0" destOrd="0" presId="urn:microsoft.com/office/officeart/2005/8/layout/hierarchy6"/>
    <dgm:cxn modelId="{E7FCABB5-2894-4893-911C-854EF414835C}" type="presOf" srcId="{B88A69F2-4263-4E7A-A328-5FF6098B3BA4}" destId="{F17F2D7F-215B-4004-A070-EEF6FCAC9D35}" srcOrd="0" destOrd="0" presId="urn:microsoft.com/office/officeart/2005/8/layout/hierarchy6"/>
    <dgm:cxn modelId="{144606B7-B938-4BBE-B36A-3F52AD447C56}" type="presOf" srcId="{390B6A3E-7940-4818-AF41-80CDBEB7C048}" destId="{068345F3-3E48-4BBD-B37A-6F65983A6E4A}" srcOrd="0" destOrd="0" presId="urn:microsoft.com/office/officeart/2005/8/layout/hierarchy6"/>
    <dgm:cxn modelId="{E6C203BE-E699-44F0-89AF-577D05509675}" type="presOf" srcId="{28C8A49F-6307-40E5-B8AC-2AFC74C42B3B}" destId="{5B1837D4-CEC5-49DC-BCC7-A098F38B801D}" srcOrd="0" destOrd="0" presId="urn:microsoft.com/office/officeart/2005/8/layout/hierarchy6"/>
    <dgm:cxn modelId="{73BBE7BF-D593-498D-B8BF-BA5118DDE2E7}" type="presOf" srcId="{2F6DFAD8-3EC9-454C-AD58-8B5954200A5E}" destId="{E4BB9267-F46C-4D57-930E-9518A69AE497}" srcOrd="0" destOrd="0" presId="urn:microsoft.com/office/officeart/2005/8/layout/hierarchy6"/>
    <dgm:cxn modelId="{B80059CB-77A1-4DB2-B2C8-8B9C09C12B26}" type="presOf" srcId="{80A121CA-506C-4726-9649-647D7A373559}" destId="{6866C1C1-E97E-42FA-9E16-4FDC172C8A0B}" srcOrd="0" destOrd="0" presId="urn:microsoft.com/office/officeart/2005/8/layout/hierarchy6"/>
    <dgm:cxn modelId="{EF3342CD-1A3E-4B52-BD00-31AD541E3088}" srcId="{80A121CA-506C-4726-9649-647D7A373559}" destId="{5036CBD6-72B6-461F-810C-8E1C1233A185}" srcOrd="2" destOrd="0" parTransId="{2F6DFAD8-3EC9-454C-AD58-8B5954200A5E}" sibTransId="{670439A3-3AA6-4315-9042-DF8A7DDE6375}"/>
    <dgm:cxn modelId="{ADE8BFF2-4D2A-4905-8C63-76B3B89B48D3}" type="presOf" srcId="{943BDEB4-065C-40F5-88ED-E3557B561252}" destId="{AE47C812-1A27-4B03-92C4-AA501738310B}" srcOrd="0" destOrd="0" presId="urn:microsoft.com/office/officeart/2005/8/layout/hierarchy6"/>
    <dgm:cxn modelId="{E6A660F8-10C8-467D-B64B-59E94647B88A}" type="presOf" srcId="{B7F8B83F-F9BF-45F0-AE5F-5271B3C2C27D}" destId="{0074216C-5832-4C7D-9D07-CFDC98246148}" srcOrd="0" destOrd="0" presId="urn:microsoft.com/office/officeart/2005/8/layout/hierarchy6"/>
    <dgm:cxn modelId="{5415228F-60D6-42CA-98EA-058ED211AA9E}" type="presParOf" srcId="{C3E89EAF-DEB3-4E89-B4CD-196D7D02E7DB}" destId="{BF55A355-E5AF-4EDC-86B9-421901B5CD5F}" srcOrd="0" destOrd="0" presId="urn:microsoft.com/office/officeart/2005/8/layout/hierarchy6"/>
    <dgm:cxn modelId="{EE3F7E71-0E3A-4EAC-B8BC-C39A0AF1242D}" type="presParOf" srcId="{BF55A355-E5AF-4EDC-86B9-421901B5CD5F}" destId="{37ED4573-D800-4435-9EBA-95F0DCD1AE42}" srcOrd="0" destOrd="0" presId="urn:microsoft.com/office/officeart/2005/8/layout/hierarchy6"/>
    <dgm:cxn modelId="{63D55066-92B2-4BEA-83FE-21AD2FD851D4}" type="presParOf" srcId="{37ED4573-D800-4435-9EBA-95F0DCD1AE42}" destId="{1EDD5CF9-E2E2-4796-A479-6140D76339C4}" srcOrd="0" destOrd="0" presId="urn:microsoft.com/office/officeart/2005/8/layout/hierarchy6"/>
    <dgm:cxn modelId="{E4235154-1CCF-445A-BB6F-93F3D0F4E84E}" type="presParOf" srcId="{1EDD5CF9-E2E2-4796-A479-6140D76339C4}" destId="{715A1587-8FBC-48E9-86B4-E73E6F54C63F}" srcOrd="0" destOrd="0" presId="urn:microsoft.com/office/officeart/2005/8/layout/hierarchy6"/>
    <dgm:cxn modelId="{84D2064B-9289-41B5-B4BD-915EE6D0D5E3}" type="presParOf" srcId="{1EDD5CF9-E2E2-4796-A479-6140D76339C4}" destId="{5E36E8DC-785E-4E1E-8128-6C8135C9197D}" srcOrd="1" destOrd="0" presId="urn:microsoft.com/office/officeart/2005/8/layout/hierarchy6"/>
    <dgm:cxn modelId="{474A4E0C-9D6E-46F7-BA43-3C875CDD118A}" type="presParOf" srcId="{5E36E8DC-785E-4E1E-8128-6C8135C9197D}" destId="{B8B1A8A0-4148-4BF1-9677-2B6821AEB285}" srcOrd="0" destOrd="0" presId="urn:microsoft.com/office/officeart/2005/8/layout/hierarchy6"/>
    <dgm:cxn modelId="{E3F037CE-BCCA-4F2F-A136-3117F30A7C7D}" type="presParOf" srcId="{5E36E8DC-785E-4E1E-8128-6C8135C9197D}" destId="{0903EEA7-E67F-45B2-926D-FCB2FED72BC5}" srcOrd="1" destOrd="0" presId="urn:microsoft.com/office/officeart/2005/8/layout/hierarchy6"/>
    <dgm:cxn modelId="{EF5CEB9A-C3AA-43AF-8276-C92D7CCEB61F}" type="presParOf" srcId="{0903EEA7-E67F-45B2-926D-FCB2FED72BC5}" destId="{74202CE0-8800-4C30-9483-5CBB74B0AF00}" srcOrd="0" destOrd="0" presId="urn:microsoft.com/office/officeart/2005/8/layout/hierarchy6"/>
    <dgm:cxn modelId="{F7C13A4A-927D-4A77-B77E-3EA38B4767FA}" type="presParOf" srcId="{0903EEA7-E67F-45B2-926D-FCB2FED72BC5}" destId="{15543C36-34A0-4563-ADD4-391E0D1CD5FD}" srcOrd="1" destOrd="0" presId="urn:microsoft.com/office/officeart/2005/8/layout/hierarchy6"/>
    <dgm:cxn modelId="{08F2CAF2-E295-4DBD-95F5-0667859D3839}" type="presParOf" srcId="{5E36E8DC-785E-4E1E-8128-6C8135C9197D}" destId="{068345F3-3E48-4BBD-B37A-6F65983A6E4A}" srcOrd="2" destOrd="0" presId="urn:microsoft.com/office/officeart/2005/8/layout/hierarchy6"/>
    <dgm:cxn modelId="{E3D9D2B4-3683-49D8-B724-147FAADBC352}" type="presParOf" srcId="{5E36E8DC-785E-4E1E-8128-6C8135C9197D}" destId="{50E8D704-0194-4058-AACD-61F57AF79F29}" srcOrd="3" destOrd="0" presId="urn:microsoft.com/office/officeart/2005/8/layout/hierarchy6"/>
    <dgm:cxn modelId="{76F19D5E-6D14-4F03-BEF5-6BD96228FA50}" type="presParOf" srcId="{50E8D704-0194-4058-AACD-61F57AF79F29}" destId="{093A490D-F522-4887-8642-94A93A1C6B18}" srcOrd="0" destOrd="0" presId="urn:microsoft.com/office/officeart/2005/8/layout/hierarchy6"/>
    <dgm:cxn modelId="{CE4248DD-E6F6-4896-8367-CAA464CE9178}" type="presParOf" srcId="{50E8D704-0194-4058-AACD-61F57AF79F29}" destId="{A69AFD84-85D4-45E0-95DE-DE9F8651B610}" srcOrd="1" destOrd="0" presId="urn:microsoft.com/office/officeart/2005/8/layout/hierarchy6"/>
    <dgm:cxn modelId="{81544D20-702E-44C6-8BD6-8C48C7F74BF3}" type="presParOf" srcId="{5E36E8DC-785E-4E1E-8128-6C8135C9197D}" destId="{D59D28D3-763C-4AC4-9D75-B2C5B8E67A0E}" srcOrd="4" destOrd="0" presId="urn:microsoft.com/office/officeart/2005/8/layout/hierarchy6"/>
    <dgm:cxn modelId="{2BC9A89F-0AB2-4170-AD52-7835F1B72A89}" type="presParOf" srcId="{5E36E8DC-785E-4E1E-8128-6C8135C9197D}" destId="{19EDDA3A-4025-439F-9098-AAC24FE94431}" srcOrd="5" destOrd="0" presId="urn:microsoft.com/office/officeart/2005/8/layout/hierarchy6"/>
    <dgm:cxn modelId="{04BAF576-5341-464B-9978-99CD4984C7D1}" type="presParOf" srcId="{19EDDA3A-4025-439F-9098-AAC24FE94431}" destId="{6866C1C1-E97E-42FA-9E16-4FDC172C8A0B}" srcOrd="0" destOrd="0" presId="urn:microsoft.com/office/officeart/2005/8/layout/hierarchy6"/>
    <dgm:cxn modelId="{6DB382F4-84FB-43B2-83EC-023D3CFB8D8C}" type="presParOf" srcId="{19EDDA3A-4025-439F-9098-AAC24FE94431}" destId="{92D37078-2A93-4CD7-9284-773811529535}" srcOrd="1" destOrd="0" presId="urn:microsoft.com/office/officeart/2005/8/layout/hierarchy6"/>
    <dgm:cxn modelId="{3F49309E-8E36-4E47-9CCA-21A5303E0656}" type="presParOf" srcId="{92D37078-2A93-4CD7-9284-773811529535}" destId="{F17F2D7F-215B-4004-A070-EEF6FCAC9D35}" srcOrd="0" destOrd="0" presId="urn:microsoft.com/office/officeart/2005/8/layout/hierarchy6"/>
    <dgm:cxn modelId="{0713617C-43AC-42C6-BD37-071DF9047AFA}" type="presParOf" srcId="{92D37078-2A93-4CD7-9284-773811529535}" destId="{E1F15D91-7398-4F56-96B8-353E3E1B1649}" srcOrd="1" destOrd="0" presId="urn:microsoft.com/office/officeart/2005/8/layout/hierarchy6"/>
    <dgm:cxn modelId="{2AD55892-5767-47A1-B96C-7B07FA610254}" type="presParOf" srcId="{E1F15D91-7398-4F56-96B8-353E3E1B1649}" destId="{5B1837D4-CEC5-49DC-BCC7-A098F38B801D}" srcOrd="0" destOrd="0" presId="urn:microsoft.com/office/officeart/2005/8/layout/hierarchy6"/>
    <dgm:cxn modelId="{C1F9AC2F-15F1-401D-BF32-FCE3D990D73A}" type="presParOf" srcId="{E1F15D91-7398-4F56-96B8-353E3E1B1649}" destId="{C65E8DCE-D107-4BB7-95CA-406084578116}" srcOrd="1" destOrd="0" presId="urn:microsoft.com/office/officeart/2005/8/layout/hierarchy6"/>
    <dgm:cxn modelId="{B5AEF841-30BD-4F3E-A89F-9A134A20A329}" type="presParOf" srcId="{92D37078-2A93-4CD7-9284-773811529535}" destId="{AE47C812-1A27-4B03-92C4-AA501738310B}" srcOrd="2" destOrd="0" presId="urn:microsoft.com/office/officeart/2005/8/layout/hierarchy6"/>
    <dgm:cxn modelId="{3CB8D0D9-67D2-4019-B484-693DCFA31842}" type="presParOf" srcId="{92D37078-2A93-4CD7-9284-773811529535}" destId="{C4DA28EA-1967-457D-838D-8FD72C73EA24}" srcOrd="3" destOrd="0" presId="urn:microsoft.com/office/officeart/2005/8/layout/hierarchy6"/>
    <dgm:cxn modelId="{773521A5-570D-48F8-A559-C29A6E0FD67A}" type="presParOf" srcId="{C4DA28EA-1967-457D-838D-8FD72C73EA24}" destId="{0074216C-5832-4C7D-9D07-CFDC98246148}" srcOrd="0" destOrd="0" presId="urn:microsoft.com/office/officeart/2005/8/layout/hierarchy6"/>
    <dgm:cxn modelId="{5822764C-9EB1-4B86-915D-7A65B86D8F55}" type="presParOf" srcId="{C4DA28EA-1967-457D-838D-8FD72C73EA24}" destId="{97D06E0C-C32A-4277-A363-F3D2655FA66F}" srcOrd="1" destOrd="0" presId="urn:microsoft.com/office/officeart/2005/8/layout/hierarchy6"/>
    <dgm:cxn modelId="{95095C8B-C138-4D1E-A8D0-795F2AAAC2B1}" type="presParOf" srcId="{92D37078-2A93-4CD7-9284-773811529535}" destId="{E4BB9267-F46C-4D57-930E-9518A69AE497}" srcOrd="4" destOrd="0" presId="urn:microsoft.com/office/officeart/2005/8/layout/hierarchy6"/>
    <dgm:cxn modelId="{9984BF80-0E50-4CAE-B21A-3474860AAB08}" type="presParOf" srcId="{92D37078-2A93-4CD7-9284-773811529535}" destId="{32C17C49-DC11-4B56-A6E6-07F9F12FB9D5}" srcOrd="5" destOrd="0" presId="urn:microsoft.com/office/officeart/2005/8/layout/hierarchy6"/>
    <dgm:cxn modelId="{4CC38CB7-7312-4A68-9C47-5F4BB70EDC42}" type="presParOf" srcId="{32C17C49-DC11-4B56-A6E6-07F9F12FB9D5}" destId="{C08661A7-714A-4D52-8792-B15D2C957D21}" srcOrd="0" destOrd="0" presId="urn:microsoft.com/office/officeart/2005/8/layout/hierarchy6"/>
    <dgm:cxn modelId="{06E0DAAD-E531-4ECE-A9D2-7055170FA906}" type="presParOf" srcId="{32C17C49-DC11-4B56-A6E6-07F9F12FB9D5}" destId="{7C378893-4AE9-4802-ADD6-FFA75C5C86B3}" srcOrd="1" destOrd="0" presId="urn:microsoft.com/office/officeart/2005/8/layout/hierarchy6"/>
    <dgm:cxn modelId="{58BBCEDC-8F46-4574-9C5B-DE22A6EF28BA}" type="presParOf" srcId="{C3E89EAF-DEB3-4E89-B4CD-196D7D02E7DB}" destId="{23A54C9A-F35C-45DC-9338-BD0E162E3D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8FA5-CD13-41D4-9D16-0674968F8AB6}">
      <dsp:nvSpPr>
        <dsp:cNvPr id="0" name=""/>
        <dsp:cNvSpPr/>
      </dsp:nvSpPr>
      <dsp:spPr>
        <a:xfrm rot="5400000">
          <a:off x="365774" y="856234"/>
          <a:ext cx="1336089" cy="1613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5CCC0-AC67-4E95-8CBE-3BC5309F1A6D}">
      <dsp:nvSpPr>
        <dsp:cNvPr id="0" name=""/>
        <dsp:cNvSpPr/>
      </dsp:nvSpPr>
      <dsp:spPr>
        <a:xfrm>
          <a:off x="671268" y="789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Modalidade</a:t>
          </a:r>
        </a:p>
      </dsp:txBody>
      <dsp:txXfrm>
        <a:off x="702765" y="32286"/>
        <a:ext cx="1729344" cy="1012409"/>
      </dsp:txXfrm>
    </dsp:sp>
    <dsp:sp modelId="{4F776B4B-5CB3-4456-8A29-AB990FEE1B46}">
      <dsp:nvSpPr>
        <dsp:cNvPr id="0" name=""/>
        <dsp:cNvSpPr/>
      </dsp:nvSpPr>
      <dsp:spPr>
        <a:xfrm rot="5400000">
          <a:off x="-900156" y="1670514"/>
          <a:ext cx="2603022" cy="16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A1939-7010-4873-8881-0F88373C4402}">
      <dsp:nvSpPr>
        <dsp:cNvPr id="0" name=""/>
        <dsp:cNvSpPr/>
      </dsp:nvSpPr>
      <dsp:spPr>
        <a:xfrm>
          <a:off x="671268" y="1345043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Instituição</a:t>
          </a:r>
        </a:p>
      </dsp:txBody>
      <dsp:txXfrm>
        <a:off x="702765" y="1376540"/>
        <a:ext cx="1729344" cy="1012409"/>
      </dsp:txXfrm>
    </dsp:sp>
    <dsp:sp modelId="{FFB0D899-9E9A-4502-BFD7-B50CC20A465C}">
      <dsp:nvSpPr>
        <dsp:cNvPr id="0" name=""/>
        <dsp:cNvSpPr/>
      </dsp:nvSpPr>
      <dsp:spPr>
        <a:xfrm rot="1654618">
          <a:off x="2323885" y="1493468"/>
          <a:ext cx="2375645" cy="16131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22A20-CB43-45A1-ADEB-0F73945A3D6C}">
      <dsp:nvSpPr>
        <dsp:cNvPr id="0" name=""/>
        <dsp:cNvSpPr/>
      </dsp:nvSpPr>
      <dsp:spPr>
        <a:xfrm>
          <a:off x="671268" y="2689297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Equipamento</a:t>
          </a:r>
        </a:p>
      </dsp:txBody>
      <dsp:txXfrm>
        <a:off x="702765" y="2720794"/>
        <a:ext cx="1729344" cy="1012409"/>
      </dsp:txXfrm>
    </dsp:sp>
    <dsp:sp modelId="{344B936B-3D97-4DB8-9ADF-E0EAABFBCFF3}">
      <dsp:nvSpPr>
        <dsp:cNvPr id="0" name=""/>
        <dsp:cNvSpPr/>
      </dsp:nvSpPr>
      <dsp:spPr>
        <a:xfrm rot="16200000">
          <a:off x="2749584" y="2200486"/>
          <a:ext cx="1336089" cy="1613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F9329-C895-4366-BDE2-47DD7C37B601}">
      <dsp:nvSpPr>
        <dsp:cNvPr id="0" name=""/>
        <dsp:cNvSpPr/>
      </dsp:nvSpPr>
      <dsp:spPr>
        <a:xfrm>
          <a:off x="3055079" y="2689297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Escalão</a:t>
          </a:r>
        </a:p>
      </dsp:txBody>
      <dsp:txXfrm>
        <a:off x="3086576" y="2720794"/>
        <a:ext cx="1729344" cy="1012409"/>
      </dsp:txXfrm>
    </dsp:sp>
    <dsp:sp modelId="{BDB888CE-0685-4061-87A4-84CD88E81256}">
      <dsp:nvSpPr>
        <dsp:cNvPr id="0" name=""/>
        <dsp:cNvSpPr/>
      </dsp:nvSpPr>
      <dsp:spPr>
        <a:xfrm>
          <a:off x="2479080" y="435013"/>
          <a:ext cx="1371174" cy="16742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ABB0-E886-4612-B0DE-EE04A07DD51F}">
      <dsp:nvSpPr>
        <dsp:cNvPr id="0" name=""/>
        <dsp:cNvSpPr/>
      </dsp:nvSpPr>
      <dsp:spPr>
        <a:xfrm>
          <a:off x="3055079" y="1345043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Equipa</a:t>
          </a:r>
        </a:p>
      </dsp:txBody>
      <dsp:txXfrm>
        <a:off x="3086576" y="1376540"/>
        <a:ext cx="1729344" cy="1012409"/>
      </dsp:txXfrm>
    </dsp:sp>
    <dsp:sp modelId="{83C3A608-7275-4E9B-B30E-C4F9ABA333A5}">
      <dsp:nvSpPr>
        <dsp:cNvPr id="0" name=""/>
        <dsp:cNvSpPr/>
      </dsp:nvSpPr>
      <dsp:spPr>
        <a:xfrm>
          <a:off x="3421711" y="184105"/>
          <a:ext cx="2375645" cy="1613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1228F-CCE0-49F0-9114-D443AD998C63}">
      <dsp:nvSpPr>
        <dsp:cNvPr id="0" name=""/>
        <dsp:cNvSpPr/>
      </dsp:nvSpPr>
      <dsp:spPr>
        <a:xfrm>
          <a:off x="3055079" y="789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Material</a:t>
          </a:r>
        </a:p>
      </dsp:txBody>
      <dsp:txXfrm>
        <a:off x="3086576" y="32286"/>
        <a:ext cx="1729344" cy="1012409"/>
      </dsp:txXfrm>
    </dsp:sp>
    <dsp:sp modelId="{EC54AB4E-F18F-45E6-B255-537447C7AC49}">
      <dsp:nvSpPr>
        <dsp:cNvPr id="0" name=""/>
        <dsp:cNvSpPr/>
      </dsp:nvSpPr>
      <dsp:spPr>
        <a:xfrm rot="5400000">
          <a:off x="5133395" y="856232"/>
          <a:ext cx="1336089" cy="1613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AB627-1090-4030-9410-CB8D494D8850}">
      <dsp:nvSpPr>
        <dsp:cNvPr id="0" name=""/>
        <dsp:cNvSpPr/>
      </dsp:nvSpPr>
      <dsp:spPr>
        <a:xfrm>
          <a:off x="5438889" y="789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Equipa de Assistência Veterinária</a:t>
          </a:r>
        </a:p>
      </dsp:txBody>
      <dsp:txXfrm>
        <a:off x="5470386" y="32286"/>
        <a:ext cx="1729344" cy="1012409"/>
      </dsp:txXfrm>
    </dsp:sp>
    <dsp:sp modelId="{FEA99C2B-6F83-4035-AA99-C5F14EA31B66}">
      <dsp:nvSpPr>
        <dsp:cNvPr id="0" name=""/>
        <dsp:cNvSpPr/>
      </dsp:nvSpPr>
      <dsp:spPr>
        <a:xfrm>
          <a:off x="5438889" y="1345043"/>
          <a:ext cx="1792338" cy="107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Cavalo</a:t>
          </a:r>
        </a:p>
      </dsp:txBody>
      <dsp:txXfrm>
        <a:off x="5470386" y="1376540"/>
        <a:ext cx="1729344" cy="1012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1587-8FBC-48E9-86B4-E73E6F54C63F}">
      <dsp:nvSpPr>
        <dsp:cNvPr id="0" name=""/>
        <dsp:cNvSpPr/>
      </dsp:nvSpPr>
      <dsp:spPr>
        <a:xfrm>
          <a:off x="1810379" y="278116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Pessoa</a:t>
          </a:r>
        </a:p>
      </dsp:txBody>
      <dsp:txXfrm>
        <a:off x="1837515" y="305252"/>
        <a:ext cx="1335446" cy="872207"/>
      </dsp:txXfrm>
    </dsp:sp>
    <dsp:sp modelId="{B8B1A8A0-4148-4BF1-9677-2B6821AEB285}">
      <dsp:nvSpPr>
        <dsp:cNvPr id="0" name=""/>
        <dsp:cNvSpPr/>
      </dsp:nvSpPr>
      <dsp:spPr>
        <a:xfrm>
          <a:off x="698604" y="1204596"/>
          <a:ext cx="1806634" cy="370591"/>
        </a:xfrm>
        <a:custGeom>
          <a:avLst/>
          <a:gdLst/>
          <a:ahLst/>
          <a:cxnLst/>
          <a:rect l="0" t="0" r="0" b="0"/>
          <a:pathLst>
            <a:path>
              <a:moveTo>
                <a:pt x="1806634" y="0"/>
              </a:moveTo>
              <a:lnTo>
                <a:pt x="1806634" y="185295"/>
              </a:lnTo>
              <a:lnTo>
                <a:pt x="0" y="185295"/>
              </a:lnTo>
              <a:lnTo>
                <a:pt x="0" y="370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02CE0-8800-4C30-9483-5CBB74B0AF00}">
      <dsp:nvSpPr>
        <dsp:cNvPr id="0" name=""/>
        <dsp:cNvSpPr/>
      </dsp:nvSpPr>
      <dsp:spPr>
        <a:xfrm>
          <a:off x="3744" y="1575187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Atleta</a:t>
          </a:r>
        </a:p>
      </dsp:txBody>
      <dsp:txXfrm>
        <a:off x="30880" y="1602323"/>
        <a:ext cx="1335446" cy="872207"/>
      </dsp:txXfrm>
    </dsp:sp>
    <dsp:sp modelId="{068345F3-3E48-4BBD-B37A-6F65983A6E4A}">
      <dsp:nvSpPr>
        <dsp:cNvPr id="0" name=""/>
        <dsp:cNvSpPr/>
      </dsp:nvSpPr>
      <dsp:spPr>
        <a:xfrm>
          <a:off x="2459518" y="1204596"/>
          <a:ext cx="91440" cy="370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490D-F522-4887-8642-94A93A1C6B18}">
      <dsp:nvSpPr>
        <dsp:cNvPr id="0" name=""/>
        <dsp:cNvSpPr/>
      </dsp:nvSpPr>
      <dsp:spPr>
        <a:xfrm>
          <a:off x="1810379" y="1575187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Adulto Responsável</a:t>
          </a:r>
        </a:p>
      </dsp:txBody>
      <dsp:txXfrm>
        <a:off x="1837515" y="1602323"/>
        <a:ext cx="1335446" cy="872207"/>
      </dsp:txXfrm>
    </dsp:sp>
    <dsp:sp modelId="{D59D28D3-763C-4AC4-9D75-B2C5B8E67A0E}">
      <dsp:nvSpPr>
        <dsp:cNvPr id="0" name=""/>
        <dsp:cNvSpPr/>
      </dsp:nvSpPr>
      <dsp:spPr>
        <a:xfrm>
          <a:off x="2505238" y="1204596"/>
          <a:ext cx="1806634" cy="37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95"/>
              </a:lnTo>
              <a:lnTo>
                <a:pt x="1806634" y="185295"/>
              </a:lnTo>
              <a:lnTo>
                <a:pt x="1806634" y="370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6C1C1-E97E-42FA-9E16-4FDC172C8A0B}">
      <dsp:nvSpPr>
        <dsp:cNvPr id="0" name=""/>
        <dsp:cNvSpPr/>
      </dsp:nvSpPr>
      <dsp:spPr>
        <a:xfrm>
          <a:off x="3617013" y="1575187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Funcionário</a:t>
          </a:r>
        </a:p>
      </dsp:txBody>
      <dsp:txXfrm>
        <a:off x="3644149" y="1602323"/>
        <a:ext cx="1335446" cy="872207"/>
      </dsp:txXfrm>
    </dsp:sp>
    <dsp:sp modelId="{F17F2D7F-215B-4004-A070-EEF6FCAC9D35}">
      <dsp:nvSpPr>
        <dsp:cNvPr id="0" name=""/>
        <dsp:cNvSpPr/>
      </dsp:nvSpPr>
      <dsp:spPr>
        <a:xfrm>
          <a:off x="2505238" y="2501667"/>
          <a:ext cx="1806634" cy="370591"/>
        </a:xfrm>
        <a:custGeom>
          <a:avLst/>
          <a:gdLst/>
          <a:ahLst/>
          <a:cxnLst/>
          <a:rect l="0" t="0" r="0" b="0"/>
          <a:pathLst>
            <a:path>
              <a:moveTo>
                <a:pt x="1806634" y="0"/>
              </a:moveTo>
              <a:lnTo>
                <a:pt x="1806634" y="185295"/>
              </a:lnTo>
              <a:lnTo>
                <a:pt x="0" y="185295"/>
              </a:lnTo>
              <a:lnTo>
                <a:pt x="0" y="370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837D4-CEC5-49DC-BCC7-A098F38B801D}">
      <dsp:nvSpPr>
        <dsp:cNvPr id="0" name=""/>
        <dsp:cNvSpPr/>
      </dsp:nvSpPr>
      <dsp:spPr>
        <a:xfrm>
          <a:off x="1810379" y="2872258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Profissional de Saúde</a:t>
          </a:r>
        </a:p>
      </dsp:txBody>
      <dsp:txXfrm>
        <a:off x="1837515" y="2899394"/>
        <a:ext cx="1335446" cy="872207"/>
      </dsp:txXfrm>
    </dsp:sp>
    <dsp:sp modelId="{AE47C812-1A27-4B03-92C4-AA501738310B}">
      <dsp:nvSpPr>
        <dsp:cNvPr id="0" name=""/>
        <dsp:cNvSpPr/>
      </dsp:nvSpPr>
      <dsp:spPr>
        <a:xfrm>
          <a:off x="4266153" y="2501667"/>
          <a:ext cx="91440" cy="370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216C-5832-4C7D-9D07-CFDC98246148}">
      <dsp:nvSpPr>
        <dsp:cNvPr id="0" name=""/>
        <dsp:cNvSpPr/>
      </dsp:nvSpPr>
      <dsp:spPr>
        <a:xfrm>
          <a:off x="3617013" y="2872258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Treinador</a:t>
          </a:r>
        </a:p>
      </dsp:txBody>
      <dsp:txXfrm>
        <a:off x="3644149" y="2899394"/>
        <a:ext cx="1335446" cy="872207"/>
      </dsp:txXfrm>
    </dsp:sp>
    <dsp:sp modelId="{E4BB9267-F46C-4D57-930E-9518A69AE497}">
      <dsp:nvSpPr>
        <dsp:cNvPr id="0" name=""/>
        <dsp:cNvSpPr/>
      </dsp:nvSpPr>
      <dsp:spPr>
        <a:xfrm>
          <a:off x="4311873" y="2501667"/>
          <a:ext cx="1806634" cy="37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95"/>
              </a:lnTo>
              <a:lnTo>
                <a:pt x="1806634" y="185295"/>
              </a:lnTo>
              <a:lnTo>
                <a:pt x="1806634" y="370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661A7-714A-4D52-8792-B15D2C957D21}">
      <dsp:nvSpPr>
        <dsp:cNvPr id="0" name=""/>
        <dsp:cNvSpPr/>
      </dsp:nvSpPr>
      <dsp:spPr>
        <a:xfrm>
          <a:off x="5423648" y="2872258"/>
          <a:ext cx="1389718" cy="926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Diretor</a:t>
          </a:r>
        </a:p>
      </dsp:txBody>
      <dsp:txXfrm>
        <a:off x="5450784" y="2899394"/>
        <a:ext cx="1335446" cy="872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50128" y="80748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293E8D"/>
                </a:solidFill>
              </a:rPr>
              <a:t>Sistema de </a:t>
            </a:r>
            <a:r>
              <a:rPr lang="en-GB" sz="4800" dirty="0" err="1">
                <a:solidFill>
                  <a:srgbClr val="293E8D"/>
                </a:solidFill>
              </a:rPr>
              <a:t>Gestão</a:t>
            </a:r>
            <a:r>
              <a:rPr lang="en-GB" sz="4800" dirty="0">
                <a:solidFill>
                  <a:srgbClr val="293E8D"/>
                </a:solidFill>
              </a:rPr>
              <a:t> de um Clube </a:t>
            </a:r>
            <a:r>
              <a:rPr lang="en-GB" sz="4800" dirty="0" err="1">
                <a:solidFill>
                  <a:srgbClr val="293E8D"/>
                </a:solidFill>
              </a:rPr>
              <a:t>Desportivo</a:t>
            </a:r>
            <a:endParaRPr sz="4800" dirty="0">
              <a:solidFill>
                <a:srgbClr val="293E8D"/>
              </a:solidFill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550128" y="4065662"/>
            <a:ext cx="2374420" cy="1077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293E8D"/>
                </a:solidFill>
              </a:rPr>
              <a:t>Base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err="1">
                <a:solidFill>
                  <a:srgbClr val="293E8D"/>
                </a:solidFill>
              </a:rPr>
              <a:t>Docentes</a:t>
            </a:r>
            <a:r>
              <a:rPr lang="en-GB" sz="1400" b="1" dirty="0">
                <a:solidFill>
                  <a:srgbClr val="293E8D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293E8D"/>
                </a:solidFill>
              </a:rPr>
              <a:t>         - Joaquim Sousa Pinto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293E8D"/>
                </a:solidFill>
              </a:rPr>
              <a:t>         - Carlos Costa</a:t>
            </a:r>
            <a:endParaRPr sz="1400" b="1" dirty="0">
              <a:solidFill>
                <a:srgbClr val="293E8D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9;p15">
            <a:extLst>
              <a:ext uri="{FF2B5EF4-FFF2-40B4-BE49-F238E27FC236}">
                <a16:creationId xmlns:a16="http://schemas.microsoft.com/office/drawing/2014/main" id="{1B77C5D9-88F7-AABD-5643-222D3B0BA3D9}"/>
              </a:ext>
            </a:extLst>
          </p:cNvPr>
          <p:cNvSpPr txBox="1">
            <a:spLocks/>
          </p:cNvSpPr>
          <p:nvPr/>
        </p:nvSpPr>
        <p:spPr>
          <a:xfrm>
            <a:off x="6996733" y="4224106"/>
            <a:ext cx="2150404" cy="92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 sz="1200" dirty="0">
                <a:solidFill>
                  <a:srgbClr val="4335AF"/>
                </a:solidFill>
              </a:rPr>
              <a:t>Grupo P8g9</a:t>
            </a:r>
          </a:p>
          <a:p>
            <a:pPr marL="0" indent="0"/>
            <a:r>
              <a:rPr lang="pt-PT" sz="1200" dirty="0">
                <a:solidFill>
                  <a:srgbClr val="4335AF"/>
                </a:solidFill>
              </a:rPr>
              <a:t>Maria Abrunhosa nº107658</a:t>
            </a:r>
          </a:p>
          <a:p>
            <a:pPr marL="0" indent="0"/>
            <a:r>
              <a:rPr lang="pt-PT" sz="1200" dirty="0">
                <a:solidFill>
                  <a:srgbClr val="4335AF"/>
                </a:solidFill>
              </a:rPr>
              <a:t>Marta Inácio nº107826</a:t>
            </a:r>
          </a:p>
          <a:p>
            <a:pPr marL="0" indent="0"/>
            <a:r>
              <a:rPr lang="pt-PT" sz="1200" dirty="0">
                <a:solidFill>
                  <a:srgbClr val="4335AF"/>
                </a:solidFill>
              </a:rPr>
              <a:t>Engenharia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F6333-2960-B99E-5E77-90A3414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Stored Procedures – delete</a:t>
            </a:r>
            <a:endParaRPr lang="pt-PT" dirty="0"/>
          </a:p>
        </p:txBody>
      </p:sp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1E888B00-ED6D-8C48-DF0D-ED46A5C4C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5" t="15012" r="19333" b="20197"/>
          <a:stretch/>
        </p:blipFill>
        <p:spPr>
          <a:xfrm>
            <a:off x="1915135" y="1290320"/>
            <a:ext cx="5313680" cy="3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655277" y="2376430"/>
            <a:ext cx="1859366" cy="1649648"/>
            <a:chOff x="2655277" y="2376430"/>
            <a:chExt cx="1859366" cy="1649648"/>
          </a:xfrm>
        </p:grpSpPr>
        <p:sp>
          <p:nvSpPr>
            <p:cNvPr id="493" name="Google Shape;493;p18"/>
            <p:cNvSpPr/>
            <p:nvPr/>
          </p:nvSpPr>
          <p:spPr>
            <a:xfrm>
              <a:off x="2655277" y="2377360"/>
              <a:ext cx="1326210" cy="1648718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 dirty="0"/>
            </a:p>
          </p:txBody>
        </p:sp>
        <p:cxnSp>
          <p:nvCxnSpPr>
            <p:cNvPr id="495" name="Google Shape;495;p18"/>
            <p:cNvCxnSpPr/>
            <p:nvPr/>
          </p:nvCxnSpPr>
          <p:spPr>
            <a:xfrm rot="10800000">
              <a:off x="3991671" y="2377883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>
              <a:cxnSpLocks/>
            </p:cNvCxnSpPr>
            <p:nvPr/>
          </p:nvCxnSpPr>
          <p:spPr>
            <a:xfrm rot="10800000">
              <a:off x="3949788" y="3987738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660740" y="2377359"/>
              <a:ext cx="1320748" cy="1602465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 dirty="0"/>
            </a:p>
          </p:txBody>
        </p:sp>
        <p:cxnSp>
          <p:nvCxnSpPr>
            <p:cNvPr id="500" name="Google Shape;500;p18"/>
            <p:cNvCxnSpPr/>
            <p:nvPr/>
          </p:nvCxnSpPr>
          <p:spPr>
            <a:xfrm rot="10800000">
              <a:off x="3989478" y="2376430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399372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>
              <a:cxnSpLocks/>
            </p:cNvCxnSpPr>
            <p:nvPr/>
          </p:nvCxnSpPr>
          <p:spPr>
            <a:xfrm flipH="1">
              <a:off x="3969274" y="3983795"/>
              <a:ext cx="53062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293E8D"/>
                </a:solidFill>
              </a:rPr>
              <a:t>Sistema de </a:t>
            </a:r>
            <a:r>
              <a:rPr lang="en-GB" dirty="0" err="1">
                <a:solidFill>
                  <a:srgbClr val="293E8D"/>
                </a:solidFill>
              </a:rPr>
              <a:t>Gestão</a:t>
            </a:r>
            <a:r>
              <a:rPr lang="en-GB" dirty="0">
                <a:solidFill>
                  <a:srgbClr val="293E8D"/>
                </a:solidFill>
              </a:rPr>
              <a:t> de um Clube </a:t>
            </a:r>
            <a:r>
              <a:rPr lang="en-GB" dirty="0" err="1">
                <a:solidFill>
                  <a:srgbClr val="293E8D"/>
                </a:solidFill>
              </a:rPr>
              <a:t>Desportivo</a:t>
            </a:r>
            <a:endParaRPr dirty="0"/>
          </a:p>
        </p:txBody>
      </p: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2609;p32">
            <a:extLst>
              <a:ext uri="{FF2B5EF4-FFF2-40B4-BE49-F238E27FC236}">
                <a16:creationId xmlns:a16="http://schemas.microsoft.com/office/drawing/2014/main" id="{0B7ACEF3-2186-D6EE-5E2F-49E013169CAB}"/>
              </a:ext>
            </a:extLst>
          </p:cNvPr>
          <p:cNvGrpSpPr/>
          <p:nvPr/>
        </p:nvGrpSpPr>
        <p:grpSpPr>
          <a:xfrm>
            <a:off x="543230" y="1229634"/>
            <a:ext cx="2966803" cy="3113910"/>
            <a:chOff x="6330300" y="991275"/>
            <a:chExt cx="1926218" cy="1867668"/>
          </a:xfrm>
        </p:grpSpPr>
        <p:sp>
          <p:nvSpPr>
            <p:cNvPr id="3" name="Google Shape;2610;p32">
              <a:extLst>
                <a:ext uri="{FF2B5EF4-FFF2-40B4-BE49-F238E27FC236}">
                  <a16:creationId xmlns:a16="http://schemas.microsoft.com/office/drawing/2014/main" id="{F43D1822-0D76-9B6D-E5EA-E2EA21D77034}"/>
                </a:ext>
              </a:extLst>
            </p:cNvPr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11;p32">
              <a:extLst>
                <a:ext uri="{FF2B5EF4-FFF2-40B4-BE49-F238E27FC236}">
                  <a16:creationId xmlns:a16="http://schemas.microsoft.com/office/drawing/2014/main" id="{F71CC14E-849F-DF8B-0C48-4943CFC991AA}"/>
                </a:ext>
              </a:extLst>
            </p:cNvPr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12;p32">
              <a:extLst>
                <a:ext uri="{FF2B5EF4-FFF2-40B4-BE49-F238E27FC236}">
                  <a16:creationId xmlns:a16="http://schemas.microsoft.com/office/drawing/2014/main" id="{D4B940F0-F802-D893-8AEB-1B77DECA5810}"/>
                </a:ext>
              </a:extLst>
            </p:cNvPr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3;p32">
              <a:extLst>
                <a:ext uri="{FF2B5EF4-FFF2-40B4-BE49-F238E27FC236}">
                  <a16:creationId xmlns:a16="http://schemas.microsoft.com/office/drawing/2014/main" id="{80D5A3D2-09DD-4696-C7A3-1AEBE48054CA}"/>
                </a:ext>
              </a:extLst>
            </p:cNvPr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14;p32">
              <a:extLst>
                <a:ext uri="{FF2B5EF4-FFF2-40B4-BE49-F238E27FC236}">
                  <a16:creationId xmlns:a16="http://schemas.microsoft.com/office/drawing/2014/main" id="{58B0B6A9-181D-43FF-3784-7497C157FA12}"/>
                </a:ext>
              </a:extLst>
            </p:cNvPr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15;p32">
              <a:extLst>
                <a:ext uri="{FF2B5EF4-FFF2-40B4-BE49-F238E27FC236}">
                  <a16:creationId xmlns:a16="http://schemas.microsoft.com/office/drawing/2014/main" id="{7FB7CF61-ACEE-B814-F5DC-A5728CACD69C}"/>
                </a:ext>
              </a:extLst>
            </p:cNvPr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16;p32">
              <a:extLst>
                <a:ext uri="{FF2B5EF4-FFF2-40B4-BE49-F238E27FC236}">
                  <a16:creationId xmlns:a16="http://schemas.microsoft.com/office/drawing/2014/main" id="{2E000D09-2453-4988-252B-552FCC5752DD}"/>
                </a:ext>
              </a:extLst>
            </p:cNvPr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17;p32">
              <a:extLst>
                <a:ext uri="{FF2B5EF4-FFF2-40B4-BE49-F238E27FC236}">
                  <a16:creationId xmlns:a16="http://schemas.microsoft.com/office/drawing/2014/main" id="{5CEDADB8-C92D-B40E-D990-361DD71FB4F1}"/>
                </a:ext>
              </a:extLst>
            </p:cNvPr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8;p32">
              <a:extLst>
                <a:ext uri="{FF2B5EF4-FFF2-40B4-BE49-F238E27FC236}">
                  <a16:creationId xmlns:a16="http://schemas.microsoft.com/office/drawing/2014/main" id="{9DD31ED8-1990-05C1-2E9C-BAC586A23045}"/>
                </a:ext>
              </a:extLst>
            </p:cNvPr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9;p32">
              <a:extLst>
                <a:ext uri="{FF2B5EF4-FFF2-40B4-BE49-F238E27FC236}">
                  <a16:creationId xmlns:a16="http://schemas.microsoft.com/office/drawing/2014/main" id="{562A5EBE-60D7-39BE-5EBE-0759A3FDA7B8}"/>
                </a:ext>
              </a:extLst>
            </p:cNvPr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20;p32">
              <a:extLst>
                <a:ext uri="{FF2B5EF4-FFF2-40B4-BE49-F238E27FC236}">
                  <a16:creationId xmlns:a16="http://schemas.microsoft.com/office/drawing/2014/main" id="{CC21A330-08F6-DCD4-148B-33A1DBA076F8}"/>
                </a:ext>
              </a:extLst>
            </p:cNvPr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1;p32">
              <a:extLst>
                <a:ext uri="{FF2B5EF4-FFF2-40B4-BE49-F238E27FC236}">
                  <a16:creationId xmlns:a16="http://schemas.microsoft.com/office/drawing/2014/main" id="{B13BBF92-F1C4-FBC2-68D8-AF52FDE66EA2}"/>
                </a:ext>
              </a:extLst>
            </p:cNvPr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22;p32">
              <a:extLst>
                <a:ext uri="{FF2B5EF4-FFF2-40B4-BE49-F238E27FC236}">
                  <a16:creationId xmlns:a16="http://schemas.microsoft.com/office/drawing/2014/main" id="{648C8519-F0B1-CA5A-5E24-368EF6C2471F}"/>
                </a:ext>
              </a:extLst>
            </p:cNvPr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A61588BF-E6CB-EB28-F72E-6173E3A936B6}"/>
              </a:ext>
            </a:extLst>
          </p:cNvPr>
          <p:cNvCxnSpPr>
            <a:cxnSpLocks/>
          </p:cNvCxnSpPr>
          <p:nvPr/>
        </p:nvCxnSpPr>
        <p:spPr>
          <a:xfrm flipV="1">
            <a:off x="4672773" y="2384050"/>
            <a:ext cx="0" cy="1646484"/>
          </a:xfrm>
          <a:prstGeom prst="line">
            <a:avLst/>
          </a:prstGeom>
          <a:ln w="57150">
            <a:solidFill>
              <a:srgbClr val="965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6FE953D4-0433-23A4-389D-5BA90AA705AE}"/>
              </a:ext>
            </a:extLst>
          </p:cNvPr>
          <p:cNvCxnSpPr>
            <a:cxnSpLocks/>
          </p:cNvCxnSpPr>
          <p:nvPr/>
        </p:nvCxnSpPr>
        <p:spPr>
          <a:xfrm flipV="1">
            <a:off x="5635168" y="2376430"/>
            <a:ext cx="0" cy="1650770"/>
          </a:xfrm>
          <a:prstGeom prst="line">
            <a:avLst/>
          </a:prstGeom>
          <a:ln w="57150">
            <a:solidFill>
              <a:srgbClr val="965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743CFED6-C8E2-4803-80FA-52EFAC45358B}"/>
              </a:ext>
            </a:extLst>
          </p:cNvPr>
          <p:cNvCxnSpPr>
            <a:cxnSpLocks/>
          </p:cNvCxnSpPr>
          <p:nvPr/>
        </p:nvCxnSpPr>
        <p:spPr>
          <a:xfrm flipH="1" flipV="1">
            <a:off x="4676053" y="2397884"/>
            <a:ext cx="523290" cy="892076"/>
          </a:xfrm>
          <a:prstGeom prst="line">
            <a:avLst/>
          </a:prstGeom>
          <a:ln w="57150">
            <a:solidFill>
              <a:srgbClr val="965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C9292CF9-40BE-0917-5B07-61734D49083B}"/>
              </a:ext>
            </a:extLst>
          </p:cNvPr>
          <p:cNvCxnSpPr>
            <a:cxnSpLocks/>
          </p:cNvCxnSpPr>
          <p:nvPr/>
        </p:nvCxnSpPr>
        <p:spPr>
          <a:xfrm flipV="1">
            <a:off x="5204723" y="2393369"/>
            <a:ext cx="426430" cy="899481"/>
          </a:xfrm>
          <a:prstGeom prst="line">
            <a:avLst/>
          </a:prstGeom>
          <a:ln w="57150">
            <a:solidFill>
              <a:srgbClr val="9659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9641E40-3A09-BF01-EF77-DB668A9CB050}"/>
              </a:ext>
            </a:extLst>
          </p:cNvPr>
          <p:cNvSpPr/>
          <p:nvPr/>
        </p:nvSpPr>
        <p:spPr>
          <a:xfrm>
            <a:off x="5757986" y="2327627"/>
            <a:ext cx="1137400" cy="1660111"/>
          </a:xfrm>
          <a:prstGeom prst="ellipse">
            <a:avLst/>
          </a:prstGeom>
          <a:noFill/>
          <a:ln w="57150">
            <a:solidFill>
              <a:srgbClr val="965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45ED41AF-8F29-9F0E-3C97-F47F59E9663A}"/>
              </a:ext>
            </a:extLst>
          </p:cNvPr>
          <p:cNvCxnSpPr>
            <a:cxnSpLocks/>
          </p:cNvCxnSpPr>
          <p:nvPr/>
        </p:nvCxnSpPr>
        <p:spPr>
          <a:xfrm flipV="1">
            <a:off x="4672773" y="2407745"/>
            <a:ext cx="0" cy="1604185"/>
          </a:xfrm>
          <a:prstGeom prst="line">
            <a:avLst/>
          </a:prstGeom>
          <a:ln w="19050">
            <a:solidFill>
              <a:srgbClr val="A0F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D2017D15-305B-0858-D13A-C9C2C6CE88CC}"/>
              </a:ext>
            </a:extLst>
          </p:cNvPr>
          <p:cNvCxnSpPr>
            <a:cxnSpLocks/>
          </p:cNvCxnSpPr>
          <p:nvPr/>
        </p:nvCxnSpPr>
        <p:spPr>
          <a:xfrm flipH="1" flipV="1">
            <a:off x="4679528" y="2415145"/>
            <a:ext cx="511887" cy="861942"/>
          </a:xfrm>
          <a:prstGeom prst="line">
            <a:avLst/>
          </a:prstGeom>
          <a:ln w="19050">
            <a:solidFill>
              <a:srgbClr val="A0F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iângulo isósceles 59">
            <a:extLst>
              <a:ext uri="{FF2B5EF4-FFF2-40B4-BE49-F238E27FC236}">
                <a16:creationId xmlns:a16="http://schemas.microsoft.com/office/drawing/2014/main" id="{87AE9689-821F-F304-2AC4-44C00B2C9669}"/>
              </a:ext>
            </a:extLst>
          </p:cNvPr>
          <p:cNvSpPr/>
          <p:nvPr/>
        </p:nvSpPr>
        <p:spPr>
          <a:xfrm rot="10800000">
            <a:off x="5158365" y="3260862"/>
            <a:ext cx="85727" cy="102961"/>
          </a:xfrm>
          <a:prstGeom prst="triangle">
            <a:avLst/>
          </a:prstGeom>
          <a:solidFill>
            <a:srgbClr val="9659F4"/>
          </a:solidFill>
          <a:ln w="3175">
            <a:solidFill>
              <a:srgbClr val="965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270F13D7-2335-AF05-89A5-2C468B80A763}"/>
              </a:ext>
            </a:extLst>
          </p:cNvPr>
          <p:cNvCxnSpPr>
            <a:cxnSpLocks/>
          </p:cNvCxnSpPr>
          <p:nvPr/>
        </p:nvCxnSpPr>
        <p:spPr>
          <a:xfrm flipV="1">
            <a:off x="5200975" y="2397286"/>
            <a:ext cx="426430" cy="891646"/>
          </a:xfrm>
          <a:prstGeom prst="line">
            <a:avLst/>
          </a:prstGeom>
          <a:ln w="19050">
            <a:solidFill>
              <a:srgbClr val="A0F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xão reta 447">
            <a:extLst>
              <a:ext uri="{FF2B5EF4-FFF2-40B4-BE49-F238E27FC236}">
                <a16:creationId xmlns:a16="http://schemas.microsoft.com/office/drawing/2014/main" id="{1F7CDB19-6F4E-FF4E-C114-CB2CF8EC006B}"/>
              </a:ext>
            </a:extLst>
          </p:cNvPr>
          <p:cNvCxnSpPr>
            <a:cxnSpLocks/>
          </p:cNvCxnSpPr>
          <p:nvPr/>
        </p:nvCxnSpPr>
        <p:spPr>
          <a:xfrm flipH="1" flipV="1">
            <a:off x="5633264" y="2391464"/>
            <a:ext cx="1637" cy="1620466"/>
          </a:xfrm>
          <a:prstGeom prst="line">
            <a:avLst/>
          </a:prstGeom>
          <a:ln w="19050">
            <a:solidFill>
              <a:srgbClr val="A0FD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riângulo isósceles 448">
            <a:extLst>
              <a:ext uri="{FF2B5EF4-FFF2-40B4-BE49-F238E27FC236}">
                <a16:creationId xmlns:a16="http://schemas.microsoft.com/office/drawing/2014/main" id="{27C5AE57-0C5E-863B-64C6-A3C1B27A45A4}"/>
              </a:ext>
            </a:extLst>
          </p:cNvPr>
          <p:cNvSpPr/>
          <p:nvPr/>
        </p:nvSpPr>
        <p:spPr>
          <a:xfrm rot="10621555">
            <a:off x="5171553" y="3259423"/>
            <a:ext cx="52476" cy="54769"/>
          </a:xfrm>
          <a:prstGeom prst="triangle">
            <a:avLst/>
          </a:prstGeom>
          <a:solidFill>
            <a:srgbClr val="A0FDF1"/>
          </a:solidFill>
          <a:ln w="3175">
            <a:solidFill>
              <a:srgbClr val="A0F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DF477576-F522-AB17-791A-1E234EAC4A07}"/>
              </a:ext>
            </a:extLst>
          </p:cNvPr>
          <p:cNvSpPr/>
          <p:nvPr/>
        </p:nvSpPr>
        <p:spPr>
          <a:xfrm>
            <a:off x="5758192" y="2327627"/>
            <a:ext cx="1137400" cy="1660111"/>
          </a:xfrm>
          <a:prstGeom prst="ellipse">
            <a:avLst/>
          </a:prstGeom>
          <a:noFill/>
          <a:ln w="19050">
            <a:solidFill>
              <a:srgbClr val="A0F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3" name="CaixaDeTexto 462">
            <a:extLst>
              <a:ext uri="{FF2B5EF4-FFF2-40B4-BE49-F238E27FC236}">
                <a16:creationId xmlns:a16="http://schemas.microsoft.com/office/drawing/2014/main" id="{CC791706-912C-B5AE-EFD7-29205E1E9EAD}"/>
              </a:ext>
            </a:extLst>
          </p:cNvPr>
          <p:cNvSpPr txBox="1"/>
          <p:nvPr/>
        </p:nvSpPr>
        <p:spPr>
          <a:xfrm>
            <a:off x="3007900" y="2287235"/>
            <a:ext cx="131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>
                <a:ln w="28575">
                  <a:solidFill>
                    <a:srgbClr val="9659F4"/>
                  </a:solidFill>
                </a:ln>
                <a:solidFill>
                  <a:srgbClr val="9659F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</a:p>
        </p:txBody>
      </p:sp>
      <p:sp>
        <p:nvSpPr>
          <p:cNvPr id="465" name="CaixaDeTexto 464">
            <a:extLst>
              <a:ext uri="{FF2B5EF4-FFF2-40B4-BE49-F238E27FC236}">
                <a16:creationId xmlns:a16="http://schemas.microsoft.com/office/drawing/2014/main" id="{B9308E5E-2EA2-B53D-6893-3BA8CA15C790}"/>
              </a:ext>
            </a:extLst>
          </p:cNvPr>
          <p:cNvSpPr txBox="1"/>
          <p:nvPr/>
        </p:nvSpPr>
        <p:spPr>
          <a:xfrm>
            <a:off x="3024721" y="2268695"/>
            <a:ext cx="1150079" cy="1602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PT" sz="9600" dirty="0">
                <a:ln w="57150">
                  <a:solidFill>
                    <a:srgbClr val="9659F4"/>
                  </a:solidFill>
                </a:ln>
                <a:solidFill>
                  <a:srgbClr val="A0FDF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687A9C3-AA9A-9C46-3BE9-4AC4CA8BB716}"/>
              </a:ext>
            </a:extLst>
          </p:cNvPr>
          <p:cNvSpPr txBox="1">
            <a:spLocks/>
          </p:cNvSpPr>
          <p:nvPr/>
        </p:nvSpPr>
        <p:spPr>
          <a:xfrm>
            <a:off x="2633275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pt-PT" sz="7200" dirty="0">
                <a:solidFill>
                  <a:srgbClr val="A0FDF1"/>
                </a:solidFill>
              </a:rPr>
              <a:t>FIM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B40FF-9241-4DB2-A9DE-6BBA0ECE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004" y="1897509"/>
            <a:ext cx="4045200" cy="1482300"/>
          </a:xfrm>
        </p:spPr>
        <p:txBody>
          <a:bodyPr/>
          <a:lstStyle/>
          <a:p>
            <a:r>
              <a:rPr lang="pt-PT" sz="7200" dirty="0">
                <a:solidFill>
                  <a:srgbClr val="9659F4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416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93E8D"/>
                </a:solidFill>
              </a:rPr>
              <a:t>Sistema de </a:t>
            </a:r>
            <a:r>
              <a:rPr lang="en-GB" dirty="0" err="1">
                <a:solidFill>
                  <a:srgbClr val="293E8D"/>
                </a:solidFill>
              </a:rPr>
              <a:t>Gestão</a:t>
            </a:r>
            <a:r>
              <a:rPr lang="en-GB" dirty="0">
                <a:solidFill>
                  <a:srgbClr val="293E8D"/>
                </a:solidFill>
              </a:rPr>
              <a:t> de um Clube </a:t>
            </a:r>
            <a:r>
              <a:rPr lang="en-GB" dirty="0" err="1">
                <a:solidFill>
                  <a:srgbClr val="293E8D"/>
                </a:solidFill>
              </a:rPr>
              <a:t>Desportivo</a:t>
            </a:r>
            <a:endParaRPr dirty="0">
              <a:solidFill>
                <a:srgbClr val="293E8D"/>
              </a:solidFill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Objetivo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Ajudar a gerir um Clube Desportivo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Perspetiva de um administrador do Clube</a:t>
                </a: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226373" cy="2232288"/>
            <a:chOff x="4241764" y="2244612"/>
            <a:chExt cx="4226373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343950" cy="1157211"/>
              <a:chOff x="6124187" y="2244612"/>
              <a:chExt cx="2343950" cy="1157211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Tecnologia</a:t>
                </a: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r>
                  <a:rPr lang="en-GB" sz="20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usada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287737" y="2472123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SQL Server Management </a:t>
                </a:r>
                <a:r>
                  <a:rPr lang="pt-PT" sz="1200" dirty="0" err="1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Studio</a:t>
                </a:r>
                <a:endParaRPr lang="pt-PT" sz="1200" dirty="0">
                  <a:solidFill>
                    <a:srgbClr val="22347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 </a:t>
                </a:r>
                <a:r>
                  <a:rPr lang="pt-PT" sz="1200" dirty="0" err="1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Studio</a:t>
                </a: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 2019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 Professional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sz="1200" dirty="0">
                    <a:solidFill>
                      <a:srgbClr val="223474"/>
                    </a:solidFill>
                    <a:latin typeface="Roboto"/>
                    <a:ea typeface="Roboto"/>
                    <a:cs typeface="Roboto"/>
                    <a:sym typeface="Roboto"/>
                  </a:rPr>
                  <a:t>Análise de requisitos</a:t>
                </a:r>
                <a:endParaRPr sz="1200" dirty="0">
                  <a:solidFill>
                    <a:srgbClr val="22347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1735007" y="1632355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Web design com preenchimento sólido">
            <a:extLst>
              <a:ext uri="{FF2B5EF4-FFF2-40B4-BE49-F238E27FC236}">
                <a16:creationId xmlns:a16="http://schemas.microsoft.com/office/drawing/2014/main" id="{93C93248-C328-FCC8-C908-01F249CD8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2887" y="1561735"/>
            <a:ext cx="477867" cy="513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83C2-2BE0-9C78-99BE-90D93715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5" y="121643"/>
            <a:ext cx="8114400" cy="572700"/>
          </a:xfrm>
        </p:spPr>
        <p:txBody>
          <a:bodyPr/>
          <a:lstStyle/>
          <a:p>
            <a:r>
              <a:rPr lang="en-GB" dirty="0">
                <a:solidFill>
                  <a:srgbClr val="293E8D"/>
                </a:solidFill>
              </a:rPr>
              <a:t>DER</a:t>
            </a:r>
            <a:endParaRPr lang="pt-PT" dirty="0"/>
          </a:p>
        </p:txBody>
      </p:sp>
      <p:sp>
        <p:nvSpPr>
          <p:cNvPr id="4" name="Google Shape;2126;p30">
            <a:extLst>
              <a:ext uri="{FF2B5EF4-FFF2-40B4-BE49-F238E27FC236}">
                <a16:creationId xmlns:a16="http://schemas.microsoft.com/office/drawing/2014/main" id="{1FC206B2-4A59-B838-5714-E27AA533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73873"/>
            <a:ext cx="9144000" cy="39995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endParaRPr lang="pt-PT" dirty="0"/>
          </a:p>
        </p:txBody>
      </p:sp>
      <p:pic>
        <p:nvPicPr>
          <p:cNvPr id="8" name="Imagem 7" descr="Uma imagem com diagrama, captura de ecrã, file&#10;&#10;Descrição gerada automaticamente">
            <a:extLst>
              <a:ext uri="{FF2B5EF4-FFF2-40B4-BE49-F238E27FC236}">
                <a16:creationId xmlns:a16="http://schemas.microsoft.com/office/drawing/2014/main" id="{B2ED1839-B524-DDCB-A228-AA5CCA20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539"/>
            <a:ext cx="9174480" cy="412269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12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52BA1-AF01-87AA-B46C-45830C4F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293E8D"/>
                </a:solidFill>
              </a:rPr>
              <a:t>Modelo</a:t>
            </a:r>
            <a:r>
              <a:rPr lang="en-GB" dirty="0">
                <a:solidFill>
                  <a:srgbClr val="293E8D"/>
                </a:solidFill>
              </a:rPr>
              <a:t> </a:t>
            </a:r>
            <a:r>
              <a:rPr lang="en-GB" dirty="0" err="1">
                <a:solidFill>
                  <a:srgbClr val="293E8D"/>
                </a:solidFill>
              </a:rPr>
              <a:t>Relacional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458F6D-C868-708A-7B7C-12C8F8560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 descr="Uma imagem com texto, ecrã, captura de ecrã, diagrama&#10;&#10;Descrição gerada automaticamente">
            <a:extLst>
              <a:ext uri="{FF2B5EF4-FFF2-40B4-BE49-F238E27FC236}">
                <a16:creationId xmlns:a16="http://schemas.microsoft.com/office/drawing/2014/main" id="{38A706B5-3AF7-3754-80F5-C75BF3A80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15321" r="1666" b="11171"/>
          <a:stretch/>
        </p:blipFill>
        <p:spPr>
          <a:xfrm>
            <a:off x="21839" y="1070020"/>
            <a:ext cx="9122161" cy="39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0C791F2-E8F0-851B-0F65-3A623C084F37}"/>
              </a:ext>
            </a:extLst>
          </p:cNvPr>
          <p:cNvSpPr/>
          <p:nvPr/>
        </p:nvSpPr>
        <p:spPr>
          <a:xfrm>
            <a:off x="939775" y="1463505"/>
            <a:ext cx="1336089" cy="161310"/>
          </a:xfrm>
          <a:prstGeom prst="rect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017D59-BDC8-4AAC-E0F0-FBA730743CCB}"/>
              </a:ext>
            </a:extLst>
          </p:cNvPr>
          <p:cNvSpPr/>
          <p:nvPr/>
        </p:nvSpPr>
        <p:spPr>
          <a:xfrm>
            <a:off x="939775" y="4069545"/>
            <a:ext cx="1336089" cy="161310"/>
          </a:xfrm>
          <a:prstGeom prst="rect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D26C2E-7CA7-4A69-C29B-4E29AB9D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292625"/>
            <a:ext cx="8114400" cy="572700"/>
          </a:xfrm>
        </p:spPr>
        <p:txBody>
          <a:bodyPr/>
          <a:lstStyle/>
          <a:p>
            <a:r>
              <a:rPr lang="en-GB" dirty="0" err="1">
                <a:solidFill>
                  <a:srgbClr val="293E8D"/>
                </a:solidFill>
              </a:rPr>
              <a:t>Entidades</a:t>
            </a:r>
            <a:r>
              <a:rPr lang="en-GB" dirty="0">
                <a:solidFill>
                  <a:srgbClr val="293E8D"/>
                </a:solidFill>
              </a:rPr>
              <a:t> Pt.1</a:t>
            </a:r>
            <a:endParaRPr lang="pt-PT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088B8DB-9956-D138-F25C-25B5C7888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713140"/>
              </p:ext>
            </p:extLst>
          </p:nvPr>
        </p:nvGraphicFramePr>
        <p:xfrm>
          <a:off x="620751" y="1085385"/>
          <a:ext cx="7902497" cy="376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39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BCE584-94C0-E837-A8B8-8091D8558E9A}"/>
              </a:ext>
            </a:extLst>
          </p:cNvPr>
          <p:cNvSpPr/>
          <p:nvPr/>
        </p:nvSpPr>
        <p:spPr>
          <a:xfrm>
            <a:off x="2119760" y="2731792"/>
            <a:ext cx="1336089" cy="161310"/>
          </a:xfrm>
          <a:prstGeom prst="rect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D26C2E-7CA7-4A69-C29B-4E29AB9D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293E8D"/>
                </a:solidFill>
              </a:rPr>
              <a:t>Entidades</a:t>
            </a:r>
            <a:r>
              <a:rPr lang="en-GB" dirty="0">
                <a:solidFill>
                  <a:srgbClr val="293E8D"/>
                </a:solidFill>
              </a:rPr>
              <a:t> Pt.2</a:t>
            </a:r>
            <a:endParaRPr lang="pt-PT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D4DE91-5819-3D05-3298-F23EA0CA5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221121"/>
              </p:ext>
            </p:extLst>
          </p:nvPr>
        </p:nvGraphicFramePr>
        <p:xfrm>
          <a:off x="1163419" y="774020"/>
          <a:ext cx="6817112" cy="407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59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293E8D"/>
                </a:solidFill>
              </a:rPr>
              <a:t>Sistema de </a:t>
            </a:r>
            <a:r>
              <a:rPr lang="en-GB" dirty="0" err="1">
                <a:solidFill>
                  <a:srgbClr val="293E8D"/>
                </a:solidFill>
              </a:rPr>
              <a:t>Gestão</a:t>
            </a:r>
            <a:r>
              <a:rPr lang="en-GB" dirty="0">
                <a:solidFill>
                  <a:srgbClr val="293E8D"/>
                </a:solidFill>
              </a:rPr>
              <a:t> de um Clube </a:t>
            </a:r>
            <a:r>
              <a:rPr lang="en-GB" dirty="0" err="1">
                <a:solidFill>
                  <a:srgbClr val="293E8D"/>
                </a:solidFill>
              </a:rPr>
              <a:t>Desportivo</a:t>
            </a:r>
            <a:endParaRPr dirty="0"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501735" y="1162324"/>
            <a:ext cx="2841442" cy="1938210"/>
            <a:chOff x="6501735" y="1169337"/>
            <a:chExt cx="2841442" cy="193821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UDFs</a:t>
              </a: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501735" y="1172395"/>
              <a:ext cx="2841442" cy="1935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dbo.getNextNumInscricaoAtleta</a:t>
              </a: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()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dbo.getNextNumChipCavalo</a:t>
              </a: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()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dbo.getNumJogadoresAtualEquipa</a:t>
              </a:r>
              <a:endParaRPr lang="pt-PT"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dbo.getGeneroEquipa</a:t>
              </a: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(@nome_escalao </a:t>
              </a: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varchar</a:t>
              </a: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(124))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dbo.getGeneroAtleta</a:t>
              </a: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(@cartao_cidadao </a:t>
              </a: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varchar</a:t>
              </a: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(15))</a:t>
              </a:r>
              <a:endParaRPr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37171" y="2471179"/>
            <a:ext cx="2732060" cy="1320611"/>
            <a:chOff x="37171" y="2469057"/>
            <a:chExt cx="2732060" cy="1320611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Triggers</a:t>
              </a: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37171" y="2676974"/>
              <a:ext cx="2732060" cy="1112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/>
                  <a:ea typeface="Roboto"/>
                  <a:cs typeface="Roboto"/>
                  <a:sym typeface="Roboto"/>
                </a:rPr>
                <a:t>Validar os dados introduzidos a nível de tamanho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/>
                  <a:ea typeface="Roboto"/>
                  <a:cs typeface="Roboto"/>
                  <a:sym typeface="Roboto"/>
                </a:rPr>
                <a:t>Validar a inscrição de um atleta num escalão tendo em conta a idade</a:t>
              </a: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38513" y="1162325"/>
            <a:ext cx="2401750" cy="724596"/>
            <a:chOff x="38513" y="1169337"/>
            <a:chExt cx="2401750" cy="724596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Stored Procedures</a:t>
              </a: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38513" y="1408519"/>
              <a:ext cx="2068563" cy="485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/>
                  <a:ea typeface="Roboto"/>
                  <a:cs typeface="Roboto"/>
                  <a:sym typeface="Roboto"/>
                </a:rPr>
                <a:t>Permite Criar, Consultar e Eliminar</a:t>
              </a: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37171" y="3775700"/>
            <a:ext cx="2403092" cy="712199"/>
            <a:chOff x="37171" y="3754662"/>
            <a:chExt cx="2403092" cy="712199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Indexs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37171" y="4008161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modalidade_idx</a:t>
              </a:r>
              <a:endParaRPr lang="pt-PT"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pessoa_nome_idx</a:t>
              </a:r>
              <a:endParaRPr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501735" y="3775699"/>
            <a:ext cx="2841442" cy="941541"/>
            <a:chOff x="6547202" y="3754662"/>
            <a:chExt cx="2201735" cy="941541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VIEWS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547202" y="4237503"/>
              <a:ext cx="2201735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Modalidade_Instalacao_VIEW</a:t>
              </a:r>
              <a:endParaRPr lang="pt-PT"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Modalidade_Material_VIEW</a:t>
              </a:r>
              <a:endParaRPr lang="pt-PT"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Modalidade_Equipamento_VIEW</a:t>
              </a:r>
              <a:endParaRPr lang="pt-PT"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PT" sz="1200" dirty="0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pt-PT" sz="1200" dirty="0" err="1">
                  <a:solidFill>
                    <a:srgbClr val="22347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ModalidadePessoas_VIEW</a:t>
              </a:r>
              <a:endParaRPr sz="1200" dirty="0">
                <a:solidFill>
                  <a:srgbClr val="22347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D5348-F890-0E65-5138-297DDA88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3E8D"/>
                </a:solidFill>
              </a:rPr>
              <a:t>UDFs</a:t>
            </a:r>
            <a:endParaRPr lang="pt-PT" dirty="0"/>
          </a:p>
        </p:txBody>
      </p:sp>
      <p:pic>
        <p:nvPicPr>
          <p:cNvPr id="8" name="Imagem 7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E0D2F380-956F-3539-7105-17E88736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6" t="15034" r="26797" b="34053"/>
          <a:stretch/>
        </p:blipFill>
        <p:spPr>
          <a:xfrm>
            <a:off x="0" y="865325"/>
            <a:ext cx="4643120" cy="2618725"/>
          </a:xfrm>
          <a:prstGeom prst="rect">
            <a:avLst/>
          </a:prstGeom>
        </p:spPr>
      </p:pic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44646B8E-3C26-CB71-DBD8-B0FD57546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48914" r="13500" b="13778"/>
          <a:stretch/>
        </p:blipFill>
        <p:spPr>
          <a:xfrm>
            <a:off x="3291840" y="3224544"/>
            <a:ext cx="5852160" cy="19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D5348-F890-0E65-5138-297DDA88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3E8D"/>
                </a:solidFill>
              </a:rPr>
              <a:t>Triggers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DCC3039-3004-FA23-B2C6-2B758BE1DE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4D1EC64C-BC47-FD61-F1B9-CDC60F61E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4" t="14979" r="34902" b="17661"/>
          <a:stretch/>
        </p:blipFill>
        <p:spPr>
          <a:xfrm>
            <a:off x="636570" y="1128345"/>
            <a:ext cx="3870960" cy="3464660"/>
          </a:xfrm>
          <a:prstGeom prst="rect">
            <a:avLst/>
          </a:prstGeom>
        </p:spPr>
      </p:pic>
      <p:pic>
        <p:nvPicPr>
          <p:cNvPr id="8" name="Imagem 7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43F7756D-7909-5AF1-2B00-B4031A138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7" t="17272" r="32836" b="13395"/>
          <a:stretch/>
        </p:blipFill>
        <p:spPr>
          <a:xfrm>
            <a:off x="4790190" y="1077594"/>
            <a:ext cx="4084320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701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217</Words>
  <Application>Microsoft Office PowerPoint</Application>
  <PresentationFormat>Apresentação no Ecrã (16:9)</PresentationFormat>
  <Paragraphs>65</Paragraphs>
  <Slides>12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Fira Sans Extra Condensed SemiBold</vt:lpstr>
      <vt:lpstr>Arial</vt:lpstr>
      <vt:lpstr>Roboto</vt:lpstr>
      <vt:lpstr>Data Migration Process Infographics by Slidesgo</vt:lpstr>
      <vt:lpstr>Sistema de Gestão de um Clube Desportivo</vt:lpstr>
      <vt:lpstr>Sistema de Gestão de um Clube Desportivo</vt:lpstr>
      <vt:lpstr>DER</vt:lpstr>
      <vt:lpstr>Modelo Relacional</vt:lpstr>
      <vt:lpstr>Entidades Pt.1</vt:lpstr>
      <vt:lpstr>Entidades Pt.2</vt:lpstr>
      <vt:lpstr>Sistema de Gestão de um Clube Desportivo</vt:lpstr>
      <vt:lpstr>UDFs</vt:lpstr>
      <vt:lpstr>Triggers</vt:lpstr>
      <vt:lpstr>Stored Procedures – delete</vt:lpstr>
      <vt:lpstr>Sistema de Gestão de um Clube Desportivo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um Clube Desportivo</dc:title>
  <cp:lastModifiedBy>Maria Abrunhosa</cp:lastModifiedBy>
  <cp:revision>18</cp:revision>
  <dcterms:modified xsi:type="dcterms:W3CDTF">2023-06-06T17:42:49Z</dcterms:modified>
</cp:coreProperties>
</file>