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AB6F-6FAC-428E-A603-699EB0519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31FFF-2F92-4AC8-AC7C-58BBD5F4B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C060-E745-42EE-86AB-49B8BBE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A643A-04C1-486C-98F4-CDBCBA64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A998-B3C8-4F4E-8773-A704A6F1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0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26D3D-1C2B-4401-B3F7-4FC9864F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548DB-0BFE-4A36-9C10-199123E2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BA3A-55B5-47AA-88FD-E3ACCC8F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2555C-9BDE-47DB-9D41-07A20224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45AA3-CDE5-4E9B-94EA-FF4A53D6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5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671CC-F6ED-4719-AEA6-1FED1CF31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7EB70-03B0-4FC6-B219-9FAC509DF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058B2-2A46-4580-B15A-21E1A5DB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EDACB-4D2E-4A90-98AA-0EC10CF7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69DC-38A3-4ECE-A305-9E41B079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5057-5937-4371-8954-DFF1318C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3A789-C8D5-4471-82D5-D263D77DA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5970-067F-4117-A236-7BB37361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2854-65B6-4364-920F-2AF9983E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8184C-ABD7-4C98-BB41-AA3E3B2F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5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C7AD-A1B2-4884-ABF9-6AD30175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B9E77-2ECC-45E7-B2A2-E6749477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AB0E-8CDD-429B-B34F-C3369970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0D4D2-BE96-4482-B970-A90BE9B6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E06D0-9AC0-485F-A446-608FFCE8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1295-DB9F-420E-A267-F11ED6F9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4BF16-6673-4D35-A9FB-9C688212B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35077-4D4E-4AB7-A3F1-3DE77E580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BA16A-E3F1-4CFD-A6CF-C3979EDA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C4D2C-582F-4A6C-A77E-A7C7796E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DB3AB-DE89-45B4-B1C4-5339743F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7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78F6-8998-4189-AA3A-7C06A3CF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3C2E-75E1-42EE-88E0-20429BC32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8A648-BCBF-448B-8644-9280BA1C5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6C8DC-DC72-4CA2-9F8D-5B02E157E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5C5A1-E9BE-4A9F-BA07-F59C146B4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E1492-031C-482C-97B6-0DAB55C6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20F236-5AF5-4CDF-8886-5E3EAE1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22AC6-F987-45FE-A71C-047E56CC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194B-35BC-4A25-BB44-11D4B5E1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CDA9D-AB63-4C2D-A90D-3241FA41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0F7A8-60A1-45A1-9F07-07B84D25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F383B-2603-4B33-9B98-BBA9B6AB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1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78E92-4DFC-483A-A357-45720665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3C8E2-F50E-4E28-A480-BC07DB34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DC25C-F805-4C75-87EB-4DC00B2E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3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62D6-E7C0-4FAA-B1F5-AB0D5E21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FD5B-51E0-47FB-AA48-09A996475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AC7F0-3503-41F5-B767-C5E9D224E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3D6F1-75F7-495B-82BC-0EF951BC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4ED94-0289-4F87-B5DF-A244954E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AE0ED-9B99-4EC5-BC4B-F3EE194F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B1AA-26CC-4C96-AB56-2E3BB716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BFFF2-CA2F-4E2A-8AD8-2967EBEEE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5BC52-717E-4357-BD2A-5E50A8198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3E1C-1D61-4708-8538-CE9ACE90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5CA3-1DC2-4D37-91D5-0D2ACDBE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85371-CAB1-4E7F-A794-FF68DE49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99BFC-385D-4473-8B7B-2D5834E8D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DD38-C5D5-474E-A181-9E478F778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D0B5-D930-4B8D-886E-DBD91830A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326D-5871-45F9-ACBE-E39EC9D8E44E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19C6-7348-40BF-8DFA-CCB8D669C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BD19-A1CC-43B8-81B8-BC0AB72A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496C8-6204-4739-94C9-17C02ECF2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6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AF064D-658B-4792-8CDF-8186763F2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416" y="281554"/>
            <a:ext cx="8316486" cy="5563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19B64-C3B5-424A-8053-BBC35EBBC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811" y="5844930"/>
            <a:ext cx="821169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7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C5CD67-64FF-4B02-9E57-EE56191C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41" y="80495"/>
            <a:ext cx="8183117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4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EDB694-2AF0-49C3-B219-3CC603251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915" y="98685"/>
            <a:ext cx="8202170" cy="3591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677879-007B-4ABF-9A1F-256E94B0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915" y="3690111"/>
            <a:ext cx="818311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7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E7E387-02C9-48BA-835D-632F876E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87" y="0"/>
            <a:ext cx="7489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55D247-F640-4927-AF14-B136D2EEA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36" y="64709"/>
            <a:ext cx="8078327" cy="876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79299-98A7-47CE-B442-3D1AD745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30" y="941131"/>
            <a:ext cx="8116433" cy="21434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FFC677-FF4B-496D-8E8D-6D192C29D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734" y="3084555"/>
            <a:ext cx="7994424" cy="385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1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01EF9A-ED6B-4494-8F1F-0F6163E4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88334"/>
            <a:ext cx="8164064" cy="5906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5C6814-A75F-4550-B088-C18F2094A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267" y="678966"/>
            <a:ext cx="4305901" cy="17718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E750F1-E1D0-42AD-B6AF-24E5F3244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474" y="2417009"/>
            <a:ext cx="8135485" cy="3248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AC645A-C4AD-4797-9A37-C8A01A75C2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477"/>
          <a:stretch/>
        </p:blipFill>
        <p:spPr>
          <a:xfrm>
            <a:off x="70548" y="5633745"/>
            <a:ext cx="3673719" cy="1243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1D82B-9F6E-4029-B010-3D19D6435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81" y="6179034"/>
            <a:ext cx="7391319" cy="51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4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04E155-609C-45BD-BAD5-350A5BDD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98" y="232916"/>
            <a:ext cx="9878804" cy="63921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1202AF-7565-4B46-9642-87F1EA63CCA4}"/>
              </a:ext>
            </a:extLst>
          </p:cNvPr>
          <p:cNvSpPr/>
          <p:nvPr/>
        </p:nvSpPr>
        <p:spPr>
          <a:xfrm>
            <a:off x="6893966" y="1495433"/>
            <a:ext cx="4210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D63384"/>
                </a:solidFill>
                <a:effectLst/>
                <a:latin typeface="SFMono-Regular"/>
              </a:rPr>
              <a:t>https://hdl.handle.net/20.500.12319/9584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67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SFMono-Regular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Adelaide Freitas</dc:creator>
  <cp:lastModifiedBy>Adelaide Freitas</cp:lastModifiedBy>
  <cp:revision>2</cp:revision>
  <dcterms:created xsi:type="dcterms:W3CDTF">2023-10-25T22:14:21Z</dcterms:created>
  <dcterms:modified xsi:type="dcterms:W3CDTF">2023-10-25T22:20:15Z</dcterms:modified>
</cp:coreProperties>
</file>