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78" r:id="rId3"/>
    <p:sldId id="258" r:id="rId4"/>
    <p:sldId id="259" r:id="rId5"/>
    <p:sldId id="260" r:id="rId6"/>
    <p:sldId id="277" r:id="rId7"/>
    <p:sldId id="279" r:id="rId8"/>
    <p:sldId id="262" r:id="rId9"/>
    <p:sldId id="263" r:id="rId10"/>
    <p:sldId id="280" r:id="rId11"/>
    <p:sldId id="282" r:id="rId12"/>
    <p:sldId id="266" r:id="rId13"/>
    <p:sldId id="269" r:id="rId14"/>
    <p:sldId id="267" r:id="rId15"/>
    <p:sldId id="281" r:id="rId16"/>
    <p:sldId id="270" r:id="rId17"/>
    <p:sldId id="271" r:id="rId18"/>
    <p:sldId id="283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108" y="366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F7CBA0-A59E-4E0D-B038-9F10E5B196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0871B167-65CC-444A-9008-7393340698C0}">
      <dgm:prSet phldrT="[Texto]"/>
      <dgm:spPr/>
      <dgm:t>
        <a:bodyPr/>
        <a:lstStyle/>
        <a:p>
          <a:pPr algn="just"/>
          <a:r>
            <a:rPr lang="es-PE" dirty="0" smtClean="0">
              <a:latin typeface="Berlin Sans FB" panose="020E0602020502020306" pitchFamily="34" charset="0"/>
            </a:rPr>
            <a:t>En el de quienes ven únicamente los errores  que cometen y permanecen angustiados criticándose mentalmente reviviendo el error.</a:t>
          </a:r>
          <a:endParaRPr lang="es-PE" dirty="0"/>
        </a:p>
      </dgm:t>
    </dgm:pt>
    <dgm:pt modelId="{55502E3C-286C-47F7-AF9E-A8654F3AB4F2}" type="parTrans" cxnId="{30DCFA3A-7027-4135-ACC5-04B6D184AAEC}">
      <dgm:prSet/>
      <dgm:spPr/>
      <dgm:t>
        <a:bodyPr/>
        <a:lstStyle/>
        <a:p>
          <a:endParaRPr lang="es-PE"/>
        </a:p>
      </dgm:t>
    </dgm:pt>
    <dgm:pt modelId="{95B31B1F-D493-459E-AA2E-52F3A53A1597}" type="sibTrans" cxnId="{30DCFA3A-7027-4135-ACC5-04B6D184AAEC}">
      <dgm:prSet/>
      <dgm:spPr/>
      <dgm:t>
        <a:bodyPr/>
        <a:lstStyle/>
        <a:p>
          <a:endParaRPr lang="es-PE"/>
        </a:p>
      </dgm:t>
    </dgm:pt>
    <dgm:pt modelId="{36032C9B-A8F4-4C82-8720-2DC8CAF620B6}">
      <dgm:prSet phldrT="[Texto]"/>
      <dgm:spPr/>
      <dgm:t>
        <a:bodyPr/>
        <a:lstStyle/>
        <a:p>
          <a:r>
            <a:rPr lang="es-PE" dirty="0" smtClean="0">
              <a:latin typeface="Berlin Sans FB" panose="020E0602020502020306" pitchFamily="34" charset="0"/>
            </a:rPr>
            <a:t>Donde   podemos tomarlo con actitud positiva dejando de lado la negatividad y valorando lo bueno de nuestros logros  y acciones para así aprender de nuestras  equivocaciones y no volver a cometerlas.</a:t>
          </a:r>
          <a:endParaRPr lang="es-PE" dirty="0"/>
        </a:p>
      </dgm:t>
    </dgm:pt>
    <dgm:pt modelId="{2D889332-F418-459B-9E77-20DF757581BB}" type="parTrans" cxnId="{AEC4C258-398F-432E-91CC-92FCE396D146}">
      <dgm:prSet/>
      <dgm:spPr/>
      <dgm:t>
        <a:bodyPr/>
        <a:lstStyle/>
        <a:p>
          <a:endParaRPr lang="es-PE"/>
        </a:p>
      </dgm:t>
    </dgm:pt>
    <dgm:pt modelId="{BB7659C7-1B64-4B15-94CE-2236B5223C8B}" type="sibTrans" cxnId="{AEC4C258-398F-432E-91CC-92FCE396D146}">
      <dgm:prSet/>
      <dgm:spPr/>
      <dgm:t>
        <a:bodyPr/>
        <a:lstStyle/>
        <a:p>
          <a:endParaRPr lang="es-PE"/>
        </a:p>
      </dgm:t>
    </dgm:pt>
    <dgm:pt modelId="{A462F752-7DD8-4DF6-94B9-CDD3AE4D7C60}" type="pres">
      <dgm:prSet presAssocID="{DEF7CBA0-A59E-4E0D-B038-9F10E5B19668}" presName="linear" presStyleCnt="0">
        <dgm:presLayoutVars>
          <dgm:animLvl val="lvl"/>
          <dgm:resizeHandles val="exact"/>
        </dgm:presLayoutVars>
      </dgm:prSet>
      <dgm:spPr/>
    </dgm:pt>
    <dgm:pt modelId="{DD5CEE49-242F-46D5-B7AA-54644F784BB0}" type="pres">
      <dgm:prSet presAssocID="{0871B167-65CC-444A-9008-7393340698C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B8CF5B5-E43E-4558-8FF5-9B6AEE3EEB2B}" type="pres">
      <dgm:prSet presAssocID="{95B31B1F-D493-459E-AA2E-52F3A53A1597}" presName="spacer" presStyleCnt="0"/>
      <dgm:spPr/>
    </dgm:pt>
    <dgm:pt modelId="{617733D9-BF74-4EC5-AB67-202B6ACF03C2}" type="pres">
      <dgm:prSet presAssocID="{36032C9B-A8F4-4C82-8720-2DC8CAF620B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30DCFA3A-7027-4135-ACC5-04B6D184AAEC}" srcId="{DEF7CBA0-A59E-4E0D-B038-9F10E5B19668}" destId="{0871B167-65CC-444A-9008-7393340698C0}" srcOrd="0" destOrd="0" parTransId="{55502E3C-286C-47F7-AF9E-A8654F3AB4F2}" sibTransId="{95B31B1F-D493-459E-AA2E-52F3A53A1597}"/>
    <dgm:cxn modelId="{7FB24DD0-10C2-40A5-83E6-FAB893604A46}" type="presOf" srcId="{36032C9B-A8F4-4C82-8720-2DC8CAF620B6}" destId="{617733D9-BF74-4EC5-AB67-202B6ACF03C2}" srcOrd="0" destOrd="0" presId="urn:microsoft.com/office/officeart/2005/8/layout/vList2"/>
    <dgm:cxn modelId="{AEC4C258-398F-432E-91CC-92FCE396D146}" srcId="{DEF7CBA0-A59E-4E0D-B038-9F10E5B19668}" destId="{36032C9B-A8F4-4C82-8720-2DC8CAF620B6}" srcOrd="1" destOrd="0" parTransId="{2D889332-F418-459B-9E77-20DF757581BB}" sibTransId="{BB7659C7-1B64-4B15-94CE-2236B5223C8B}"/>
    <dgm:cxn modelId="{72416F7D-A2EF-4E2D-B002-0358C4730DB8}" type="presOf" srcId="{0871B167-65CC-444A-9008-7393340698C0}" destId="{DD5CEE49-242F-46D5-B7AA-54644F784BB0}" srcOrd="0" destOrd="0" presId="urn:microsoft.com/office/officeart/2005/8/layout/vList2"/>
    <dgm:cxn modelId="{5FD4C18A-4D31-4C86-A327-9303E6F7B5CC}" type="presOf" srcId="{DEF7CBA0-A59E-4E0D-B038-9F10E5B19668}" destId="{A462F752-7DD8-4DF6-94B9-CDD3AE4D7C60}" srcOrd="0" destOrd="0" presId="urn:microsoft.com/office/officeart/2005/8/layout/vList2"/>
    <dgm:cxn modelId="{431CF44C-43DB-4E01-94A2-909B9C5DC6F9}" type="presParOf" srcId="{A462F752-7DD8-4DF6-94B9-CDD3AE4D7C60}" destId="{DD5CEE49-242F-46D5-B7AA-54644F784BB0}" srcOrd="0" destOrd="0" presId="urn:microsoft.com/office/officeart/2005/8/layout/vList2"/>
    <dgm:cxn modelId="{862DCEB8-0463-4774-8271-CDE1004811B6}" type="presParOf" srcId="{A462F752-7DD8-4DF6-94B9-CDD3AE4D7C60}" destId="{6B8CF5B5-E43E-4558-8FF5-9B6AEE3EEB2B}" srcOrd="1" destOrd="0" presId="urn:microsoft.com/office/officeart/2005/8/layout/vList2"/>
    <dgm:cxn modelId="{F728AE98-E564-4587-B988-C92EC2883459}" type="presParOf" srcId="{A462F752-7DD8-4DF6-94B9-CDD3AE4D7C60}" destId="{617733D9-BF74-4EC5-AB67-202B6ACF03C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879616-B583-48BC-A4F9-D63DAB852A1C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1A739DDE-26F6-4B55-B021-3EE790F344A0}">
      <dgm:prSet phldrT="[Texto]" custT="1"/>
      <dgm:spPr/>
      <dgm:t>
        <a:bodyPr/>
        <a:lstStyle/>
        <a:p>
          <a:endParaRPr lang="es-PE" sz="2400" b="1" dirty="0" smtClean="0">
            <a:latin typeface="Berlin Sans FB" panose="020E0602020502020306" pitchFamily="34" charset="0"/>
          </a:endParaRPr>
        </a:p>
        <a:p>
          <a:r>
            <a:rPr lang="es-PE" sz="3200" b="1" dirty="0" smtClean="0">
              <a:latin typeface="Berlin Sans FB" panose="020E0602020502020306" pitchFamily="34" charset="0"/>
            </a:rPr>
            <a:t>Posición de  observador</a:t>
          </a:r>
        </a:p>
        <a:p>
          <a:endParaRPr lang="es-PE" sz="2400" dirty="0"/>
        </a:p>
      </dgm:t>
    </dgm:pt>
    <dgm:pt modelId="{508D6C35-F7F2-4146-AD6F-D46C57B1E7EA}" type="parTrans" cxnId="{F3F4F113-AE85-4246-928C-D1204D1298BF}">
      <dgm:prSet/>
      <dgm:spPr/>
      <dgm:t>
        <a:bodyPr/>
        <a:lstStyle/>
        <a:p>
          <a:endParaRPr lang="es-PE"/>
        </a:p>
      </dgm:t>
    </dgm:pt>
    <dgm:pt modelId="{727A1061-C414-4C58-9F7B-0F43A75BF587}" type="sibTrans" cxnId="{F3F4F113-AE85-4246-928C-D1204D1298BF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PE"/>
        </a:p>
      </dgm:t>
    </dgm:pt>
    <dgm:pt modelId="{C924FA39-38C9-4F30-85E1-D221B3DC5EE6}">
      <dgm:prSet phldrT="[Texto]" custT="1"/>
      <dgm:spPr/>
      <dgm:t>
        <a:bodyPr/>
        <a:lstStyle/>
        <a:p>
          <a:r>
            <a:rPr lang="es-PE" sz="3200" b="1" dirty="0" smtClean="0">
              <a:latin typeface="Berlin Sans FB Demi" panose="020E0802020502020306" pitchFamily="34" charset="0"/>
            </a:rPr>
            <a:t>Posición del protagonista</a:t>
          </a:r>
          <a:endParaRPr lang="es-PE" sz="3200" dirty="0"/>
        </a:p>
      </dgm:t>
    </dgm:pt>
    <dgm:pt modelId="{B69BAA58-293D-400C-8826-44007F6CBCC2}" type="parTrans" cxnId="{C98CA95E-B2D2-479C-85A2-40ACCB512D21}">
      <dgm:prSet/>
      <dgm:spPr/>
      <dgm:t>
        <a:bodyPr/>
        <a:lstStyle/>
        <a:p>
          <a:endParaRPr lang="es-PE"/>
        </a:p>
      </dgm:t>
    </dgm:pt>
    <dgm:pt modelId="{D824E0E2-BA67-4E16-B4E7-A8625224C537}" type="sibTrans" cxnId="{C98CA95E-B2D2-479C-85A2-40ACCB512D21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PE"/>
        </a:p>
      </dgm:t>
    </dgm:pt>
    <dgm:pt modelId="{894A7696-6127-4069-BEF8-88115C9A32CD}" type="pres">
      <dgm:prSet presAssocID="{56879616-B583-48BC-A4F9-D63DAB852A1C}" presName="Name0" presStyleCnt="0">
        <dgm:presLayoutVars>
          <dgm:chMax val="7"/>
          <dgm:chPref val="7"/>
          <dgm:dir/>
        </dgm:presLayoutVars>
      </dgm:prSet>
      <dgm:spPr/>
    </dgm:pt>
    <dgm:pt modelId="{13A2293C-D4C1-4758-8542-7F563A21726D}" type="pres">
      <dgm:prSet presAssocID="{56879616-B583-48BC-A4F9-D63DAB852A1C}" presName="dot1" presStyleLbl="alignNode1" presStyleIdx="0" presStyleCnt="10"/>
      <dgm:spPr/>
    </dgm:pt>
    <dgm:pt modelId="{C8FA4D0B-AEBC-4A7A-A510-FBF0727FF1CD}" type="pres">
      <dgm:prSet presAssocID="{56879616-B583-48BC-A4F9-D63DAB852A1C}" presName="dot2" presStyleLbl="alignNode1" presStyleIdx="1" presStyleCnt="10"/>
      <dgm:spPr/>
    </dgm:pt>
    <dgm:pt modelId="{3A66BD32-16C4-400A-BADF-0B793679F0E3}" type="pres">
      <dgm:prSet presAssocID="{56879616-B583-48BC-A4F9-D63DAB852A1C}" presName="dot3" presStyleLbl="alignNode1" presStyleIdx="2" presStyleCnt="10"/>
      <dgm:spPr/>
    </dgm:pt>
    <dgm:pt modelId="{8B56FD28-2177-4991-9C63-3504336C14C3}" type="pres">
      <dgm:prSet presAssocID="{56879616-B583-48BC-A4F9-D63DAB852A1C}" presName="dotArrow1" presStyleLbl="alignNode1" presStyleIdx="3" presStyleCnt="10"/>
      <dgm:spPr/>
    </dgm:pt>
    <dgm:pt modelId="{B477D5EE-7C04-497B-B6C9-9A9667ADB74A}" type="pres">
      <dgm:prSet presAssocID="{56879616-B583-48BC-A4F9-D63DAB852A1C}" presName="dotArrow2" presStyleLbl="alignNode1" presStyleIdx="4" presStyleCnt="10"/>
      <dgm:spPr/>
    </dgm:pt>
    <dgm:pt modelId="{154D8382-0398-436D-AD29-3905137D8C4D}" type="pres">
      <dgm:prSet presAssocID="{56879616-B583-48BC-A4F9-D63DAB852A1C}" presName="dotArrow3" presStyleLbl="alignNode1" presStyleIdx="5" presStyleCnt="10"/>
      <dgm:spPr/>
    </dgm:pt>
    <dgm:pt modelId="{6B9FD757-248C-42C6-AB4D-8F522882DA08}" type="pres">
      <dgm:prSet presAssocID="{56879616-B583-48BC-A4F9-D63DAB852A1C}" presName="dotArrow4" presStyleLbl="alignNode1" presStyleIdx="6" presStyleCnt="10"/>
      <dgm:spPr/>
    </dgm:pt>
    <dgm:pt modelId="{D56F8EE1-A8E6-44A7-A464-60D9B025B8A7}" type="pres">
      <dgm:prSet presAssocID="{56879616-B583-48BC-A4F9-D63DAB852A1C}" presName="dotArrow5" presStyleLbl="alignNode1" presStyleIdx="7" presStyleCnt="10"/>
      <dgm:spPr/>
    </dgm:pt>
    <dgm:pt modelId="{610394C0-2566-4BDD-83F4-728F89DD24C1}" type="pres">
      <dgm:prSet presAssocID="{56879616-B583-48BC-A4F9-D63DAB852A1C}" presName="dotArrow6" presStyleLbl="alignNode1" presStyleIdx="8" presStyleCnt="10"/>
      <dgm:spPr/>
    </dgm:pt>
    <dgm:pt modelId="{1D00E1F4-FD3B-4FD2-A205-6C0A1AC4BC96}" type="pres">
      <dgm:prSet presAssocID="{56879616-B583-48BC-A4F9-D63DAB852A1C}" presName="dotArrow7" presStyleLbl="alignNode1" presStyleIdx="9" presStyleCnt="10"/>
      <dgm:spPr/>
    </dgm:pt>
    <dgm:pt modelId="{92E1A374-A111-494A-8DA2-A1124B419AF3}" type="pres">
      <dgm:prSet presAssocID="{1A739DDE-26F6-4B55-B021-3EE790F344A0}" presName="parTx1" presStyleLbl="node1" presStyleIdx="0" presStyleCnt="2"/>
      <dgm:spPr/>
      <dgm:t>
        <a:bodyPr/>
        <a:lstStyle/>
        <a:p>
          <a:endParaRPr lang="es-PE"/>
        </a:p>
      </dgm:t>
    </dgm:pt>
    <dgm:pt modelId="{2D2EB143-59A3-4EF3-BFAC-9A98B844B0ED}" type="pres">
      <dgm:prSet presAssocID="{727A1061-C414-4C58-9F7B-0F43A75BF587}" presName="picture1" presStyleCnt="0"/>
      <dgm:spPr/>
    </dgm:pt>
    <dgm:pt modelId="{373E298F-3F79-43DE-90F9-20BBA37E02EF}" type="pres">
      <dgm:prSet presAssocID="{727A1061-C414-4C58-9F7B-0F43A75BF587}" presName="imageRepeatNode" presStyleLbl="fgImgPlace1" presStyleIdx="0" presStyleCnt="2" custLinFactY="-13498" custLinFactNeighborX="78057" custLinFactNeighborY="-100000"/>
      <dgm:spPr/>
    </dgm:pt>
    <dgm:pt modelId="{92E4D54B-5A5C-4A99-AEE3-E88C76BEEFE2}" type="pres">
      <dgm:prSet presAssocID="{C924FA39-38C9-4F30-85E1-D221B3DC5EE6}" presName="parTx2" presStyleLbl="node1" presStyleIdx="1" presStyleCnt="2"/>
      <dgm:spPr/>
      <dgm:t>
        <a:bodyPr/>
        <a:lstStyle/>
        <a:p>
          <a:endParaRPr lang="es-PE"/>
        </a:p>
      </dgm:t>
    </dgm:pt>
    <dgm:pt modelId="{558A54FC-8259-4104-BFB7-30CB105E1F77}" type="pres">
      <dgm:prSet presAssocID="{D824E0E2-BA67-4E16-B4E7-A8625224C537}" presName="picture2" presStyleCnt="0"/>
      <dgm:spPr/>
    </dgm:pt>
    <dgm:pt modelId="{F32D44FE-6713-4204-BC27-1B280E12E35E}" type="pres">
      <dgm:prSet presAssocID="{D824E0E2-BA67-4E16-B4E7-A8625224C537}" presName="imageRepeatNode" presStyleLbl="fgImgPlace1" presStyleIdx="1" presStyleCnt="2" custLinFactNeighborX="-92052" custLinFactNeighborY="86150"/>
      <dgm:spPr/>
    </dgm:pt>
  </dgm:ptLst>
  <dgm:cxnLst>
    <dgm:cxn modelId="{C2507163-86FA-473B-8E12-89F6337FA558}" type="presOf" srcId="{D824E0E2-BA67-4E16-B4E7-A8625224C537}" destId="{F32D44FE-6713-4204-BC27-1B280E12E35E}" srcOrd="0" destOrd="0" presId="urn:microsoft.com/office/officeart/2008/layout/AscendingPictureAccentProcess"/>
    <dgm:cxn modelId="{F3F4F113-AE85-4246-928C-D1204D1298BF}" srcId="{56879616-B583-48BC-A4F9-D63DAB852A1C}" destId="{1A739DDE-26F6-4B55-B021-3EE790F344A0}" srcOrd="0" destOrd="0" parTransId="{508D6C35-F7F2-4146-AD6F-D46C57B1E7EA}" sibTransId="{727A1061-C414-4C58-9F7B-0F43A75BF587}"/>
    <dgm:cxn modelId="{E3811CB8-DB67-45EC-BEE1-360776102F92}" type="presOf" srcId="{C924FA39-38C9-4F30-85E1-D221B3DC5EE6}" destId="{92E4D54B-5A5C-4A99-AEE3-E88C76BEEFE2}" srcOrd="0" destOrd="0" presId="urn:microsoft.com/office/officeart/2008/layout/AscendingPictureAccentProcess"/>
    <dgm:cxn modelId="{E44A05F0-F298-47F3-80D0-1770F8537539}" type="presOf" srcId="{727A1061-C414-4C58-9F7B-0F43A75BF587}" destId="{373E298F-3F79-43DE-90F9-20BBA37E02EF}" srcOrd="0" destOrd="0" presId="urn:microsoft.com/office/officeart/2008/layout/AscendingPictureAccentProcess"/>
    <dgm:cxn modelId="{ED3B1DFB-1B66-4ABC-9629-978AAA314E0F}" type="presOf" srcId="{1A739DDE-26F6-4B55-B021-3EE790F344A0}" destId="{92E1A374-A111-494A-8DA2-A1124B419AF3}" srcOrd="0" destOrd="0" presId="urn:microsoft.com/office/officeart/2008/layout/AscendingPictureAccentProcess"/>
    <dgm:cxn modelId="{CEB1FA68-F3C1-41DF-A21A-AD659104C6E7}" type="presOf" srcId="{56879616-B583-48BC-A4F9-D63DAB852A1C}" destId="{894A7696-6127-4069-BEF8-88115C9A32CD}" srcOrd="0" destOrd="0" presId="urn:microsoft.com/office/officeart/2008/layout/AscendingPictureAccentProcess"/>
    <dgm:cxn modelId="{C98CA95E-B2D2-479C-85A2-40ACCB512D21}" srcId="{56879616-B583-48BC-A4F9-D63DAB852A1C}" destId="{C924FA39-38C9-4F30-85E1-D221B3DC5EE6}" srcOrd="1" destOrd="0" parTransId="{B69BAA58-293D-400C-8826-44007F6CBCC2}" sibTransId="{D824E0E2-BA67-4E16-B4E7-A8625224C537}"/>
    <dgm:cxn modelId="{785127F0-E977-4517-B960-E69010C731A0}" type="presParOf" srcId="{894A7696-6127-4069-BEF8-88115C9A32CD}" destId="{13A2293C-D4C1-4758-8542-7F563A21726D}" srcOrd="0" destOrd="0" presId="urn:microsoft.com/office/officeart/2008/layout/AscendingPictureAccentProcess"/>
    <dgm:cxn modelId="{294AF428-DE16-468D-8C6D-C7E39C25639B}" type="presParOf" srcId="{894A7696-6127-4069-BEF8-88115C9A32CD}" destId="{C8FA4D0B-AEBC-4A7A-A510-FBF0727FF1CD}" srcOrd="1" destOrd="0" presId="urn:microsoft.com/office/officeart/2008/layout/AscendingPictureAccentProcess"/>
    <dgm:cxn modelId="{874B2575-F7B9-4886-A702-F91E0D62A16B}" type="presParOf" srcId="{894A7696-6127-4069-BEF8-88115C9A32CD}" destId="{3A66BD32-16C4-400A-BADF-0B793679F0E3}" srcOrd="2" destOrd="0" presId="urn:microsoft.com/office/officeart/2008/layout/AscendingPictureAccentProcess"/>
    <dgm:cxn modelId="{78C33DBC-AFDD-4F89-86BA-9E577FA912B7}" type="presParOf" srcId="{894A7696-6127-4069-BEF8-88115C9A32CD}" destId="{8B56FD28-2177-4991-9C63-3504336C14C3}" srcOrd="3" destOrd="0" presId="urn:microsoft.com/office/officeart/2008/layout/AscendingPictureAccentProcess"/>
    <dgm:cxn modelId="{3C020981-7139-4CF6-A6B4-DBBFC6F69EE8}" type="presParOf" srcId="{894A7696-6127-4069-BEF8-88115C9A32CD}" destId="{B477D5EE-7C04-497B-B6C9-9A9667ADB74A}" srcOrd="4" destOrd="0" presId="urn:microsoft.com/office/officeart/2008/layout/AscendingPictureAccentProcess"/>
    <dgm:cxn modelId="{397F1050-B618-4B8D-B274-04F2692D320D}" type="presParOf" srcId="{894A7696-6127-4069-BEF8-88115C9A32CD}" destId="{154D8382-0398-436D-AD29-3905137D8C4D}" srcOrd="5" destOrd="0" presId="urn:microsoft.com/office/officeart/2008/layout/AscendingPictureAccentProcess"/>
    <dgm:cxn modelId="{8EBEBFC8-8E4E-42AF-A143-589630A2E52B}" type="presParOf" srcId="{894A7696-6127-4069-BEF8-88115C9A32CD}" destId="{6B9FD757-248C-42C6-AB4D-8F522882DA08}" srcOrd="6" destOrd="0" presId="urn:microsoft.com/office/officeart/2008/layout/AscendingPictureAccentProcess"/>
    <dgm:cxn modelId="{7D63CDA2-211A-4176-B975-9B0C84EB5BB6}" type="presParOf" srcId="{894A7696-6127-4069-BEF8-88115C9A32CD}" destId="{D56F8EE1-A8E6-44A7-A464-60D9B025B8A7}" srcOrd="7" destOrd="0" presId="urn:microsoft.com/office/officeart/2008/layout/AscendingPictureAccentProcess"/>
    <dgm:cxn modelId="{D309EC49-A762-48B5-8A7F-F03DCB21188C}" type="presParOf" srcId="{894A7696-6127-4069-BEF8-88115C9A32CD}" destId="{610394C0-2566-4BDD-83F4-728F89DD24C1}" srcOrd="8" destOrd="0" presId="urn:microsoft.com/office/officeart/2008/layout/AscendingPictureAccentProcess"/>
    <dgm:cxn modelId="{9B270656-7ECD-4714-B6BC-AAA45F2FD3D4}" type="presParOf" srcId="{894A7696-6127-4069-BEF8-88115C9A32CD}" destId="{1D00E1F4-FD3B-4FD2-A205-6C0A1AC4BC96}" srcOrd="9" destOrd="0" presId="urn:microsoft.com/office/officeart/2008/layout/AscendingPictureAccentProcess"/>
    <dgm:cxn modelId="{91758ED2-56D8-4591-B6F6-3CCD4AA84EE8}" type="presParOf" srcId="{894A7696-6127-4069-BEF8-88115C9A32CD}" destId="{92E1A374-A111-494A-8DA2-A1124B419AF3}" srcOrd="10" destOrd="0" presId="urn:microsoft.com/office/officeart/2008/layout/AscendingPictureAccentProcess"/>
    <dgm:cxn modelId="{354C8282-3782-4FA9-B7BF-72C8D16BDC31}" type="presParOf" srcId="{894A7696-6127-4069-BEF8-88115C9A32CD}" destId="{2D2EB143-59A3-4EF3-BFAC-9A98B844B0ED}" srcOrd="11" destOrd="0" presId="urn:microsoft.com/office/officeart/2008/layout/AscendingPictureAccentProcess"/>
    <dgm:cxn modelId="{04343647-7AB7-425E-9323-BB82D918D74E}" type="presParOf" srcId="{2D2EB143-59A3-4EF3-BFAC-9A98B844B0ED}" destId="{373E298F-3F79-43DE-90F9-20BBA37E02EF}" srcOrd="0" destOrd="0" presId="urn:microsoft.com/office/officeart/2008/layout/AscendingPictureAccentProcess"/>
    <dgm:cxn modelId="{680E3CBF-CEF5-414D-9BA1-6007D0CE04E5}" type="presParOf" srcId="{894A7696-6127-4069-BEF8-88115C9A32CD}" destId="{92E4D54B-5A5C-4A99-AEE3-E88C76BEEFE2}" srcOrd="12" destOrd="0" presId="urn:microsoft.com/office/officeart/2008/layout/AscendingPictureAccentProcess"/>
    <dgm:cxn modelId="{54707BAD-67D5-4C64-953E-F4C0FC361AD5}" type="presParOf" srcId="{894A7696-6127-4069-BEF8-88115C9A32CD}" destId="{558A54FC-8259-4104-BFB7-30CB105E1F77}" srcOrd="13" destOrd="0" presId="urn:microsoft.com/office/officeart/2008/layout/AscendingPictureAccentProcess"/>
    <dgm:cxn modelId="{17362484-EE86-4499-AE86-4E356E077E12}" type="presParOf" srcId="{558A54FC-8259-4104-BFB7-30CB105E1F77}" destId="{F32D44FE-6713-4204-BC27-1B280E12E35E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08E22C-5E37-411B-A91F-44B59C79CB0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A18A727D-CBDB-41D0-8955-975B5D55E0DC}">
      <dgm:prSet phldrT="[Texto]"/>
      <dgm:spPr/>
      <dgm:t>
        <a:bodyPr/>
        <a:lstStyle/>
        <a:p>
          <a:r>
            <a:rPr lang="es-PE" b="1" dirty="0" smtClean="0">
              <a:latin typeface="Berlin Sans FB Demi" panose="020E0802020502020306" pitchFamily="34" charset="0"/>
            </a:rPr>
            <a:t>Posición del protagonista:</a:t>
          </a:r>
          <a:endParaRPr lang="es-PE" dirty="0"/>
        </a:p>
      </dgm:t>
    </dgm:pt>
    <dgm:pt modelId="{BDA5EACC-9B96-462B-9BEC-D2D009FDC60E}" type="parTrans" cxnId="{584B75C5-4AE4-4CCB-953A-422DDC55B23B}">
      <dgm:prSet/>
      <dgm:spPr/>
      <dgm:t>
        <a:bodyPr/>
        <a:lstStyle/>
        <a:p>
          <a:endParaRPr lang="es-PE"/>
        </a:p>
      </dgm:t>
    </dgm:pt>
    <dgm:pt modelId="{EC18015B-EDB3-44EE-BD8E-68150DEC4D3A}" type="sibTrans" cxnId="{584B75C5-4AE4-4CCB-953A-422DDC55B23B}">
      <dgm:prSet/>
      <dgm:spPr/>
      <dgm:t>
        <a:bodyPr/>
        <a:lstStyle/>
        <a:p>
          <a:endParaRPr lang="es-PE"/>
        </a:p>
      </dgm:t>
    </dgm:pt>
    <dgm:pt modelId="{B4E53302-43BD-402A-809A-9B56A195283B}">
      <dgm:prSet phldrT="[Texto]" custT="1"/>
      <dgm:spPr/>
      <dgm:t>
        <a:bodyPr/>
        <a:lstStyle/>
        <a:p>
          <a:r>
            <a:rPr lang="es-PE" sz="2400" dirty="0" smtClean="0">
              <a:latin typeface="Berlin Sans FB" panose="020E0602020502020306" pitchFamily="34" charset="0"/>
            </a:rPr>
            <a:t>Si optamos por la posición del protagonista , nos colocamos en el centro del universo donde donde recibimos los obstáculos y dificultades como agresiones personales ; nos llenamos de pensamientos negativos  y , sobre todo, vivimos con el miedo y la angustia constante de no poder lograr nuestras metas.</a:t>
          </a:r>
          <a:endParaRPr lang="es-PE" sz="2400" dirty="0"/>
        </a:p>
      </dgm:t>
    </dgm:pt>
    <dgm:pt modelId="{8A40AB70-5FE3-4BC4-B690-7F8CBEBFF121}" type="parTrans" cxnId="{4727DDB7-665B-4DE7-8D7A-9FD4B4A48411}">
      <dgm:prSet/>
      <dgm:spPr/>
      <dgm:t>
        <a:bodyPr/>
        <a:lstStyle/>
        <a:p>
          <a:endParaRPr lang="es-PE"/>
        </a:p>
      </dgm:t>
    </dgm:pt>
    <dgm:pt modelId="{CE7069C1-AC65-46A7-8CF2-00EDA6D02A9F}" type="sibTrans" cxnId="{4727DDB7-665B-4DE7-8D7A-9FD4B4A48411}">
      <dgm:prSet/>
      <dgm:spPr/>
      <dgm:t>
        <a:bodyPr/>
        <a:lstStyle/>
        <a:p>
          <a:endParaRPr lang="es-PE"/>
        </a:p>
      </dgm:t>
    </dgm:pt>
    <dgm:pt modelId="{FB7CEFE9-AAA8-495B-8A1C-73DE031372DD}">
      <dgm:prSet phldrT="[Texto]"/>
      <dgm:spPr/>
      <dgm:t>
        <a:bodyPr/>
        <a:lstStyle/>
        <a:p>
          <a:r>
            <a:rPr lang="es-PE" b="1" dirty="0" smtClean="0">
              <a:latin typeface="Berlin Sans FB" panose="020E0602020502020306" pitchFamily="34" charset="0"/>
            </a:rPr>
            <a:t>Posición de  observador</a:t>
          </a:r>
          <a:endParaRPr lang="es-PE" dirty="0"/>
        </a:p>
      </dgm:t>
    </dgm:pt>
    <dgm:pt modelId="{F3C793C3-2991-4EBF-91E8-03D46B4C6DB9}" type="parTrans" cxnId="{20453CC6-B0F1-4C20-A7BB-109BF6460910}">
      <dgm:prSet/>
      <dgm:spPr/>
      <dgm:t>
        <a:bodyPr/>
        <a:lstStyle/>
        <a:p>
          <a:endParaRPr lang="es-PE"/>
        </a:p>
      </dgm:t>
    </dgm:pt>
    <dgm:pt modelId="{2607D760-85C8-47AE-8292-D417EDC20209}" type="sibTrans" cxnId="{20453CC6-B0F1-4C20-A7BB-109BF6460910}">
      <dgm:prSet/>
      <dgm:spPr/>
      <dgm:t>
        <a:bodyPr/>
        <a:lstStyle/>
        <a:p>
          <a:endParaRPr lang="es-PE"/>
        </a:p>
      </dgm:t>
    </dgm:pt>
    <dgm:pt modelId="{D1F71A05-638E-4166-A0B9-0BBC80669B95}">
      <dgm:prSet phldrT="[Texto]" custT="1"/>
      <dgm:spPr/>
      <dgm:t>
        <a:bodyPr/>
        <a:lstStyle/>
        <a:p>
          <a:r>
            <a:rPr lang="es-PE" sz="2400" dirty="0" smtClean="0">
              <a:latin typeface="Berlin Sans FB" panose="020E0602020502020306" pitchFamily="34" charset="0"/>
            </a:rPr>
            <a:t>La posición del observador no implica irresponsabilidad ni desinterés por conseguir objetivos ; por el contrario , el hecho de hacernos cargos de nuestras emociones  y no reaccionar negativamente ante los obstáculos requiere mucha responsabilidad , así también para enfrentar nuestras metas en la vida , y velar , al mismo tiempo , por </a:t>
          </a:r>
          <a:r>
            <a:rPr lang="es-PE" sz="24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Berlin Sans FB" panose="020E0602020502020306" pitchFamily="34" charset="0"/>
            </a:rPr>
            <a:t>NUESTRA PAZ INTERIOR</a:t>
          </a:r>
          <a:r>
            <a:rPr lang="es-PE" sz="2400" dirty="0" smtClean="0">
              <a:latin typeface="Berlin Sans FB" panose="020E0602020502020306" pitchFamily="34" charset="0"/>
            </a:rPr>
            <a:t>.</a:t>
          </a:r>
          <a:endParaRPr lang="es-PE" sz="2400" dirty="0"/>
        </a:p>
      </dgm:t>
    </dgm:pt>
    <dgm:pt modelId="{FCF10EB4-8547-49FE-8E01-E265754EC694}" type="parTrans" cxnId="{A723D2EB-52C4-47E8-98ED-B89E7E974D03}">
      <dgm:prSet/>
      <dgm:spPr/>
      <dgm:t>
        <a:bodyPr/>
        <a:lstStyle/>
        <a:p>
          <a:endParaRPr lang="es-PE"/>
        </a:p>
      </dgm:t>
    </dgm:pt>
    <dgm:pt modelId="{5E82EDF3-ED7B-4BF1-80AC-4CF86FF0F6B1}" type="sibTrans" cxnId="{A723D2EB-52C4-47E8-98ED-B89E7E974D03}">
      <dgm:prSet/>
      <dgm:spPr/>
      <dgm:t>
        <a:bodyPr/>
        <a:lstStyle/>
        <a:p>
          <a:endParaRPr lang="es-PE"/>
        </a:p>
      </dgm:t>
    </dgm:pt>
    <dgm:pt modelId="{7BDD273F-AB42-4DA2-84F7-FF8015BFF53D}">
      <dgm:prSet custT="1"/>
      <dgm:spPr/>
      <dgm:t>
        <a:bodyPr/>
        <a:lstStyle/>
        <a:p>
          <a:endParaRPr lang="es-PE" sz="2400" dirty="0"/>
        </a:p>
      </dgm:t>
    </dgm:pt>
    <dgm:pt modelId="{EC2E8D76-B919-45A5-BA6E-6CCCE7C7C040}" type="parTrans" cxnId="{63553751-2393-4C10-8E59-BA061C51A41B}">
      <dgm:prSet/>
      <dgm:spPr/>
      <dgm:t>
        <a:bodyPr/>
        <a:lstStyle/>
        <a:p>
          <a:endParaRPr lang="es-PE"/>
        </a:p>
      </dgm:t>
    </dgm:pt>
    <dgm:pt modelId="{02CA3057-1EAA-419D-A190-40F3C8D2BDA5}" type="sibTrans" cxnId="{63553751-2393-4C10-8E59-BA061C51A41B}">
      <dgm:prSet/>
      <dgm:spPr/>
      <dgm:t>
        <a:bodyPr/>
        <a:lstStyle/>
        <a:p>
          <a:endParaRPr lang="es-PE"/>
        </a:p>
      </dgm:t>
    </dgm:pt>
    <dgm:pt modelId="{12C75148-1CCB-4A5D-B5C4-0805FEDD19A4}" type="pres">
      <dgm:prSet presAssocID="{DF08E22C-5E37-411B-A91F-44B59C79CB03}" presName="linearFlow" presStyleCnt="0">
        <dgm:presLayoutVars>
          <dgm:dir/>
          <dgm:animLvl val="lvl"/>
          <dgm:resizeHandles val="exact"/>
        </dgm:presLayoutVars>
      </dgm:prSet>
      <dgm:spPr/>
    </dgm:pt>
    <dgm:pt modelId="{D116D4AC-6BD4-49A8-97D6-254DD3467F4A}" type="pres">
      <dgm:prSet presAssocID="{A18A727D-CBDB-41D0-8955-975B5D55E0DC}" presName="composite" presStyleCnt="0"/>
      <dgm:spPr/>
    </dgm:pt>
    <dgm:pt modelId="{4D0F4C4B-267D-4AD4-8B30-B6EE9DDBBF8D}" type="pres">
      <dgm:prSet presAssocID="{A18A727D-CBDB-41D0-8955-975B5D55E0DC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D34CC5E-C9D8-417D-9365-17218F27C993}" type="pres">
      <dgm:prSet presAssocID="{A18A727D-CBDB-41D0-8955-975B5D55E0DC}" presName="descendantText" presStyleLbl="alignAcc1" presStyleIdx="0" presStyleCnt="2" custScaleY="12977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F9D1542-5F04-4919-9BCF-8C174E9FD777}" type="pres">
      <dgm:prSet presAssocID="{EC18015B-EDB3-44EE-BD8E-68150DEC4D3A}" presName="sp" presStyleCnt="0"/>
      <dgm:spPr/>
    </dgm:pt>
    <dgm:pt modelId="{5D850603-BC86-4076-B642-B83C09423023}" type="pres">
      <dgm:prSet presAssocID="{FB7CEFE9-AAA8-495B-8A1C-73DE031372DD}" presName="composite" presStyleCnt="0"/>
      <dgm:spPr/>
    </dgm:pt>
    <dgm:pt modelId="{788BFA4C-0F96-4CF2-9187-AB7B080C90D2}" type="pres">
      <dgm:prSet presAssocID="{FB7CEFE9-AAA8-495B-8A1C-73DE031372DD}" presName="parentText" presStyleLbl="alignNode1" presStyleIdx="1" presStyleCnt="2" custLinFactNeighborX="-3224" custLinFactNeighborY="-28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A1F2B03-58EC-4E4C-9D94-908935FB3DAE}" type="pres">
      <dgm:prSet presAssocID="{FB7CEFE9-AAA8-495B-8A1C-73DE031372DD}" presName="descendantText" presStyleLbl="alignAcc1" presStyleIdx="1" presStyleCnt="2" custScaleX="96313" custScaleY="152599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20453CC6-B0F1-4C20-A7BB-109BF6460910}" srcId="{DF08E22C-5E37-411B-A91F-44B59C79CB03}" destId="{FB7CEFE9-AAA8-495B-8A1C-73DE031372DD}" srcOrd="1" destOrd="0" parTransId="{F3C793C3-2991-4EBF-91E8-03D46B4C6DB9}" sibTransId="{2607D760-85C8-47AE-8292-D417EDC20209}"/>
    <dgm:cxn modelId="{63553751-2393-4C10-8E59-BA061C51A41B}" srcId="{FB7CEFE9-AAA8-495B-8A1C-73DE031372DD}" destId="{7BDD273F-AB42-4DA2-84F7-FF8015BFF53D}" srcOrd="1" destOrd="0" parTransId="{EC2E8D76-B919-45A5-BA6E-6CCCE7C7C040}" sibTransId="{02CA3057-1EAA-419D-A190-40F3C8D2BDA5}"/>
    <dgm:cxn modelId="{F119B1AC-79A1-4317-BBEE-4E7A0ACDA56C}" type="presOf" srcId="{B4E53302-43BD-402A-809A-9B56A195283B}" destId="{CD34CC5E-C9D8-417D-9365-17218F27C993}" srcOrd="0" destOrd="0" presId="urn:microsoft.com/office/officeart/2005/8/layout/chevron2"/>
    <dgm:cxn modelId="{7A70EA3E-16B0-4038-9418-1380AE1ABFA8}" type="presOf" srcId="{DF08E22C-5E37-411B-A91F-44B59C79CB03}" destId="{12C75148-1CCB-4A5D-B5C4-0805FEDD19A4}" srcOrd="0" destOrd="0" presId="urn:microsoft.com/office/officeart/2005/8/layout/chevron2"/>
    <dgm:cxn modelId="{76F99F98-977D-4FB3-90CE-965703306E77}" type="presOf" srcId="{D1F71A05-638E-4166-A0B9-0BBC80669B95}" destId="{0A1F2B03-58EC-4E4C-9D94-908935FB3DAE}" srcOrd="0" destOrd="0" presId="urn:microsoft.com/office/officeart/2005/8/layout/chevron2"/>
    <dgm:cxn modelId="{A723D2EB-52C4-47E8-98ED-B89E7E974D03}" srcId="{FB7CEFE9-AAA8-495B-8A1C-73DE031372DD}" destId="{D1F71A05-638E-4166-A0B9-0BBC80669B95}" srcOrd="0" destOrd="0" parTransId="{FCF10EB4-8547-49FE-8E01-E265754EC694}" sibTransId="{5E82EDF3-ED7B-4BF1-80AC-4CF86FF0F6B1}"/>
    <dgm:cxn modelId="{4727DDB7-665B-4DE7-8D7A-9FD4B4A48411}" srcId="{A18A727D-CBDB-41D0-8955-975B5D55E0DC}" destId="{B4E53302-43BD-402A-809A-9B56A195283B}" srcOrd="0" destOrd="0" parTransId="{8A40AB70-5FE3-4BC4-B690-7F8CBEBFF121}" sibTransId="{CE7069C1-AC65-46A7-8CF2-00EDA6D02A9F}"/>
    <dgm:cxn modelId="{1CA9461D-89E4-43A2-9CA1-6500460C609D}" type="presOf" srcId="{7BDD273F-AB42-4DA2-84F7-FF8015BFF53D}" destId="{0A1F2B03-58EC-4E4C-9D94-908935FB3DAE}" srcOrd="0" destOrd="1" presId="urn:microsoft.com/office/officeart/2005/8/layout/chevron2"/>
    <dgm:cxn modelId="{BBADB244-9595-49A4-A065-CC9A2D016134}" type="presOf" srcId="{A18A727D-CBDB-41D0-8955-975B5D55E0DC}" destId="{4D0F4C4B-267D-4AD4-8B30-B6EE9DDBBF8D}" srcOrd="0" destOrd="0" presId="urn:microsoft.com/office/officeart/2005/8/layout/chevron2"/>
    <dgm:cxn modelId="{584B75C5-4AE4-4CCB-953A-422DDC55B23B}" srcId="{DF08E22C-5E37-411B-A91F-44B59C79CB03}" destId="{A18A727D-CBDB-41D0-8955-975B5D55E0DC}" srcOrd="0" destOrd="0" parTransId="{BDA5EACC-9B96-462B-9BEC-D2D009FDC60E}" sibTransId="{EC18015B-EDB3-44EE-BD8E-68150DEC4D3A}"/>
    <dgm:cxn modelId="{A8BCDF01-23F2-4093-A834-CBE87EF031D7}" type="presOf" srcId="{FB7CEFE9-AAA8-495B-8A1C-73DE031372DD}" destId="{788BFA4C-0F96-4CF2-9187-AB7B080C90D2}" srcOrd="0" destOrd="0" presId="urn:microsoft.com/office/officeart/2005/8/layout/chevron2"/>
    <dgm:cxn modelId="{A6C1BDDC-D06F-4749-996A-F2A08267057D}" type="presParOf" srcId="{12C75148-1CCB-4A5D-B5C4-0805FEDD19A4}" destId="{D116D4AC-6BD4-49A8-97D6-254DD3467F4A}" srcOrd="0" destOrd="0" presId="urn:microsoft.com/office/officeart/2005/8/layout/chevron2"/>
    <dgm:cxn modelId="{E8CD3321-4346-43A8-832B-93D9EDBF945C}" type="presParOf" srcId="{D116D4AC-6BD4-49A8-97D6-254DD3467F4A}" destId="{4D0F4C4B-267D-4AD4-8B30-B6EE9DDBBF8D}" srcOrd="0" destOrd="0" presId="urn:microsoft.com/office/officeart/2005/8/layout/chevron2"/>
    <dgm:cxn modelId="{77F6DA2B-9ECD-46CB-9BD7-FD587A85AD0A}" type="presParOf" srcId="{D116D4AC-6BD4-49A8-97D6-254DD3467F4A}" destId="{CD34CC5E-C9D8-417D-9365-17218F27C993}" srcOrd="1" destOrd="0" presId="urn:microsoft.com/office/officeart/2005/8/layout/chevron2"/>
    <dgm:cxn modelId="{B5C7DCC2-5F68-47FB-98AC-14A38431834A}" type="presParOf" srcId="{12C75148-1CCB-4A5D-B5C4-0805FEDD19A4}" destId="{6F9D1542-5F04-4919-9BCF-8C174E9FD777}" srcOrd="1" destOrd="0" presId="urn:microsoft.com/office/officeart/2005/8/layout/chevron2"/>
    <dgm:cxn modelId="{80977F34-E27A-4246-863D-1F2A2BA2E31F}" type="presParOf" srcId="{12C75148-1CCB-4A5D-B5C4-0805FEDD19A4}" destId="{5D850603-BC86-4076-B642-B83C09423023}" srcOrd="2" destOrd="0" presId="urn:microsoft.com/office/officeart/2005/8/layout/chevron2"/>
    <dgm:cxn modelId="{3ED95A73-E275-4004-A617-73EE8C51C209}" type="presParOf" srcId="{5D850603-BC86-4076-B642-B83C09423023}" destId="{788BFA4C-0F96-4CF2-9187-AB7B080C90D2}" srcOrd="0" destOrd="0" presId="urn:microsoft.com/office/officeart/2005/8/layout/chevron2"/>
    <dgm:cxn modelId="{E68C6C0D-7F2C-45DB-851A-4FBD42B4454D}" type="presParOf" srcId="{5D850603-BC86-4076-B642-B83C09423023}" destId="{0A1F2B03-58EC-4E4C-9D94-908935FB3DA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88ACB6-5764-4209-BA77-76FB9E2DBADC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CFBE2126-DA5C-4546-85B4-A448D4D7D0B1}">
      <dgm:prSet phldrT="[Texto]" custT="1"/>
      <dgm:spPr/>
      <dgm:t>
        <a:bodyPr/>
        <a:lstStyle/>
        <a:p>
          <a:pPr algn="r"/>
          <a:r>
            <a:rPr lang="es-PE" sz="1400" dirty="0" smtClean="0"/>
            <a:t> 													     </a:t>
          </a:r>
          <a:r>
            <a:rPr lang="es-PE" sz="6000" dirty="0" smtClean="0"/>
            <a:t>-</a:t>
          </a:r>
          <a:r>
            <a:rPr lang="es-PE" sz="1400" dirty="0" smtClean="0"/>
            <a:t>														 </a:t>
          </a:r>
          <a:endParaRPr lang="es-PE" sz="4800" dirty="0"/>
        </a:p>
      </dgm:t>
    </dgm:pt>
    <dgm:pt modelId="{6A98C39D-E188-4B46-B081-8BCE7B422D2F}" type="parTrans" cxnId="{3FA6BDF2-AFC3-427F-A634-8577423251D1}">
      <dgm:prSet/>
      <dgm:spPr/>
      <dgm:t>
        <a:bodyPr/>
        <a:lstStyle/>
        <a:p>
          <a:endParaRPr lang="es-PE"/>
        </a:p>
      </dgm:t>
    </dgm:pt>
    <dgm:pt modelId="{81C8499B-EB80-4907-81E8-4613013AB5B7}" type="sibTrans" cxnId="{3FA6BDF2-AFC3-427F-A634-8577423251D1}">
      <dgm:prSet/>
      <dgm:spPr/>
      <dgm:t>
        <a:bodyPr/>
        <a:lstStyle/>
        <a:p>
          <a:endParaRPr lang="es-PE"/>
        </a:p>
      </dgm:t>
    </dgm:pt>
    <dgm:pt modelId="{DC273132-83AD-47CC-A225-C58F54AFA87C}">
      <dgm:prSet phldrT="[Texto]"/>
      <dgm:spPr/>
      <dgm:t>
        <a:bodyPr/>
        <a:lstStyle/>
        <a:p>
          <a:r>
            <a:rPr lang="es-PE" dirty="0" smtClean="0"/>
            <a:t>+</a:t>
          </a:r>
          <a:endParaRPr lang="es-PE" dirty="0"/>
        </a:p>
      </dgm:t>
    </dgm:pt>
    <dgm:pt modelId="{559C4BCF-285C-47CE-B394-958CFD96D4EE}" type="parTrans" cxnId="{9816F407-D674-4BBF-8A9F-124CFBDB1D00}">
      <dgm:prSet/>
      <dgm:spPr/>
      <dgm:t>
        <a:bodyPr/>
        <a:lstStyle/>
        <a:p>
          <a:endParaRPr lang="es-PE"/>
        </a:p>
      </dgm:t>
    </dgm:pt>
    <dgm:pt modelId="{2BBB9D31-208D-4424-9319-EB590913A350}" type="sibTrans" cxnId="{9816F407-D674-4BBF-8A9F-124CFBDB1D00}">
      <dgm:prSet/>
      <dgm:spPr/>
      <dgm:t>
        <a:bodyPr/>
        <a:lstStyle/>
        <a:p>
          <a:endParaRPr lang="es-PE"/>
        </a:p>
      </dgm:t>
    </dgm:pt>
    <dgm:pt modelId="{32DE58AD-5609-456D-A714-FD2EDAD63BE5}">
      <dgm:prSet custT="1"/>
      <dgm:spPr/>
      <dgm:t>
        <a:bodyPr/>
        <a:lstStyle/>
        <a:p>
          <a:r>
            <a:rPr lang="es-PE" sz="2600" dirty="0" smtClean="0">
              <a:latin typeface="Berlin Sans FB Demi" panose="020E0802020502020306" pitchFamily="34" charset="0"/>
            </a:rPr>
            <a:t>Lo que convierte un mensaje en un “raje” o en una critica  constructiva es la intención del emisor . </a:t>
          </a:r>
        </a:p>
        <a:p>
          <a:r>
            <a:rPr lang="es-PE" sz="2600" dirty="0" smtClean="0">
              <a:latin typeface="Berlin Sans FB Demi" panose="020E0802020502020306" pitchFamily="34" charset="0"/>
            </a:rPr>
            <a:t>si el comentario se lanza para desacreditar , minimizar y ridiculizar  a una persona , constituye un “raje”.</a:t>
          </a:r>
          <a:endParaRPr lang="es-PE" sz="2600" dirty="0" smtClean="0">
            <a:latin typeface="Berlin Sans FB Demi" panose="020E0802020502020306" pitchFamily="34" charset="0"/>
          </a:endParaRPr>
        </a:p>
      </dgm:t>
    </dgm:pt>
    <dgm:pt modelId="{6DCB51D2-824C-4566-9C33-6A4D350834BA}" type="parTrans" cxnId="{60A07A91-FFA2-4508-ABD1-48A42E678A2E}">
      <dgm:prSet/>
      <dgm:spPr/>
      <dgm:t>
        <a:bodyPr/>
        <a:lstStyle/>
        <a:p>
          <a:endParaRPr lang="es-PE"/>
        </a:p>
      </dgm:t>
    </dgm:pt>
    <dgm:pt modelId="{0F13ACF8-3AB5-4A4E-9CB2-E417BBBEE1D9}" type="sibTrans" cxnId="{60A07A91-FFA2-4508-ABD1-48A42E678A2E}">
      <dgm:prSet/>
      <dgm:spPr/>
      <dgm:t>
        <a:bodyPr/>
        <a:lstStyle/>
        <a:p>
          <a:endParaRPr lang="es-PE"/>
        </a:p>
      </dgm:t>
    </dgm:pt>
    <dgm:pt modelId="{95828AC3-D3B8-410E-8872-AA073D76863E}">
      <dgm:prSet custT="1"/>
      <dgm:spPr/>
      <dgm:t>
        <a:bodyPr/>
        <a:lstStyle/>
        <a:p>
          <a:r>
            <a:rPr lang="es-PE" sz="2600" dirty="0" smtClean="0">
              <a:latin typeface="Berlin Sans FB Demi" panose="020E0802020502020306" pitchFamily="34" charset="0"/>
            </a:rPr>
            <a:t>Si el comentario Se crea porque sinceramente queremos ayudar a la persona o la organización a mejorar , entonces se convierte en una critica constructiva .</a:t>
          </a:r>
        </a:p>
        <a:p>
          <a:r>
            <a:rPr lang="es-PE" sz="2600" dirty="0" smtClean="0">
              <a:latin typeface="Berlin Sans FB Demi" panose="020E0802020502020306" pitchFamily="34" charset="0"/>
            </a:rPr>
            <a:t>El problema es que , a veces , ni siquiera uno mismo sabe la verdadera intención de sus propios mensajes.</a:t>
          </a:r>
          <a:endParaRPr lang="es-PE" sz="2600" dirty="0">
            <a:latin typeface="Berlin Sans FB Demi" panose="020E0802020502020306" pitchFamily="34" charset="0"/>
          </a:endParaRPr>
        </a:p>
      </dgm:t>
    </dgm:pt>
    <dgm:pt modelId="{62CB769E-AC88-41CD-AF57-A1A73681B2D4}" type="parTrans" cxnId="{2D3AF3D3-D70D-4BE8-8277-8F39A0A4181B}">
      <dgm:prSet/>
      <dgm:spPr/>
      <dgm:t>
        <a:bodyPr/>
        <a:lstStyle/>
        <a:p>
          <a:endParaRPr lang="es-PE"/>
        </a:p>
      </dgm:t>
    </dgm:pt>
    <dgm:pt modelId="{AA47119B-EA48-4C1D-A2F9-61743154046F}" type="sibTrans" cxnId="{2D3AF3D3-D70D-4BE8-8277-8F39A0A4181B}">
      <dgm:prSet/>
      <dgm:spPr/>
      <dgm:t>
        <a:bodyPr/>
        <a:lstStyle/>
        <a:p>
          <a:endParaRPr lang="es-PE"/>
        </a:p>
      </dgm:t>
    </dgm:pt>
    <dgm:pt modelId="{8981C350-AB5A-4ECC-BF87-12259D5F4AF3}" type="pres">
      <dgm:prSet presAssocID="{DF88ACB6-5764-4209-BA77-76FB9E2DBADC}" presName="list" presStyleCnt="0">
        <dgm:presLayoutVars>
          <dgm:dir/>
          <dgm:animLvl val="lvl"/>
        </dgm:presLayoutVars>
      </dgm:prSet>
      <dgm:spPr/>
    </dgm:pt>
    <dgm:pt modelId="{4CC9A973-8AF4-4FF2-A347-27333A7E647B}" type="pres">
      <dgm:prSet presAssocID="{CFBE2126-DA5C-4546-85B4-A448D4D7D0B1}" presName="posSpace" presStyleCnt="0"/>
      <dgm:spPr/>
    </dgm:pt>
    <dgm:pt modelId="{1FE04B82-65A6-4892-939A-7C0DAA71DCFF}" type="pres">
      <dgm:prSet presAssocID="{CFBE2126-DA5C-4546-85B4-A448D4D7D0B1}" presName="vertFlow" presStyleCnt="0"/>
      <dgm:spPr/>
    </dgm:pt>
    <dgm:pt modelId="{D4BFE544-DA8B-4362-830E-26A4D5D0C68A}" type="pres">
      <dgm:prSet presAssocID="{CFBE2126-DA5C-4546-85B4-A448D4D7D0B1}" presName="topSpace" presStyleCnt="0"/>
      <dgm:spPr/>
    </dgm:pt>
    <dgm:pt modelId="{7BF67CE8-95BE-41E6-B629-B8788044E8E4}" type="pres">
      <dgm:prSet presAssocID="{CFBE2126-DA5C-4546-85B4-A448D4D7D0B1}" presName="firstComp" presStyleCnt="0"/>
      <dgm:spPr/>
    </dgm:pt>
    <dgm:pt modelId="{EB156CEE-23B0-4EB9-BAE1-3CBA151A5EA3}" type="pres">
      <dgm:prSet presAssocID="{CFBE2126-DA5C-4546-85B4-A448D4D7D0B1}" presName="firstChild" presStyleLbl="bgAccFollowNode1" presStyleIdx="0" presStyleCnt="2" custScaleX="133462" custScaleY="234647" custLinFactNeighborX="-30118" custLinFactNeighborY="-14078"/>
      <dgm:spPr/>
      <dgm:t>
        <a:bodyPr/>
        <a:lstStyle/>
        <a:p>
          <a:endParaRPr lang="es-PE"/>
        </a:p>
      </dgm:t>
    </dgm:pt>
    <dgm:pt modelId="{5B3D31BC-4808-4BF5-88A2-EC2B70E29537}" type="pres">
      <dgm:prSet presAssocID="{CFBE2126-DA5C-4546-85B4-A448D4D7D0B1}" presName="firstChildTx" presStyleLbl="bgAccFollowNode1" presStyleIdx="0" presStyleCnt="2">
        <dgm:presLayoutVars>
          <dgm:bulletEnabled val="1"/>
        </dgm:presLayoutVars>
      </dgm:prSet>
      <dgm:spPr/>
    </dgm:pt>
    <dgm:pt modelId="{8B83E7E7-A64B-40CB-B18E-168279B6D6DB}" type="pres">
      <dgm:prSet presAssocID="{CFBE2126-DA5C-4546-85B4-A448D4D7D0B1}" presName="negSpace" presStyleCnt="0"/>
      <dgm:spPr/>
    </dgm:pt>
    <dgm:pt modelId="{7F4A26A1-1F78-4201-BC90-7F5A6D2B6437}" type="pres">
      <dgm:prSet presAssocID="{CFBE2126-DA5C-4546-85B4-A448D4D7D0B1}" presName="circle" presStyleLbl="node1" presStyleIdx="0" presStyleCnt="2" custScaleX="50761" custScaleY="46848" custLinFactNeighborX="-38464" custLinFactNeighborY="-55"/>
      <dgm:spPr/>
      <dgm:t>
        <a:bodyPr/>
        <a:lstStyle/>
        <a:p>
          <a:endParaRPr lang="es-PE"/>
        </a:p>
      </dgm:t>
    </dgm:pt>
    <dgm:pt modelId="{B62E28BD-89D1-4FA7-BF66-2E758D436B85}" type="pres">
      <dgm:prSet presAssocID="{81C8499B-EB80-4907-81E8-4613013AB5B7}" presName="transSpace" presStyleCnt="0"/>
      <dgm:spPr/>
    </dgm:pt>
    <dgm:pt modelId="{73F54FC4-FB45-4E31-9287-0E57B65340D4}" type="pres">
      <dgm:prSet presAssocID="{DC273132-83AD-47CC-A225-C58F54AFA87C}" presName="posSpace" presStyleCnt="0"/>
      <dgm:spPr/>
    </dgm:pt>
    <dgm:pt modelId="{D0A96C3A-6BE2-4D0A-A5D3-0F845C28059B}" type="pres">
      <dgm:prSet presAssocID="{DC273132-83AD-47CC-A225-C58F54AFA87C}" presName="vertFlow" presStyleCnt="0"/>
      <dgm:spPr/>
    </dgm:pt>
    <dgm:pt modelId="{8D2E69DA-EF30-447C-B2D7-510EC256056E}" type="pres">
      <dgm:prSet presAssocID="{DC273132-83AD-47CC-A225-C58F54AFA87C}" presName="topSpace" presStyleCnt="0"/>
      <dgm:spPr/>
    </dgm:pt>
    <dgm:pt modelId="{4E29CB68-2BAD-455F-A0F0-3E911188DC43}" type="pres">
      <dgm:prSet presAssocID="{DC273132-83AD-47CC-A225-C58F54AFA87C}" presName="firstComp" presStyleCnt="0"/>
      <dgm:spPr/>
    </dgm:pt>
    <dgm:pt modelId="{2303F19A-5823-4133-BAD7-E258BD9545B9}" type="pres">
      <dgm:prSet presAssocID="{DC273132-83AD-47CC-A225-C58F54AFA87C}" presName="firstChild" presStyleLbl="bgAccFollowNode1" presStyleIdx="1" presStyleCnt="2" custScaleX="129683" custScaleY="238219" custLinFactNeighborX="-31202" custLinFactNeighborY="-11990"/>
      <dgm:spPr/>
      <dgm:t>
        <a:bodyPr/>
        <a:lstStyle/>
        <a:p>
          <a:endParaRPr lang="es-PE"/>
        </a:p>
      </dgm:t>
    </dgm:pt>
    <dgm:pt modelId="{9DC96585-615B-4C58-972C-229910B2DF11}" type="pres">
      <dgm:prSet presAssocID="{DC273132-83AD-47CC-A225-C58F54AFA87C}" presName="first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3A69A9D-65C5-40D2-8002-71BFE8980E28}" type="pres">
      <dgm:prSet presAssocID="{DC273132-83AD-47CC-A225-C58F54AFA87C}" presName="negSpace" presStyleCnt="0"/>
      <dgm:spPr/>
    </dgm:pt>
    <dgm:pt modelId="{41D1DC17-1015-4DBC-BADD-67FEC2625134}" type="pres">
      <dgm:prSet presAssocID="{DC273132-83AD-47CC-A225-C58F54AFA87C}" presName="circle" presStyleLbl="node1" presStyleIdx="1" presStyleCnt="2" custScaleX="47983" custScaleY="47350" custLinFactNeighborX="-40664" custLinFactNeighborY="-6184"/>
      <dgm:spPr/>
      <dgm:t>
        <a:bodyPr/>
        <a:lstStyle/>
        <a:p>
          <a:endParaRPr lang="es-PE"/>
        </a:p>
      </dgm:t>
    </dgm:pt>
  </dgm:ptLst>
  <dgm:cxnLst>
    <dgm:cxn modelId="{9816F407-D674-4BBF-8A9F-124CFBDB1D00}" srcId="{DF88ACB6-5764-4209-BA77-76FB9E2DBADC}" destId="{DC273132-83AD-47CC-A225-C58F54AFA87C}" srcOrd="1" destOrd="0" parTransId="{559C4BCF-285C-47CE-B394-958CFD96D4EE}" sibTransId="{2BBB9D31-208D-4424-9319-EB590913A350}"/>
    <dgm:cxn modelId="{E71810F0-C866-428D-B8E5-EF74C00B4560}" type="presOf" srcId="{95828AC3-D3B8-410E-8872-AA073D76863E}" destId="{9DC96585-615B-4C58-972C-229910B2DF11}" srcOrd="1" destOrd="0" presId="urn:microsoft.com/office/officeart/2005/8/layout/hList9"/>
    <dgm:cxn modelId="{9C8A806E-9214-45D5-8F78-F243FB486297}" type="presOf" srcId="{32DE58AD-5609-456D-A714-FD2EDAD63BE5}" destId="{EB156CEE-23B0-4EB9-BAE1-3CBA151A5EA3}" srcOrd="0" destOrd="0" presId="urn:microsoft.com/office/officeart/2005/8/layout/hList9"/>
    <dgm:cxn modelId="{91B308F6-653D-49B7-8D3D-B08DCF24DF3A}" type="presOf" srcId="{95828AC3-D3B8-410E-8872-AA073D76863E}" destId="{2303F19A-5823-4133-BAD7-E258BD9545B9}" srcOrd="0" destOrd="0" presId="urn:microsoft.com/office/officeart/2005/8/layout/hList9"/>
    <dgm:cxn modelId="{60A07A91-FFA2-4508-ABD1-48A42E678A2E}" srcId="{CFBE2126-DA5C-4546-85B4-A448D4D7D0B1}" destId="{32DE58AD-5609-456D-A714-FD2EDAD63BE5}" srcOrd="0" destOrd="0" parTransId="{6DCB51D2-824C-4566-9C33-6A4D350834BA}" sibTransId="{0F13ACF8-3AB5-4A4E-9CB2-E417BBBEE1D9}"/>
    <dgm:cxn modelId="{A5674FD2-CC2D-4732-8D81-17CF8E5778B6}" type="presOf" srcId="{CFBE2126-DA5C-4546-85B4-A448D4D7D0B1}" destId="{7F4A26A1-1F78-4201-BC90-7F5A6D2B6437}" srcOrd="0" destOrd="0" presId="urn:microsoft.com/office/officeart/2005/8/layout/hList9"/>
    <dgm:cxn modelId="{F930316C-774A-4EBE-8381-FFD59DE5E17B}" type="presOf" srcId="{32DE58AD-5609-456D-A714-FD2EDAD63BE5}" destId="{5B3D31BC-4808-4BF5-88A2-EC2B70E29537}" srcOrd="1" destOrd="0" presId="urn:microsoft.com/office/officeart/2005/8/layout/hList9"/>
    <dgm:cxn modelId="{2D3AF3D3-D70D-4BE8-8277-8F39A0A4181B}" srcId="{DC273132-83AD-47CC-A225-C58F54AFA87C}" destId="{95828AC3-D3B8-410E-8872-AA073D76863E}" srcOrd="0" destOrd="0" parTransId="{62CB769E-AC88-41CD-AF57-A1A73681B2D4}" sibTransId="{AA47119B-EA48-4C1D-A2F9-61743154046F}"/>
    <dgm:cxn modelId="{D3119625-CC6D-4945-BF69-15C98288CE1F}" type="presOf" srcId="{DC273132-83AD-47CC-A225-C58F54AFA87C}" destId="{41D1DC17-1015-4DBC-BADD-67FEC2625134}" srcOrd="0" destOrd="0" presId="urn:microsoft.com/office/officeart/2005/8/layout/hList9"/>
    <dgm:cxn modelId="{6EDC76BC-1F06-4037-84AD-0244AF4E2BDE}" type="presOf" srcId="{DF88ACB6-5764-4209-BA77-76FB9E2DBADC}" destId="{8981C350-AB5A-4ECC-BF87-12259D5F4AF3}" srcOrd="0" destOrd="0" presId="urn:microsoft.com/office/officeart/2005/8/layout/hList9"/>
    <dgm:cxn modelId="{3FA6BDF2-AFC3-427F-A634-8577423251D1}" srcId="{DF88ACB6-5764-4209-BA77-76FB9E2DBADC}" destId="{CFBE2126-DA5C-4546-85B4-A448D4D7D0B1}" srcOrd="0" destOrd="0" parTransId="{6A98C39D-E188-4B46-B081-8BCE7B422D2F}" sibTransId="{81C8499B-EB80-4907-81E8-4613013AB5B7}"/>
    <dgm:cxn modelId="{7F39E3D1-76DD-4CAB-BF98-69C2EB77945D}" type="presParOf" srcId="{8981C350-AB5A-4ECC-BF87-12259D5F4AF3}" destId="{4CC9A973-8AF4-4FF2-A347-27333A7E647B}" srcOrd="0" destOrd="0" presId="urn:microsoft.com/office/officeart/2005/8/layout/hList9"/>
    <dgm:cxn modelId="{7235A045-A15A-40C2-B09F-62693E038EB5}" type="presParOf" srcId="{8981C350-AB5A-4ECC-BF87-12259D5F4AF3}" destId="{1FE04B82-65A6-4892-939A-7C0DAA71DCFF}" srcOrd="1" destOrd="0" presId="urn:microsoft.com/office/officeart/2005/8/layout/hList9"/>
    <dgm:cxn modelId="{A644E065-59B7-496E-B587-60F64CF6DAB2}" type="presParOf" srcId="{1FE04B82-65A6-4892-939A-7C0DAA71DCFF}" destId="{D4BFE544-DA8B-4362-830E-26A4D5D0C68A}" srcOrd="0" destOrd="0" presId="urn:microsoft.com/office/officeart/2005/8/layout/hList9"/>
    <dgm:cxn modelId="{3396F290-C43D-4F85-960F-90D54D15F96A}" type="presParOf" srcId="{1FE04B82-65A6-4892-939A-7C0DAA71DCFF}" destId="{7BF67CE8-95BE-41E6-B629-B8788044E8E4}" srcOrd="1" destOrd="0" presId="urn:microsoft.com/office/officeart/2005/8/layout/hList9"/>
    <dgm:cxn modelId="{092991E7-53A0-420A-99F2-27ED343C2FB9}" type="presParOf" srcId="{7BF67CE8-95BE-41E6-B629-B8788044E8E4}" destId="{EB156CEE-23B0-4EB9-BAE1-3CBA151A5EA3}" srcOrd="0" destOrd="0" presId="urn:microsoft.com/office/officeart/2005/8/layout/hList9"/>
    <dgm:cxn modelId="{643458D8-2E01-4A17-B5CF-85CF087F72BE}" type="presParOf" srcId="{7BF67CE8-95BE-41E6-B629-B8788044E8E4}" destId="{5B3D31BC-4808-4BF5-88A2-EC2B70E29537}" srcOrd="1" destOrd="0" presId="urn:microsoft.com/office/officeart/2005/8/layout/hList9"/>
    <dgm:cxn modelId="{25C3D027-9F25-4B64-A40D-3FE16966AE73}" type="presParOf" srcId="{8981C350-AB5A-4ECC-BF87-12259D5F4AF3}" destId="{8B83E7E7-A64B-40CB-B18E-168279B6D6DB}" srcOrd="2" destOrd="0" presId="urn:microsoft.com/office/officeart/2005/8/layout/hList9"/>
    <dgm:cxn modelId="{F1ADABAF-9567-450A-86BB-8B423EA2FDA3}" type="presParOf" srcId="{8981C350-AB5A-4ECC-BF87-12259D5F4AF3}" destId="{7F4A26A1-1F78-4201-BC90-7F5A6D2B6437}" srcOrd="3" destOrd="0" presId="urn:microsoft.com/office/officeart/2005/8/layout/hList9"/>
    <dgm:cxn modelId="{A05417ED-5474-469A-9C1C-C8D5ACA4B0D3}" type="presParOf" srcId="{8981C350-AB5A-4ECC-BF87-12259D5F4AF3}" destId="{B62E28BD-89D1-4FA7-BF66-2E758D436B85}" srcOrd="4" destOrd="0" presId="urn:microsoft.com/office/officeart/2005/8/layout/hList9"/>
    <dgm:cxn modelId="{995D3EA1-FA4D-4106-9B35-776EC6F36010}" type="presParOf" srcId="{8981C350-AB5A-4ECC-BF87-12259D5F4AF3}" destId="{73F54FC4-FB45-4E31-9287-0E57B65340D4}" srcOrd="5" destOrd="0" presId="urn:microsoft.com/office/officeart/2005/8/layout/hList9"/>
    <dgm:cxn modelId="{C95E0478-E39B-4FD0-8130-681A22CB89EC}" type="presParOf" srcId="{8981C350-AB5A-4ECC-BF87-12259D5F4AF3}" destId="{D0A96C3A-6BE2-4D0A-A5D3-0F845C28059B}" srcOrd="6" destOrd="0" presId="urn:microsoft.com/office/officeart/2005/8/layout/hList9"/>
    <dgm:cxn modelId="{A2229263-ED15-49DE-953A-FCFFE4A2EF0F}" type="presParOf" srcId="{D0A96C3A-6BE2-4D0A-A5D3-0F845C28059B}" destId="{8D2E69DA-EF30-447C-B2D7-510EC256056E}" srcOrd="0" destOrd="0" presId="urn:microsoft.com/office/officeart/2005/8/layout/hList9"/>
    <dgm:cxn modelId="{6FD0ACB3-68D2-48AD-9717-BFB0007DE63F}" type="presParOf" srcId="{D0A96C3A-6BE2-4D0A-A5D3-0F845C28059B}" destId="{4E29CB68-2BAD-455F-A0F0-3E911188DC43}" srcOrd="1" destOrd="0" presId="urn:microsoft.com/office/officeart/2005/8/layout/hList9"/>
    <dgm:cxn modelId="{1B07F1BB-95C9-4BBC-AA38-40D32CD28046}" type="presParOf" srcId="{4E29CB68-2BAD-455F-A0F0-3E911188DC43}" destId="{2303F19A-5823-4133-BAD7-E258BD9545B9}" srcOrd="0" destOrd="0" presId="urn:microsoft.com/office/officeart/2005/8/layout/hList9"/>
    <dgm:cxn modelId="{6FBC12DD-82A0-46A5-A9DA-F9D826D1C564}" type="presParOf" srcId="{4E29CB68-2BAD-455F-A0F0-3E911188DC43}" destId="{9DC96585-615B-4C58-972C-229910B2DF11}" srcOrd="1" destOrd="0" presId="urn:microsoft.com/office/officeart/2005/8/layout/hList9"/>
    <dgm:cxn modelId="{487B1F06-0E64-41E3-8A1B-65AD7EF3E025}" type="presParOf" srcId="{8981C350-AB5A-4ECC-BF87-12259D5F4AF3}" destId="{43A69A9D-65C5-40D2-8002-71BFE8980E28}" srcOrd="7" destOrd="0" presId="urn:microsoft.com/office/officeart/2005/8/layout/hList9"/>
    <dgm:cxn modelId="{CE5A9C36-001C-4DF5-88D3-29D3807BDC23}" type="presParOf" srcId="{8981C350-AB5A-4ECC-BF87-12259D5F4AF3}" destId="{41D1DC17-1015-4DBC-BADD-67FEC2625134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BEAA7C-69C5-4E60-BCF2-258030B3D33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2C5F729A-ADBC-46B7-A857-A9D226EAD01C}">
      <dgm:prSet phldrT="[Texto]"/>
      <dgm:spPr/>
      <dgm:t>
        <a:bodyPr/>
        <a:lstStyle/>
        <a:p>
          <a:r>
            <a:rPr lang="es-PE" dirty="0" smtClean="0"/>
            <a:t>1</a:t>
          </a:r>
          <a:endParaRPr lang="es-PE" dirty="0"/>
        </a:p>
      </dgm:t>
    </dgm:pt>
    <dgm:pt modelId="{05195DB5-DE35-4234-B6B3-CABEEE06C77E}" type="parTrans" cxnId="{075DA336-5B9D-424B-8FEE-15ACCD5D3B09}">
      <dgm:prSet/>
      <dgm:spPr/>
      <dgm:t>
        <a:bodyPr/>
        <a:lstStyle/>
        <a:p>
          <a:endParaRPr lang="es-PE"/>
        </a:p>
      </dgm:t>
    </dgm:pt>
    <dgm:pt modelId="{5E1BC155-C875-4131-AEF4-0E7405C9624F}" type="sibTrans" cxnId="{075DA336-5B9D-424B-8FEE-15ACCD5D3B09}">
      <dgm:prSet/>
      <dgm:spPr/>
      <dgm:t>
        <a:bodyPr/>
        <a:lstStyle/>
        <a:p>
          <a:endParaRPr lang="es-PE"/>
        </a:p>
      </dgm:t>
    </dgm:pt>
    <dgm:pt modelId="{DA76CD62-DD17-4EEE-9C0C-8167CDA6B0EC}">
      <dgm:prSet phldrT="[Texto]"/>
      <dgm:spPr/>
      <dgm:t>
        <a:bodyPr/>
        <a:lstStyle/>
        <a:p>
          <a:r>
            <a:rPr lang="es-PE" dirty="0" smtClean="0">
              <a:latin typeface="Berlin Sans FB" panose="020E0602020502020306" pitchFamily="34" charset="0"/>
            </a:rPr>
            <a:t>Cada vez que realice un comentario sobre una tercera persona , pregúntese a conciencia cuales son sus verdaderas intenciones. </a:t>
          </a:r>
          <a:endParaRPr lang="es-PE" dirty="0"/>
        </a:p>
      </dgm:t>
    </dgm:pt>
    <dgm:pt modelId="{F5B464B0-8FA4-4662-8049-B463C359C82E}" type="parTrans" cxnId="{A9241332-68E5-40B2-B1B5-7F8D58655BE2}">
      <dgm:prSet/>
      <dgm:spPr/>
      <dgm:t>
        <a:bodyPr/>
        <a:lstStyle/>
        <a:p>
          <a:endParaRPr lang="es-PE"/>
        </a:p>
      </dgm:t>
    </dgm:pt>
    <dgm:pt modelId="{1996FF5D-B504-42B9-AD37-A339D56825A4}" type="sibTrans" cxnId="{A9241332-68E5-40B2-B1B5-7F8D58655BE2}">
      <dgm:prSet/>
      <dgm:spPr/>
      <dgm:t>
        <a:bodyPr/>
        <a:lstStyle/>
        <a:p>
          <a:endParaRPr lang="es-PE"/>
        </a:p>
      </dgm:t>
    </dgm:pt>
    <dgm:pt modelId="{29DF4288-8937-41F7-B08E-7BE6C351297D}">
      <dgm:prSet phldrT="[Texto]"/>
      <dgm:spPr/>
      <dgm:t>
        <a:bodyPr/>
        <a:lstStyle/>
        <a:p>
          <a:r>
            <a:rPr lang="es-PE" dirty="0" smtClean="0"/>
            <a:t>2</a:t>
          </a:r>
          <a:endParaRPr lang="es-PE" dirty="0"/>
        </a:p>
      </dgm:t>
    </dgm:pt>
    <dgm:pt modelId="{63C6450F-8BDD-4D16-A9AB-6876F1388D52}" type="parTrans" cxnId="{434F1713-7C51-42FF-BBA1-45695CBC5873}">
      <dgm:prSet/>
      <dgm:spPr/>
      <dgm:t>
        <a:bodyPr/>
        <a:lstStyle/>
        <a:p>
          <a:endParaRPr lang="es-PE"/>
        </a:p>
      </dgm:t>
    </dgm:pt>
    <dgm:pt modelId="{32E2E0C0-A1B9-43C2-AD72-36F7A8FFAB2F}" type="sibTrans" cxnId="{434F1713-7C51-42FF-BBA1-45695CBC5873}">
      <dgm:prSet/>
      <dgm:spPr/>
      <dgm:t>
        <a:bodyPr/>
        <a:lstStyle/>
        <a:p>
          <a:endParaRPr lang="es-PE"/>
        </a:p>
      </dgm:t>
    </dgm:pt>
    <dgm:pt modelId="{0AD09D84-8AEE-4F94-B150-1CD4E731A356}">
      <dgm:prSet phldrT="[Texto]"/>
      <dgm:spPr/>
      <dgm:t>
        <a:bodyPr/>
        <a:lstStyle/>
        <a:p>
          <a:r>
            <a:rPr lang="es-PE" dirty="0" smtClean="0">
              <a:latin typeface="Berlin Sans FB" panose="020E0602020502020306" pitchFamily="34" charset="0"/>
            </a:rPr>
            <a:t>Otro consejo es hablar de la conducta que esa persona tiene que mejorar , pero sin poner adjetivos. </a:t>
          </a:r>
          <a:endParaRPr lang="es-PE" dirty="0"/>
        </a:p>
      </dgm:t>
    </dgm:pt>
    <dgm:pt modelId="{E59CBD58-4D11-4974-A671-0CE1B9F67DD7}" type="parTrans" cxnId="{77A65672-9099-4F6D-95CD-7FFE7FDAC9EB}">
      <dgm:prSet/>
      <dgm:spPr/>
      <dgm:t>
        <a:bodyPr/>
        <a:lstStyle/>
        <a:p>
          <a:endParaRPr lang="es-PE"/>
        </a:p>
      </dgm:t>
    </dgm:pt>
    <dgm:pt modelId="{91309AAA-82D5-4AAD-AB27-FE30DCB215CC}" type="sibTrans" cxnId="{77A65672-9099-4F6D-95CD-7FFE7FDAC9EB}">
      <dgm:prSet/>
      <dgm:spPr/>
      <dgm:t>
        <a:bodyPr/>
        <a:lstStyle/>
        <a:p>
          <a:endParaRPr lang="es-PE"/>
        </a:p>
      </dgm:t>
    </dgm:pt>
    <dgm:pt modelId="{31230472-0A9D-4B8F-9BC9-EAC60FBDCEE7}">
      <dgm:prSet phldrT="[Texto]"/>
      <dgm:spPr/>
      <dgm:t>
        <a:bodyPr/>
        <a:lstStyle/>
        <a:p>
          <a:r>
            <a:rPr lang="es-PE" dirty="0" smtClean="0"/>
            <a:t>3</a:t>
          </a:r>
          <a:endParaRPr lang="es-PE" dirty="0"/>
        </a:p>
      </dgm:t>
    </dgm:pt>
    <dgm:pt modelId="{77CE1B31-BBD1-40AB-882A-D1A8E07B0244}" type="parTrans" cxnId="{C1132278-6826-4F2F-A801-2D1B3BE63DC8}">
      <dgm:prSet/>
      <dgm:spPr/>
      <dgm:t>
        <a:bodyPr/>
        <a:lstStyle/>
        <a:p>
          <a:endParaRPr lang="es-PE"/>
        </a:p>
      </dgm:t>
    </dgm:pt>
    <dgm:pt modelId="{AE14724D-AFC3-4E33-8AFD-46E315D1DE8A}" type="sibTrans" cxnId="{C1132278-6826-4F2F-A801-2D1B3BE63DC8}">
      <dgm:prSet/>
      <dgm:spPr/>
      <dgm:t>
        <a:bodyPr/>
        <a:lstStyle/>
        <a:p>
          <a:endParaRPr lang="es-PE"/>
        </a:p>
      </dgm:t>
    </dgm:pt>
    <dgm:pt modelId="{7EB072A4-A1A7-4BC3-AC48-ABF9DC086512}">
      <dgm:prSet phldrT="[Texto]"/>
      <dgm:spPr/>
      <dgm:t>
        <a:bodyPr/>
        <a:lstStyle/>
        <a:p>
          <a:r>
            <a:rPr lang="es-PE" dirty="0" smtClean="0">
              <a:latin typeface="Berlin Sans FB" panose="020E0602020502020306" pitchFamily="34" charset="0"/>
            </a:rPr>
            <a:t>Y los mas importante ; la forma en que decimos las cosas , podemos dar a conocer nuestras incomodidades y pensamientos cuando algo no va bien o alguien ; pero dándolo a conocer de una  buena manera , aquí vendría a tallar la manera como trasmitimos el mensaje , ya que podemos transmitir el mismo  mensaje  de diversas maneras.</a:t>
          </a:r>
          <a:endParaRPr lang="es-PE" dirty="0"/>
        </a:p>
      </dgm:t>
    </dgm:pt>
    <dgm:pt modelId="{F2DA2792-2BE3-492E-ADA0-5E08232EDE99}" type="parTrans" cxnId="{760D25FC-8942-4D83-B935-CF141C35703F}">
      <dgm:prSet/>
      <dgm:spPr/>
      <dgm:t>
        <a:bodyPr/>
        <a:lstStyle/>
        <a:p>
          <a:endParaRPr lang="es-PE"/>
        </a:p>
      </dgm:t>
    </dgm:pt>
    <dgm:pt modelId="{A8791FB1-5D6E-4FAC-BA78-82E43B2BEC41}" type="sibTrans" cxnId="{760D25FC-8942-4D83-B935-CF141C35703F}">
      <dgm:prSet/>
      <dgm:spPr/>
      <dgm:t>
        <a:bodyPr/>
        <a:lstStyle/>
        <a:p>
          <a:endParaRPr lang="es-PE"/>
        </a:p>
      </dgm:t>
    </dgm:pt>
    <dgm:pt modelId="{74FE88DD-A675-494C-9D41-825478EA7481}">
      <dgm:prSet/>
      <dgm:spPr/>
      <dgm:t>
        <a:bodyPr/>
        <a:lstStyle/>
        <a:p>
          <a:endParaRPr lang="es-PE" dirty="0"/>
        </a:p>
      </dgm:t>
    </dgm:pt>
    <dgm:pt modelId="{5C12BD92-A27F-480A-A1D0-DA32A3BA4E37}" type="parTrans" cxnId="{F4AC29E1-B690-4701-88BD-A398DB640F7D}">
      <dgm:prSet/>
      <dgm:spPr/>
      <dgm:t>
        <a:bodyPr/>
        <a:lstStyle/>
        <a:p>
          <a:endParaRPr lang="es-PE"/>
        </a:p>
      </dgm:t>
    </dgm:pt>
    <dgm:pt modelId="{431104A5-E654-47C2-BED1-A8E5EA6B467B}" type="sibTrans" cxnId="{F4AC29E1-B690-4701-88BD-A398DB640F7D}">
      <dgm:prSet/>
      <dgm:spPr/>
      <dgm:t>
        <a:bodyPr/>
        <a:lstStyle/>
        <a:p>
          <a:endParaRPr lang="es-PE"/>
        </a:p>
      </dgm:t>
    </dgm:pt>
    <dgm:pt modelId="{1DE95E17-3D61-4D5C-BE10-46766E3C316B}" type="pres">
      <dgm:prSet presAssocID="{69BEAA7C-69C5-4E60-BCF2-258030B3D33D}" presName="linearFlow" presStyleCnt="0">
        <dgm:presLayoutVars>
          <dgm:dir/>
          <dgm:animLvl val="lvl"/>
          <dgm:resizeHandles val="exact"/>
        </dgm:presLayoutVars>
      </dgm:prSet>
      <dgm:spPr/>
    </dgm:pt>
    <dgm:pt modelId="{D487A97D-BA65-4787-A452-2146FF4BD00D}" type="pres">
      <dgm:prSet presAssocID="{2C5F729A-ADBC-46B7-A857-A9D226EAD01C}" presName="composite" presStyleCnt="0"/>
      <dgm:spPr/>
    </dgm:pt>
    <dgm:pt modelId="{78F415EA-C6F3-4740-85CC-C52E085271C5}" type="pres">
      <dgm:prSet presAssocID="{2C5F729A-ADBC-46B7-A857-A9D226EAD01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EA1D750-1EFA-4AA1-A7F7-9342608BFDB8}" type="pres">
      <dgm:prSet presAssocID="{2C5F729A-ADBC-46B7-A857-A9D226EAD01C}" presName="descendantText" presStyleLbl="alignAcc1" presStyleIdx="0" presStyleCnt="3" custScaleY="13495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51F8504-7498-44D4-ACF4-CDA129FBCAE4}" type="pres">
      <dgm:prSet presAssocID="{5E1BC155-C875-4131-AEF4-0E7405C9624F}" presName="sp" presStyleCnt="0"/>
      <dgm:spPr/>
    </dgm:pt>
    <dgm:pt modelId="{149D77E0-BB49-4A75-BE5F-F5B5AAE551CD}" type="pres">
      <dgm:prSet presAssocID="{29DF4288-8937-41F7-B08E-7BE6C351297D}" presName="composite" presStyleCnt="0"/>
      <dgm:spPr/>
    </dgm:pt>
    <dgm:pt modelId="{4C44A0D0-9788-48BD-81C6-FE9659BFAA6F}" type="pres">
      <dgm:prSet presAssocID="{29DF4288-8937-41F7-B08E-7BE6C351297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1F7021C-246B-4A7E-9176-7951542AD747}" type="pres">
      <dgm:prSet presAssocID="{29DF4288-8937-41F7-B08E-7BE6C351297D}" presName="descendantText" presStyleLbl="alignAcc1" presStyleIdx="1" presStyleCnt="3" custScaleY="14817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92B8026-8B79-4381-A157-F722F117007F}" type="pres">
      <dgm:prSet presAssocID="{32E2E0C0-A1B9-43C2-AD72-36F7A8FFAB2F}" presName="sp" presStyleCnt="0"/>
      <dgm:spPr/>
    </dgm:pt>
    <dgm:pt modelId="{B3A9CC59-E6C2-41E5-97E5-F7336F9F925A}" type="pres">
      <dgm:prSet presAssocID="{31230472-0A9D-4B8F-9BC9-EAC60FBDCEE7}" presName="composite" presStyleCnt="0"/>
      <dgm:spPr/>
    </dgm:pt>
    <dgm:pt modelId="{3B2099AD-A525-4911-AC6E-02E4BC3F8317}" type="pres">
      <dgm:prSet presAssocID="{31230472-0A9D-4B8F-9BC9-EAC60FBDCEE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5CD36A7-4272-4131-934A-038E6C5DAD4B}" type="pres">
      <dgm:prSet presAssocID="{31230472-0A9D-4B8F-9BC9-EAC60FBDCEE7}" presName="descendantText" presStyleLbl="alignAcc1" presStyleIdx="2" presStyleCnt="3" custScaleY="26809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F4AC29E1-B690-4701-88BD-A398DB640F7D}" srcId="{31230472-0A9D-4B8F-9BC9-EAC60FBDCEE7}" destId="{74FE88DD-A675-494C-9D41-825478EA7481}" srcOrd="1" destOrd="0" parTransId="{5C12BD92-A27F-480A-A1D0-DA32A3BA4E37}" sibTransId="{431104A5-E654-47C2-BED1-A8E5EA6B467B}"/>
    <dgm:cxn modelId="{A66A3A72-D45C-4CD7-8089-86057DA7ACC0}" type="presOf" srcId="{0AD09D84-8AEE-4F94-B150-1CD4E731A356}" destId="{F1F7021C-246B-4A7E-9176-7951542AD747}" srcOrd="0" destOrd="0" presId="urn:microsoft.com/office/officeart/2005/8/layout/chevron2"/>
    <dgm:cxn modelId="{F7A070D0-8C8D-4AE8-9C7C-2D5255F866C2}" type="presOf" srcId="{31230472-0A9D-4B8F-9BC9-EAC60FBDCEE7}" destId="{3B2099AD-A525-4911-AC6E-02E4BC3F8317}" srcOrd="0" destOrd="0" presId="urn:microsoft.com/office/officeart/2005/8/layout/chevron2"/>
    <dgm:cxn modelId="{A9241332-68E5-40B2-B1B5-7F8D58655BE2}" srcId="{2C5F729A-ADBC-46B7-A857-A9D226EAD01C}" destId="{DA76CD62-DD17-4EEE-9C0C-8167CDA6B0EC}" srcOrd="0" destOrd="0" parTransId="{F5B464B0-8FA4-4662-8049-B463C359C82E}" sibTransId="{1996FF5D-B504-42B9-AD37-A339D56825A4}"/>
    <dgm:cxn modelId="{075DA336-5B9D-424B-8FEE-15ACCD5D3B09}" srcId="{69BEAA7C-69C5-4E60-BCF2-258030B3D33D}" destId="{2C5F729A-ADBC-46B7-A857-A9D226EAD01C}" srcOrd="0" destOrd="0" parTransId="{05195DB5-DE35-4234-B6B3-CABEEE06C77E}" sibTransId="{5E1BC155-C875-4131-AEF4-0E7405C9624F}"/>
    <dgm:cxn modelId="{760D25FC-8942-4D83-B935-CF141C35703F}" srcId="{31230472-0A9D-4B8F-9BC9-EAC60FBDCEE7}" destId="{7EB072A4-A1A7-4BC3-AC48-ABF9DC086512}" srcOrd="0" destOrd="0" parTransId="{F2DA2792-2BE3-492E-ADA0-5E08232EDE99}" sibTransId="{A8791FB1-5D6E-4FAC-BA78-82E43B2BEC41}"/>
    <dgm:cxn modelId="{77A65672-9099-4F6D-95CD-7FFE7FDAC9EB}" srcId="{29DF4288-8937-41F7-B08E-7BE6C351297D}" destId="{0AD09D84-8AEE-4F94-B150-1CD4E731A356}" srcOrd="0" destOrd="0" parTransId="{E59CBD58-4D11-4974-A671-0CE1B9F67DD7}" sibTransId="{91309AAA-82D5-4AAD-AB27-FE30DCB215CC}"/>
    <dgm:cxn modelId="{D90FCE49-7EC1-4736-8B2F-DAC3860A9876}" type="presOf" srcId="{2C5F729A-ADBC-46B7-A857-A9D226EAD01C}" destId="{78F415EA-C6F3-4740-85CC-C52E085271C5}" srcOrd="0" destOrd="0" presId="urn:microsoft.com/office/officeart/2005/8/layout/chevron2"/>
    <dgm:cxn modelId="{4D672F0C-8F47-42B1-93AD-BB242FB09D06}" type="presOf" srcId="{69BEAA7C-69C5-4E60-BCF2-258030B3D33D}" destId="{1DE95E17-3D61-4D5C-BE10-46766E3C316B}" srcOrd="0" destOrd="0" presId="urn:microsoft.com/office/officeart/2005/8/layout/chevron2"/>
    <dgm:cxn modelId="{87BE1D00-1485-4574-B064-4ECAA2150FF2}" type="presOf" srcId="{7EB072A4-A1A7-4BC3-AC48-ABF9DC086512}" destId="{25CD36A7-4272-4131-934A-038E6C5DAD4B}" srcOrd="0" destOrd="0" presId="urn:microsoft.com/office/officeart/2005/8/layout/chevron2"/>
    <dgm:cxn modelId="{434F1713-7C51-42FF-BBA1-45695CBC5873}" srcId="{69BEAA7C-69C5-4E60-BCF2-258030B3D33D}" destId="{29DF4288-8937-41F7-B08E-7BE6C351297D}" srcOrd="1" destOrd="0" parTransId="{63C6450F-8BDD-4D16-A9AB-6876F1388D52}" sibTransId="{32E2E0C0-A1B9-43C2-AD72-36F7A8FFAB2F}"/>
    <dgm:cxn modelId="{6CB9D2A2-A9BE-4A40-B06D-4E3624796406}" type="presOf" srcId="{74FE88DD-A675-494C-9D41-825478EA7481}" destId="{25CD36A7-4272-4131-934A-038E6C5DAD4B}" srcOrd="0" destOrd="1" presId="urn:microsoft.com/office/officeart/2005/8/layout/chevron2"/>
    <dgm:cxn modelId="{F8146726-CFE8-4D7C-8DF5-A56CDCEECBE4}" type="presOf" srcId="{29DF4288-8937-41F7-B08E-7BE6C351297D}" destId="{4C44A0D0-9788-48BD-81C6-FE9659BFAA6F}" srcOrd="0" destOrd="0" presId="urn:microsoft.com/office/officeart/2005/8/layout/chevron2"/>
    <dgm:cxn modelId="{C1132278-6826-4F2F-A801-2D1B3BE63DC8}" srcId="{69BEAA7C-69C5-4E60-BCF2-258030B3D33D}" destId="{31230472-0A9D-4B8F-9BC9-EAC60FBDCEE7}" srcOrd="2" destOrd="0" parTransId="{77CE1B31-BBD1-40AB-882A-D1A8E07B0244}" sibTransId="{AE14724D-AFC3-4E33-8AFD-46E315D1DE8A}"/>
    <dgm:cxn modelId="{4CDFE89A-6CA8-4BB0-895F-AB968EDFD0CB}" type="presOf" srcId="{DA76CD62-DD17-4EEE-9C0C-8167CDA6B0EC}" destId="{5EA1D750-1EFA-4AA1-A7F7-9342608BFDB8}" srcOrd="0" destOrd="0" presId="urn:microsoft.com/office/officeart/2005/8/layout/chevron2"/>
    <dgm:cxn modelId="{B0D61A71-0BEF-4D38-B2E2-D30C2166E8B3}" type="presParOf" srcId="{1DE95E17-3D61-4D5C-BE10-46766E3C316B}" destId="{D487A97D-BA65-4787-A452-2146FF4BD00D}" srcOrd="0" destOrd="0" presId="urn:microsoft.com/office/officeart/2005/8/layout/chevron2"/>
    <dgm:cxn modelId="{75FCD6EC-A5DE-49A2-BD55-B18C3F92609E}" type="presParOf" srcId="{D487A97D-BA65-4787-A452-2146FF4BD00D}" destId="{78F415EA-C6F3-4740-85CC-C52E085271C5}" srcOrd="0" destOrd="0" presId="urn:microsoft.com/office/officeart/2005/8/layout/chevron2"/>
    <dgm:cxn modelId="{21FF03C7-5325-43EC-AF0B-6B91161ED669}" type="presParOf" srcId="{D487A97D-BA65-4787-A452-2146FF4BD00D}" destId="{5EA1D750-1EFA-4AA1-A7F7-9342608BFDB8}" srcOrd="1" destOrd="0" presId="urn:microsoft.com/office/officeart/2005/8/layout/chevron2"/>
    <dgm:cxn modelId="{9DAFB687-43B5-485A-ABED-80931BD36B5C}" type="presParOf" srcId="{1DE95E17-3D61-4D5C-BE10-46766E3C316B}" destId="{A51F8504-7498-44D4-ACF4-CDA129FBCAE4}" srcOrd="1" destOrd="0" presId="urn:microsoft.com/office/officeart/2005/8/layout/chevron2"/>
    <dgm:cxn modelId="{59676478-37DB-4176-AEFC-DE9CB64B4B1F}" type="presParOf" srcId="{1DE95E17-3D61-4D5C-BE10-46766E3C316B}" destId="{149D77E0-BB49-4A75-BE5F-F5B5AAE551CD}" srcOrd="2" destOrd="0" presId="urn:microsoft.com/office/officeart/2005/8/layout/chevron2"/>
    <dgm:cxn modelId="{837981F6-5560-400A-B6F4-00A83C805AD4}" type="presParOf" srcId="{149D77E0-BB49-4A75-BE5F-F5B5AAE551CD}" destId="{4C44A0D0-9788-48BD-81C6-FE9659BFAA6F}" srcOrd="0" destOrd="0" presId="urn:microsoft.com/office/officeart/2005/8/layout/chevron2"/>
    <dgm:cxn modelId="{DEDF10D0-DE48-434E-A3EF-4D5015E8B3B9}" type="presParOf" srcId="{149D77E0-BB49-4A75-BE5F-F5B5AAE551CD}" destId="{F1F7021C-246B-4A7E-9176-7951542AD747}" srcOrd="1" destOrd="0" presId="urn:microsoft.com/office/officeart/2005/8/layout/chevron2"/>
    <dgm:cxn modelId="{C1735861-18F4-427D-88FA-059F94D26FA9}" type="presParOf" srcId="{1DE95E17-3D61-4D5C-BE10-46766E3C316B}" destId="{192B8026-8B79-4381-A157-F722F117007F}" srcOrd="3" destOrd="0" presId="urn:microsoft.com/office/officeart/2005/8/layout/chevron2"/>
    <dgm:cxn modelId="{FEC781AD-6B2F-444A-98DE-8551D7A606D7}" type="presParOf" srcId="{1DE95E17-3D61-4D5C-BE10-46766E3C316B}" destId="{B3A9CC59-E6C2-41E5-97E5-F7336F9F925A}" srcOrd="4" destOrd="0" presId="urn:microsoft.com/office/officeart/2005/8/layout/chevron2"/>
    <dgm:cxn modelId="{B58B8A71-2C89-441A-8A6E-A7C633FCFC59}" type="presParOf" srcId="{B3A9CC59-E6C2-41E5-97E5-F7336F9F925A}" destId="{3B2099AD-A525-4911-AC6E-02E4BC3F8317}" srcOrd="0" destOrd="0" presId="urn:microsoft.com/office/officeart/2005/8/layout/chevron2"/>
    <dgm:cxn modelId="{6ED72C2C-0492-402D-9514-2615A7403B6A}" type="presParOf" srcId="{B3A9CC59-E6C2-41E5-97E5-F7336F9F925A}" destId="{25CD36A7-4272-4131-934A-038E6C5DAD4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7BF7EEE-D121-4F40-AB0D-F41A2129F6DB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0"/>
      <dgm:spPr/>
    </dgm:pt>
    <dgm:pt modelId="{6A4AA403-313B-4BFA-8AD1-46F76D17599D}" type="pres">
      <dgm:prSet presAssocID="{C7BF7EEE-D121-4F40-AB0D-F41A2129F6DB}" presName="Name0" presStyleCnt="0">
        <dgm:presLayoutVars>
          <dgm:dir/>
          <dgm:resizeHandles val="exact"/>
        </dgm:presLayoutVars>
      </dgm:prSet>
      <dgm:spPr/>
    </dgm:pt>
  </dgm:ptLst>
  <dgm:cxnLst>
    <dgm:cxn modelId="{46852EFA-9903-4E04-846B-F2584CB40AB0}" type="presOf" srcId="{C7BF7EEE-D121-4F40-AB0D-F41A2129F6DB}" destId="{6A4AA403-313B-4BFA-8AD1-46F76D17599D}" srcOrd="0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AF686C-4168-4B5D-89F5-D5746AC9A07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DC7011FA-2545-44ED-895C-7BC33098DDF3}">
      <dgm:prSet phldrT="[Texto]"/>
      <dgm:spPr/>
      <dgm:t>
        <a:bodyPr/>
        <a:lstStyle/>
        <a:p>
          <a:r>
            <a:rPr lang="es-PE" b="1" dirty="0" smtClean="0">
              <a:solidFill>
                <a:schemeClr val="tx2">
                  <a:lumMod val="20000"/>
                  <a:lumOff val="80000"/>
                </a:schemeClr>
              </a:solidFill>
              <a:latin typeface="Berlin Sans FB Demi" panose="020E0802020502020306" pitchFamily="34" charset="0"/>
            </a:rPr>
            <a:t>En primer lugar, la muerte nos recuerda que somos pasajeros en esta vida, que formamos parte de un viaje que tiene un final.</a:t>
          </a:r>
          <a:endParaRPr lang="es-PE" dirty="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0D9F1D83-C237-4984-8986-7B592E11E9BD}" type="parTrans" cxnId="{1BE44E38-2121-4DD9-B959-E8CACB2F574B}">
      <dgm:prSet/>
      <dgm:spPr/>
      <dgm:t>
        <a:bodyPr/>
        <a:lstStyle/>
        <a:p>
          <a:endParaRPr lang="es-PE"/>
        </a:p>
      </dgm:t>
    </dgm:pt>
    <dgm:pt modelId="{EA6E0748-2905-4EE1-B923-312FA01EEB57}" type="sibTrans" cxnId="{1BE44E38-2121-4DD9-B959-E8CACB2F574B}">
      <dgm:prSet/>
      <dgm:spPr/>
      <dgm:t>
        <a:bodyPr/>
        <a:lstStyle/>
        <a:p>
          <a:endParaRPr lang="es-PE"/>
        </a:p>
      </dgm:t>
    </dgm:pt>
    <dgm:pt modelId="{AEDF758B-9F5C-45CC-A1DC-A81C7F383629}">
      <dgm:prSet phldrT="[Texto]" custT="1"/>
      <dgm:spPr/>
      <dgm:t>
        <a:bodyPr/>
        <a:lstStyle/>
        <a:p>
          <a:r>
            <a:rPr lang="es-PE" sz="2000" b="1" dirty="0" smtClean="0">
              <a:latin typeface="Berlin Sans FB Demi" panose="020E0802020502020306" pitchFamily="34" charset="0"/>
            </a:rPr>
            <a:t>Nos hace reflexionar ; ¿Cuál es el objetivo de nuestra vida? Seguramente en este caso se esfumarían los problemas habituales del trabajo y nos centraríamos en la familia, en las personas importantes para nuestra vida, en las que ayudamos o quisimos apoyar, pero no tuvimos tiempo de hacerlo.</a:t>
          </a:r>
          <a:endParaRPr lang="es-PE" sz="2000" dirty="0"/>
        </a:p>
      </dgm:t>
    </dgm:pt>
    <dgm:pt modelId="{2277DD43-9FC0-4AA2-9040-3C7EBBAC2F4E}" type="parTrans" cxnId="{28A9D8D3-6728-4D84-BF50-1A5137D51855}">
      <dgm:prSet/>
      <dgm:spPr/>
      <dgm:t>
        <a:bodyPr/>
        <a:lstStyle/>
        <a:p>
          <a:endParaRPr lang="es-PE"/>
        </a:p>
      </dgm:t>
    </dgm:pt>
    <dgm:pt modelId="{A9CB2928-8FB0-46AF-909E-3E9796E96C70}" type="sibTrans" cxnId="{28A9D8D3-6728-4D84-BF50-1A5137D51855}">
      <dgm:prSet/>
      <dgm:spPr/>
      <dgm:t>
        <a:bodyPr/>
        <a:lstStyle/>
        <a:p>
          <a:endParaRPr lang="es-PE"/>
        </a:p>
      </dgm:t>
    </dgm:pt>
    <dgm:pt modelId="{ABEA5F8D-E00B-4DC8-AEFC-8CC322842D7D}">
      <dgm:prSet phldrT="[Texto]"/>
      <dgm:spPr/>
      <dgm:t>
        <a:bodyPr/>
        <a:lstStyle/>
        <a:p>
          <a:r>
            <a:rPr lang="es-PE" b="1" dirty="0" smtClean="0">
              <a:latin typeface="Berlin Sans FB Demi" panose="020E0802020502020306" pitchFamily="34" charset="0"/>
            </a:rPr>
            <a:t>En conclusión pensar en la muerte nos hace subir ala montaña, nos cambia la perspectiva y  nos ayuda a encontrar significado a la vida.</a:t>
          </a:r>
          <a:endParaRPr lang="es-PE" dirty="0"/>
        </a:p>
      </dgm:t>
    </dgm:pt>
    <dgm:pt modelId="{AB2AC6C9-FE21-4CF9-AF4D-19234EEC55A2}" type="parTrans" cxnId="{00C277FB-870C-41A1-8E7E-4D3FAECFA8FF}">
      <dgm:prSet/>
      <dgm:spPr/>
      <dgm:t>
        <a:bodyPr/>
        <a:lstStyle/>
        <a:p>
          <a:endParaRPr lang="es-PE"/>
        </a:p>
      </dgm:t>
    </dgm:pt>
    <dgm:pt modelId="{B9D52C08-F483-46EF-9E3A-607E0D62FF15}" type="sibTrans" cxnId="{00C277FB-870C-41A1-8E7E-4D3FAECFA8FF}">
      <dgm:prSet/>
      <dgm:spPr/>
      <dgm:t>
        <a:bodyPr/>
        <a:lstStyle/>
        <a:p>
          <a:endParaRPr lang="es-PE"/>
        </a:p>
      </dgm:t>
    </dgm:pt>
    <dgm:pt modelId="{4AE8B476-D3CD-41DE-947C-179A35CF0B7B}" type="pres">
      <dgm:prSet presAssocID="{96AF686C-4168-4B5D-89F5-D5746AC9A077}" presName="linearFlow" presStyleCnt="0">
        <dgm:presLayoutVars>
          <dgm:dir/>
          <dgm:resizeHandles val="exact"/>
        </dgm:presLayoutVars>
      </dgm:prSet>
      <dgm:spPr/>
    </dgm:pt>
    <dgm:pt modelId="{A050C125-BE94-4850-A3AD-85B2C5E46398}" type="pres">
      <dgm:prSet presAssocID="{DC7011FA-2545-44ED-895C-7BC33098DDF3}" presName="composite" presStyleCnt="0"/>
      <dgm:spPr/>
    </dgm:pt>
    <dgm:pt modelId="{F511009A-761A-407D-A4E9-987E6D9A1128}" type="pres">
      <dgm:prSet presAssocID="{DC7011FA-2545-44ED-895C-7BC33098DDF3}" presName="imgShp" presStyleLbl="fgImgPlace1" presStyleIdx="0" presStyleCnt="3" custLinFactNeighborX="-99704" custLinFactNeighborY="8730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16BD34C3-818D-4947-9117-BF152B209BAB}" type="pres">
      <dgm:prSet presAssocID="{DC7011FA-2545-44ED-895C-7BC33098DDF3}" presName="txShp" presStyleLbl="node1" presStyleIdx="0" presStyleCnt="3" custScaleX="130555" custScaleY="7304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8B80F59-6FFD-477F-AFF8-F95B039972FE}" type="pres">
      <dgm:prSet presAssocID="{EA6E0748-2905-4EE1-B923-312FA01EEB57}" presName="spacing" presStyleCnt="0"/>
      <dgm:spPr/>
    </dgm:pt>
    <dgm:pt modelId="{592B80BA-01A5-4DBB-A373-F7BD5F0EBCE1}" type="pres">
      <dgm:prSet presAssocID="{AEDF758B-9F5C-45CC-A1DC-A81C7F383629}" presName="composite" presStyleCnt="0"/>
      <dgm:spPr/>
    </dgm:pt>
    <dgm:pt modelId="{11AA3C66-552D-4FA8-8F3D-491ADA056EEE}" type="pres">
      <dgm:prSet presAssocID="{AEDF758B-9F5C-45CC-A1DC-A81C7F383629}" presName="imgShp" presStyleLbl="fgImgPlace1" presStyleIdx="1" presStyleCnt="3" custScaleY="130448" custLinFactX="-1629" custLinFactNeighborX="-100000" custLinFactNeighborY="-525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6C4532F3-C55A-4A6F-BD96-3413EB9CB9DD}" type="pres">
      <dgm:prSet presAssocID="{AEDF758B-9F5C-45CC-A1DC-A81C7F383629}" presName="txShp" presStyleLbl="node1" presStyleIdx="1" presStyleCnt="3" custScaleX="142518" custScaleY="16721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A93D8DB-256F-4477-97D1-B0331C829E9B}" type="pres">
      <dgm:prSet presAssocID="{A9CB2928-8FB0-46AF-909E-3E9796E96C70}" presName="spacing" presStyleCnt="0"/>
      <dgm:spPr/>
    </dgm:pt>
    <dgm:pt modelId="{33D51A07-43AE-440A-8D23-B64C48325B3B}" type="pres">
      <dgm:prSet presAssocID="{ABEA5F8D-E00B-4DC8-AEFC-8CC322842D7D}" presName="composite" presStyleCnt="0"/>
      <dgm:spPr/>
    </dgm:pt>
    <dgm:pt modelId="{1D74C607-DDCF-4980-8272-90952B7A4000}" type="pres">
      <dgm:prSet presAssocID="{ABEA5F8D-E00B-4DC8-AEFC-8CC322842D7D}" presName="imgShp" presStyleLbl="fgImgPlace1" presStyleIdx="2" presStyleCnt="3" custLinFactX="-21324" custLinFactNeighborX="-100000" custLinFactNeighborY="-17837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3BDD395C-02B9-4984-B938-F20A3EF56E3A}" type="pres">
      <dgm:prSet presAssocID="{ABEA5F8D-E00B-4DC8-AEFC-8CC322842D7D}" presName="txShp" presStyleLbl="node1" presStyleIdx="2" presStyleCnt="3" custScaleX="14207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C0DE1DD9-BB44-4019-882E-A6A0639B0742}" type="presOf" srcId="{ABEA5F8D-E00B-4DC8-AEFC-8CC322842D7D}" destId="{3BDD395C-02B9-4984-B938-F20A3EF56E3A}" srcOrd="0" destOrd="0" presId="urn:microsoft.com/office/officeart/2005/8/layout/vList3"/>
    <dgm:cxn modelId="{28A9D8D3-6728-4D84-BF50-1A5137D51855}" srcId="{96AF686C-4168-4B5D-89F5-D5746AC9A077}" destId="{AEDF758B-9F5C-45CC-A1DC-A81C7F383629}" srcOrd="1" destOrd="0" parTransId="{2277DD43-9FC0-4AA2-9040-3C7EBBAC2F4E}" sibTransId="{A9CB2928-8FB0-46AF-909E-3E9796E96C70}"/>
    <dgm:cxn modelId="{1B89FE0D-C74E-481F-B7CB-8CCD881877FF}" type="presOf" srcId="{DC7011FA-2545-44ED-895C-7BC33098DDF3}" destId="{16BD34C3-818D-4947-9117-BF152B209BAB}" srcOrd="0" destOrd="0" presId="urn:microsoft.com/office/officeart/2005/8/layout/vList3"/>
    <dgm:cxn modelId="{00C277FB-870C-41A1-8E7E-4D3FAECFA8FF}" srcId="{96AF686C-4168-4B5D-89F5-D5746AC9A077}" destId="{ABEA5F8D-E00B-4DC8-AEFC-8CC322842D7D}" srcOrd="2" destOrd="0" parTransId="{AB2AC6C9-FE21-4CF9-AF4D-19234EEC55A2}" sibTransId="{B9D52C08-F483-46EF-9E3A-607E0D62FF15}"/>
    <dgm:cxn modelId="{54B566D1-1CD1-4723-B96D-80ABA7169A42}" type="presOf" srcId="{96AF686C-4168-4B5D-89F5-D5746AC9A077}" destId="{4AE8B476-D3CD-41DE-947C-179A35CF0B7B}" srcOrd="0" destOrd="0" presId="urn:microsoft.com/office/officeart/2005/8/layout/vList3"/>
    <dgm:cxn modelId="{1BE44E38-2121-4DD9-B959-E8CACB2F574B}" srcId="{96AF686C-4168-4B5D-89F5-D5746AC9A077}" destId="{DC7011FA-2545-44ED-895C-7BC33098DDF3}" srcOrd="0" destOrd="0" parTransId="{0D9F1D83-C237-4984-8986-7B592E11E9BD}" sibTransId="{EA6E0748-2905-4EE1-B923-312FA01EEB57}"/>
    <dgm:cxn modelId="{18A75797-E0F1-43D3-8D1D-976687312F73}" type="presOf" srcId="{AEDF758B-9F5C-45CC-A1DC-A81C7F383629}" destId="{6C4532F3-C55A-4A6F-BD96-3413EB9CB9DD}" srcOrd="0" destOrd="0" presId="urn:microsoft.com/office/officeart/2005/8/layout/vList3"/>
    <dgm:cxn modelId="{6684FA65-E9D2-4A16-BF90-1F53A06634C6}" type="presParOf" srcId="{4AE8B476-D3CD-41DE-947C-179A35CF0B7B}" destId="{A050C125-BE94-4850-A3AD-85B2C5E46398}" srcOrd="0" destOrd="0" presId="urn:microsoft.com/office/officeart/2005/8/layout/vList3"/>
    <dgm:cxn modelId="{AE03ACE3-04BD-4312-9742-4BEF267D3AA4}" type="presParOf" srcId="{A050C125-BE94-4850-A3AD-85B2C5E46398}" destId="{F511009A-761A-407D-A4E9-987E6D9A1128}" srcOrd="0" destOrd="0" presId="urn:microsoft.com/office/officeart/2005/8/layout/vList3"/>
    <dgm:cxn modelId="{114BD8D3-8CCD-4D74-99BD-4E1CF0E749C5}" type="presParOf" srcId="{A050C125-BE94-4850-A3AD-85B2C5E46398}" destId="{16BD34C3-818D-4947-9117-BF152B209BAB}" srcOrd="1" destOrd="0" presId="urn:microsoft.com/office/officeart/2005/8/layout/vList3"/>
    <dgm:cxn modelId="{C66870FD-BD5A-446D-8509-1610B2C359DF}" type="presParOf" srcId="{4AE8B476-D3CD-41DE-947C-179A35CF0B7B}" destId="{68B80F59-6FFD-477F-AFF8-F95B039972FE}" srcOrd="1" destOrd="0" presId="urn:microsoft.com/office/officeart/2005/8/layout/vList3"/>
    <dgm:cxn modelId="{019629E9-86C4-4074-97ED-48389CB463B3}" type="presParOf" srcId="{4AE8B476-D3CD-41DE-947C-179A35CF0B7B}" destId="{592B80BA-01A5-4DBB-A373-F7BD5F0EBCE1}" srcOrd="2" destOrd="0" presId="urn:microsoft.com/office/officeart/2005/8/layout/vList3"/>
    <dgm:cxn modelId="{EDFA3C73-CBC0-4E0B-8732-861212563A78}" type="presParOf" srcId="{592B80BA-01A5-4DBB-A373-F7BD5F0EBCE1}" destId="{11AA3C66-552D-4FA8-8F3D-491ADA056EEE}" srcOrd="0" destOrd="0" presId="urn:microsoft.com/office/officeart/2005/8/layout/vList3"/>
    <dgm:cxn modelId="{59F88ACF-E04D-46C4-8EAD-C67D362BF197}" type="presParOf" srcId="{592B80BA-01A5-4DBB-A373-F7BD5F0EBCE1}" destId="{6C4532F3-C55A-4A6F-BD96-3413EB9CB9DD}" srcOrd="1" destOrd="0" presId="urn:microsoft.com/office/officeart/2005/8/layout/vList3"/>
    <dgm:cxn modelId="{F1EBBF1D-065B-48BE-9521-7D4BB72C367C}" type="presParOf" srcId="{4AE8B476-D3CD-41DE-947C-179A35CF0B7B}" destId="{BA93D8DB-256F-4477-97D1-B0331C829E9B}" srcOrd="3" destOrd="0" presId="urn:microsoft.com/office/officeart/2005/8/layout/vList3"/>
    <dgm:cxn modelId="{0FC3D811-B92A-4BB4-A05F-2B59CCB26326}" type="presParOf" srcId="{4AE8B476-D3CD-41DE-947C-179A35CF0B7B}" destId="{33D51A07-43AE-440A-8D23-B64C48325B3B}" srcOrd="4" destOrd="0" presId="urn:microsoft.com/office/officeart/2005/8/layout/vList3"/>
    <dgm:cxn modelId="{FCEC4F45-5CF4-495B-84D5-2D6B55A3EF58}" type="presParOf" srcId="{33D51A07-43AE-440A-8D23-B64C48325B3B}" destId="{1D74C607-DDCF-4980-8272-90952B7A4000}" srcOrd="0" destOrd="0" presId="urn:microsoft.com/office/officeart/2005/8/layout/vList3"/>
    <dgm:cxn modelId="{018D4D06-9F45-499E-B394-AC5C96E2ADC9}" type="presParOf" srcId="{33D51A07-43AE-440A-8D23-B64C48325B3B}" destId="{3BDD395C-02B9-4984-B938-F20A3EF56E3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EC33243-169B-4DD0-B77A-D06C1CA7EF0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9ACE4C77-1F2A-40D6-8C63-D836CCF6FDB1}">
      <dgm:prSet phldrT="[Texto]"/>
      <dgm:spPr/>
      <dgm:t>
        <a:bodyPr/>
        <a:lstStyle/>
        <a:p>
          <a:r>
            <a:rPr lang="es-PE" dirty="0" smtClean="0">
              <a:latin typeface="Berlin Sans FB" panose="020E0602020502020306" pitchFamily="34" charset="0"/>
            </a:rPr>
            <a:t>¿con quién tengo resentimientos?</a:t>
          </a:r>
          <a:endParaRPr lang="es-PE" dirty="0"/>
        </a:p>
      </dgm:t>
    </dgm:pt>
    <dgm:pt modelId="{937CBBF9-194D-4840-8493-324B98DFAE4D}" type="parTrans" cxnId="{2A817851-91E5-4286-905C-30A5739EF595}">
      <dgm:prSet/>
      <dgm:spPr/>
      <dgm:t>
        <a:bodyPr/>
        <a:lstStyle/>
        <a:p>
          <a:endParaRPr lang="es-PE"/>
        </a:p>
      </dgm:t>
    </dgm:pt>
    <dgm:pt modelId="{4FDD4C04-A57F-43FB-89A3-60ABD1D7E226}" type="sibTrans" cxnId="{2A817851-91E5-4286-905C-30A5739EF595}">
      <dgm:prSet/>
      <dgm:spPr/>
      <dgm:t>
        <a:bodyPr/>
        <a:lstStyle/>
        <a:p>
          <a:endParaRPr lang="es-PE"/>
        </a:p>
      </dgm:t>
    </dgm:pt>
    <dgm:pt modelId="{328BC706-6DEC-46E2-8140-4837C2D0F64D}">
      <dgm:prSet phldrT="[Texto]"/>
      <dgm:spPr/>
      <dgm:t>
        <a:bodyPr/>
        <a:lstStyle/>
        <a:p>
          <a:r>
            <a:rPr lang="es-PE" dirty="0" smtClean="0">
              <a:latin typeface="Berlin Sans FB" panose="020E0602020502020306" pitchFamily="34" charset="0"/>
            </a:rPr>
            <a:t>¿siento culpa con respecto a alguna persona?</a:t>
          </a:r>
          <a:endParaRPr lang="es-PE" dirty="0"/>
        </a:p>
      </dgm:t>
    </dgm:pt>
    <dgm:pt modelId="{5B214239-01E8-413D-AFAA-0EB41FAA2863}" type="parTrans" cxnId="{F0392973-BCEE-4873-A98D-56424A06B4CE}">
      <dgm:prSet/>
      <dgm:spPr/>
      <dgm:t>
        <a:bodyPr/>
        <a:lstStyle/>
        <a:p>
          <a:endParaRPr lang="es-PE"/>
        </a:p>
      </dgm:t>
    </dgm:pt>
    <dgm:pt modelId="{981B297F-4CF7-4BC6-AD74-FD2EBAEA3DA8}" type="sibTrans" cxnId="{F0392973-BCEE-4873-A98D-56424A06B4CE}">
      <dgm:prSet/>
      <dgm:spPr/>
      <dgm:t>
        <a:bodyPr/>
        <a:lstStyle/>
        <a:p>
          <a:endParaRPr lang="es-PE"/>
        </a:p>
      </dgm:t>
    </dgm:pt>
    <dgm:pt modelId="{BEFF65DD-26FF-4F0B-B827-BFD18F7ADC2C}">
      <dgm:prSet/>
      <dgm:spPr/>
      <dgm:t>
        <a:bodyPr/>
        <a:lstStyle/>
        <a:p>
          <a:r>
            <a:rPr lang="es-PE" smtClean="0">
              <a:latin typeface="Berlin Sans FB" panose="020E0602020502020306" pitchFamily="34" charset="0"/>
            </a:rPr>
            <a:t>¿A quién le falle en la vida y todavía no le he perdonado?</a:t>
          </a:r>
          <a:endParaRPr lang="es-PE" dirty="0" smtClean="0">
            <a:latin typeface="Berlin Sans FB" panose="020E0602020502020306" pitchFamily="34" charset="0"/>
          </a:endParaRPr>
        </a:p>
      </dgm:t>
    </dgm:pt>
    <dgm:pt modelId="{2AF930EA-37D2-4F98-B861-86C58C8090DB}" type="parTrans" cxnId="{932EB8EC-33D5-408B-9F0F-A1E278A5DFD8}">
      <dgm:prSet/>
      <dgm:spPr/>
      <dgm:t>
        <a:bodyPr/>
        <a:lstStyle/>
        <a:p>
          <a:endParaRPr lang="es-PE"/>
        </a:p>
      </dgm:t>
    </dgm:pt>
    <dgm:pt modelId="{41D0CBF8-D1E1-4FA8-A647-F69FDEEAE7A9}" type="sibTrans" cxnId="{932EB8EC-33D5-408B-9F0F-A1E278A5DFD8}">
      <dgm:prSet/>
      <dgm:spPr/>
      <dgm:t>
        <a:bodyPr/>
        <a:lstStyle/>
        <a:p>
          <a:endParaRPr lang="es-PE"/>
        </a:p>
      </dgm:t>
    </dgm:pt>
    <dgm:pt modelId="{5671A513-7399-471A-8AFD-74E2F068DC26}">
      <dgm:prSet/>
      <dgm:spPr/>
      <dgm:t>
        <a:bodyPr/>
        <a:lstStyle/>
        <a:p>
          <a:r>
            <a:rPr lang="es-PE" smtClean="0">
              <a:latin typeface="Berlin Sans FB" panose="020E0602020502020306" pitchFamily="34" charset="0"/>
            </a:rPr>
            <a:t>¿hay alguien que no quiero ver porque me traicionó?</a:t>
          </a:r>
          <a:endParaRPr lang="es-PE" dirty="0" smtClean="0">
            <a:latin typeface="Berlin Sans FB" panose="020E0602020502020306" pitchFamily="34" charset="0"/>
          </a:endParaRPr>
        </a:p>
      </dgm:t>
    </dgm:pt>
    <dgm:pt modelId="{22D49EE9-DDB5-485F-A176-E577044EEB5F}" type="parTrans" cxnId="{B6E9EBAB-04F9-41F3-949C-D511315224AF}">
      <dgm:prSet/>
      <dgm:spPr/>
      <dgm:t>
        <a:bodyPr/>
        <a:lstStyle/>
        <a:p>
          <a:endParaRPr lang="es-PE"/>
        </a:p>
      </dgm:t>
    </dgm:pt>
    <dgm:pt modelId="{11F75B49-01B6-42B7-8B44-422B469EC3AD}" type="sibTrans" cxnId="{B6E9EBAB-04F9-41F3-949C-D511315224AF}">
      <dgm:prSet/>
      <dgm:spPr/>
      <dgm:t>
        <a:bodyPr/>
        <a:lstStyle/>
        <a:p>
          <a:endParaRPr lang="es-PE"/>
        </a:p>
      </dgm:t>
    </dgm:pt>
    <dgm:pt modelId="{3B111140-CD4F-4D10-A1C2-E29281EA54E1}">
      <dgm:prSet/>
      <dgm:spPr/>
      <dgm:t>
        <a:bodyPr/>
        <a:lstStyle/>
        <a:p>
          <a:r>
            <a:rPr lang="es-PE" smtClean="0">
              <a:latin typeface="Berlin Sans FB" panose="020E0602020502020306" pitchFamily="34" charset="0"/>
            </a:rPr>
            <a:t>¿existe alguna persona a la que no veo desde hace mucho tiempo y a quien debo pedir disculpas?.</a:t>
          </a:r>
          <a:endParaRPr lang="es-PE" dirty="0">
            <a:latin typeface="Berlin Sans FB" panose="020E0602020502020306" pitchFamily="34" charset="0"/>
          </a:endParaRPr>
        </a:p>
      </dgm:t>
    </dgm:pt>
    <dgm:pt modelId="{3100338F-D91F-404A-A04F-B8F0F1AC0E7D}" type="parTrans" cxnId="{74AC76E5-876E-4304-8695-07E796AF2449}">
      <dgm:prSet/>
      <dgm:spPr/>
      <dgm:t>
        <a:bodyPr/>
        <a:lstStyle/>
        <a:p>
          <a:endParaRPr lang="es-PE"/>
        </a:p>
      </dgm:t>
    </dgm:pt>
    <dgm:pt modelId="{9D052F14-DA9A-4EC9-9CEE-081AA88E0F75}" type="sibTrans" cxnId="{74AC76E5-876E-4304-8695-07E796AF2449}">
      <dgm:prSet/>
      <dgm:spPr/>
      <dgm:t>
        <a:bodyPr/>
        <a:lstStyle/>
        <a:p>
          <a:endParaRPr lang="es-PE"/>
        </a:p>
      </dgm:t>
    </dgm:pt>
    <dgm:pt modelId="{8306572A-20CB-486D-8364-56B852C1CB49}" type="pres">
      <dgm:prSet presAssocID="{1EC33243-169B-4DD0-B77A-D06C1CA7EF0F}" presName="diagram" presStyleCnt="0">
        <dgm:presLayoutVars>
          <dgm:dir/>
          <dgm:resizeHandles val="exact"/>
        </dgm:presLayoutVars>
      </dgm:prSet>
      <dgm:spPr/>
    </dgm:pt>
    <dgm:pt modelId="{FC662990-6103-4848-BDDF-4183789C48C5}" type="pres">
      <dgm:prSet presAssocID="{9ACE4C77-1F2A-40D6-8C63-D836CCF6FDB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0EF95AC-DFB0-40F1-A9A7-738F4F12C49A}" type="pres">
      <dgm:prSet presAssocID="{4FDD4C04-A57F-43FB-89A3-60ABD1D7E226}" presName="sibTrans" presStyleCnt="0"/>
      <dgm:spPr/>
    </dgm:pt>
    <dgm:pt modelId="{08C6400C-9E0F-4EF3-A796-C7BDBA2F2CCC}" type="pres">
      <dgm:prSet presAssocID="{328BC706-6DEC-46E2-8140-4837C2D0F64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CB54B96-656F-49C8-8B41-0D2EE6AE43B3}" type="pres">
      <dgm:prSet presAssocID="{981B297F-4CF7-4BC6-AD74-FD2EBAEA3DA8}" presName="sibTrans" presStyleCnt="0"/>
      <dgm:spPr/>
    </dgm:pt>
    <dgm:pt modelId="{A4055B1C-D2C8-4787-9633-99D83BE742B6}" type="pres">
      <dgm:prSet presAssocID="{BEFF65DD-26FF-4F0B-B827-BFD18F7ADC2C}" presName="node" presStyleLbl="node1" presStyleIdx="2" presStyleCnt="5">
        <dgm:presLayoutVars>
          <dgm:bulletEnabled val="1"/>
        </dgm:presLayoutVars>
      </dgm:prSet>
      <dgm:spPr/>
    </dgm:pt>
    <dgm:pt modelId="{373B5DCA-6617-4B86-BAE6-462AC582750E}" type="pres">
      <dgm:prSet presAssocID="{41D0CBF8-D1E1-4FA8-A647-F69FDEEAE7A9}" presName="sibTrans" presStyleCnt="0"/>
      <dgm:spPr/>
    </dgm:pt>
    <dgm:pt modelId="{D494BAF0-DD57-44AA-975B-43AC1C0B00A4}" type="pres">
      <dgm:prSet presAssocID="{5671A513-7399-471A-8AFD-74E2F068DC26}" presName="node" presStyleLbl="node1" presStyleIdx="3" presStyleCnt="5">
        <dgm:presLayoutVars>
          <dgm:bulletEnabled val="1"/>
        </dgm:presLayoutVars>
      </dgm:prSet>
      <dgm:spPr/>
    </dgm:pt>
    <dgm:pt modelId="{F2422A52-8DA4-4BB2-A4E7-C2C7E6026FEA}" type="pres">
      <dgm:prSet presAssocID="{11F75B49-01B6-42B7-8B44-422B469EC3AD}" presName="sibTrans" presStyleCnt="0"/>
      <dgm:spPr/>
    </dgm:pt>
    <dgm:pt modelId="{DEDE6D16-5B45-4587-A82C-86E4034B543B}" type="pres">
      <dgm:prSet presAssocID="{3B111140-CD4F-4D10-A1C2-E29281EA54E1}" presName="node" presStyleLbl="node1" presStyleIdx="4" presStyleCnt="5">
        <dgm:presLayoutVars>
          <dgm:bulletEnabled val="1"/>
        </dgm:presLayoutVars>
      </dgm:prSet>
      <dgm:spPr/>
    </dgm:pt>
  </dgm:ptLst>
  <dgm:cxnLst>
    <dgm:cxn modelId="{74AC76E5-876E-4304-8695-07E796AF2449}" srcId="{1EC33243-169B-4DD0-B77A-D06C1CA7EF0F}" destId="{3B111140-CD4F-4D10-A1C2-E29281EA54E1}" srcOrd="4" destOrd="0" parTransId="{3100338F-D91F-404A-A04F-B8F0F1AC0E7D}" sibTransId="{9D052F14-DA9A-4EC9-9CEE-081AA88E0F75}"/>
    <dgm:cxn modelId="{709E8E82-C48D-4199-82D0-AE2E8BD98F6D}" type="presOf" srcId="{328BC706-6DEC-46E2-8140-4837C2D0F64D}" destId="{08C6400C-9E0F-4EF3-A796-C7BDBA2F2CCC}" srcOrd="0" destOrd="0" presId="urn:microsoft.com/office/officeart/2005/8/layout/default"/>
    <dgm:cxn modelId="{B0C95207-68AB-4491-B9CE-EF31B8D73653}" type="presOf" srcId="{BEFF65DD-26FF-4F0B-B827-BFD18F7ADC2C}" destId="{A4055B1C-D2C8-4787-9633-99D83BE742B6}" srcOrd="0" destOrd="0" presId="urn:microsoft.com/office/officeart/2005/8/layout/default"/>
    <dgm:cxn modelId="{F0392973-BCEE-4873-A98D-56424A06B4CE}" srcId="{1EC33243-169B-4DD0-B77A-D06C1CA7EF0F}" destId="{328BC706-6DEC-46E2-8140-4837C2D0F64D}" srcOrd="1" destOrd="0" parTransId="{5B214239-01E8-413D-AFAA-0EB41FAA2863}" sibTransId="{981B297F-4CF7-4BC6-AD74-FD2EBAEA3DA8}"/>
    <dgm:cxn modelId="{2A817851-91E5-4286-905C-30A5739EF595}" srcId="{1EC33243-169B-4DD0-B77A-D06C1CA7EF0F}" destId="{9ACE4C77-1F2A-40D6-8C63-D836CCF6FDB1}" srcOrd="0" destOrd="0" parTransId="{937CBBF9-194D-4840-8493-324B98DFAE4D}" sibTransId="{4FDD4C04-A57F-43FB-89A3-60ABD1D7E226}"/>
    <dgm:cxn modelId="{42A13E4C-EDD7-418B-B5E7-2A5C5D27DB79}" type="presOf" srcId="{9ACE4C77-1F2A-40D6-8C63-D836CCF6FDB1}" destId="{FC662990-6103-4848-BDDF-4183789C48C5}" srcOrd="0" destOrd="0" presId="urn:microsoft.com/office/officeart/2005/8/layout/default"/>
    <dgm:cxn modelId="{C395C711-AD2D-4123-BB04-AB780E01E505}" type="presOf" srcId="{1EC33243-169B-4DD0-B77A-D06C1CA7EF0F}" destId="{8306572A-20CB-486D-8364-56B852C1CB49}" srcOrd="0" destOrd="0" presId="urn:microsoft.com/office/officeart/2005/8/layout/default"/>
    <dgm:cxn modelId="{B6E9EBAB-04F9-41F3-949C-D511315224AF}" srcId="{1EC33243-169B-4DD0-B77A-D06C1CA7EF0F}" destId="{5671A513-7399-471A-8AFD-74E2F068DC26}" srcOrd="3" destOrd="0" parTransId="{22D49EE9-DDB5-485F-A176-E577044EEB5F}" sibTransId="{11F75B49-01B6-42B7-8B44-422B469EC3AD}"/>
    <dgm:cxn modelId="{932EB8EC-33D5-408B-9F0F-A1E278A5DFD8}" srcId="{1EC33243-169B-4DD0-B77A-D06C1CA7EF0F}" destId="{BEFF65DD-26FF-4F0B-B827-BFD18F7ADC2C}" srcOrd="2" destOrd="0" parTransId="{2AF930EA-37D2-4F98-B861-86C58C8090DB}" sibTransId="{41D0CBF8-D1E1-4FA8-A647-F69FDEEAE7A9}"/>
    <dgm:cxn modelId="{50525B66-1FF6-4DAB-A250-F214F09BC49E}" type="presOf" srcId="{3B111140-CD4F-4D10-A1C2-E29281EA54E1}" destId="{DEDE6D16-5B45-4587-A82C-86E4034B543B}" srcOrd="0" destOrd="0" presId="urn:microsoft.com/office/officeart/2005/8/layout/default"/>
    <dgm:cxn modelId="{082CC063-C51C-494C-B7BB-2F003DC79FD5}" type="presOf" srcId="{5671A513-7399-471A-8AFD-74E2F068DC26}" destId="{D494BAF0-DD57-44AA-975B-43AC1C0B00A4}" srcOrd="0" destOrd="0" presId="urn:microsoft.com/office/officeart/2005/8/layout/default"/>
    <dgm:cxn modelId="{ACEDA67C-A0EE-41EF-BDB8-93B09345353F}" type="presParOf" srcId="{8306572A-20CB-486D-8364-56B852C1CB49}" destId="{FC662990-6103-4848-BDDF-4183789C48C5}" srcOrd="0" destOrd="0" presId="urn:microsoft.com/office/officeart/2005/8/layout/default"/>
    <dgm:cxn modelId="{B78D29EF-E7B9-4DA0-B1A8-9365398F1CD2}" type="presParOf" srcId="{8306572A-20CB-486D-8364-56B852C1CB49}" destId="{00EF95AC-DFB0-40F1-A9A7-738F4F12C49A}" srcOrd="1" destOrd="0" presId="urn:microsoft.com/office/officeart/2005/8/layout/default"/>
    <dgm:cxn modelId="{E047C5A7-FE1C-48D4-B985-BD38EF91A207}" type="presParOf" srcId="{8306572A-20CB-486D-8364-56B852C1CB49}" destId="{08C6400C-9E0F-4EF3-A796-C7BDBA2F2CCC}" srcOrd="2" destOrd="0" presId="urn:microsoft.com/office/officeart/2005/8/layout/default"/>
    <dgm:cxn modelId="{761F5353-97E4-4C04-AD0E-D8DA1BA5AC10}" type="presParOf" srcId="{8306572A-20CB-486D-8364-56B852C1CB49}" destId="{0CB54B96-656F-49C8-8B41-0D2EE6AE43B3}" srcOrd="3" destOrd="0" presId="urn:microsoft.com/office/officeart/2005/8/layout/default"/>
    <dgm:cxn modelId="{E936B747-2822-4A5E-B255-9BC6FF62B142}" type="presParOf" srcId="{8306572A-20CB-486D-8364-56B852C1CB49}" destId="{A4055B1C-D2C8-4787-9633-99D83BE742B6}" srcOrd="4" destOrd="0" presId="urn:microsoft.com/office/officeart/2005/8/layout/default"/>
    <dgm:cxn modelId="{CEA6C5A8-BF98-4794-B98A-090B6BB2DF05}" type="presParOf" srcId="{8306572A-20CB-486D-8364-56B852C1CB49}" destId="{373B5DCA-6617-4B86-BAE6-462AC582750E}" srcOrd="5" destOrd="0" presId="urn:microsoft.com/office/officeart/2005/8/layout/default"/>
    <dgm:cxn modelId="{E30C395B-4F00-4630-AE10-ACDA6E4065B9}" type="presParOf" srcId="{8306572A-20CB-486D-8364-56B852C1CB49}" destId="{D494BAF0-DD57-44AA-975B-43AC1C0B00A4}" srcOrd="6" destOrd="0" presId="urn:microsoft.com/office/officeart/2005/8/layout/default"/>
    <dgm:cxn modelId="{1F4B323E-17ED-4DCD-B3AF-F6352E0D4BBD}" type="presParOf" srcId="{8306572A-20CB-486D-8364-56B852C1CB49}" destId="{F2422A52-8DA4-4BB2-A4E7-C2C7E6026FEA}" srcOrd="7" destOrd="0" presId="urn:microsoft.com/office/officeart/2005/8/layout/default"/>
    <dgm:cxn modelId="{B5F5FEB6-C3C2-433D-8547-E556C3F8DB98}" type="presParOf" srcId="{8306572A-20CB-486D-8364-56B852C1CB49}" destId="{DEDE6D16-5B45-4587-A82C-86E4034B543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CEE49-242F-46D5-B7AA-54644F784BB0}">
      <dsp:nvSpPr>
        <dsp:cNvPr id="0" name=""/>
        <dsp:cNvSpPr/>
      </dsp:nvSpPr>
      <dsp:spPr>
        <a:xfrm>
          <a:off x="0" y="317918"/>
          <a:ext cx="8560678" cy="1842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>
              <a:latin typeface="Berlin Sans FB" panose="020E0602020502020306" pitchFamily="34" charset="0"/>
            </a:rPr>
            <a:t>En el de quienes ven únicamente los errores  que cometen y permanecen angustiados criticándose mentalmente reviviendo el error.</a:t>
          </a:r>
          <a:endParaRPr lang="es-PE" sz="2800" kern="1200" dirty="0"/>
        </a:p>
      </dsp:txBody>
      <dsp:txXfrm>
        <a:off x="89956" y="407874"/>
        <a:ext cx="8380766" cy="1662838"/>
      </dsp:txXfrm>
    </dsp:sp>
    <dsp:sp modelId="{617733D9-BF74-4EC5-AB67-202B6ACF03C2}">
      <dsp:nvSpPr>
        <dsp:cNvPr id="0" name=""/>
        <dsp:cNvSpPr/>
      </dsp:nvSpPr>
      <dsp:spPr>
        <a:xfrm>
          <a:off x="0" y="2241308"/>
          <a:ext cx="8560678" cy="1842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>
              <a:latin typeface="Berlin Sans FB" panose="020E0602020502020306" pitchFamily="34" charset="0"/>
            </a:rPr>
            <a:t>Donde   podemos tomarlo con actitud positiva dejando de lado la negatividad y valorando lo bueno de nuestros logros  y acciones para así aprender de nuestras  equivocaciones y no volver a cometerlas.</a:t>
          </a:r>
          <a:endParaRPr lang="es-PE" sz="2800" kern="1200" dirty="0"/>
        </a:p>
      </dsp:txBody>
      <dsp:txXfrm>
        <a:off x="89956" y="2331264"/>
        <a:ext cx="8380766" cy="16628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2293C-D4C1-4758-8542-7F563A21726D}">
      <dsp:nvSpPr>
        <dsp:cNvPr id="0" name=""/>
        <dsp:cNvSpPr/>
      </dsp:nvSpPr>
      <dsp:spPr>
        <a:xfrm>
          <a:off x="3896292" y="3270211"/>
          <a:ext cx="188718" cy="188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A4D0B-AEBC-4A7A-A510-FBF0727FF1CD}">
      <dsp:nvSpPr>
        <dsp:cNvPr id="0" name=""/>
        <dsp:cNvSpPr/>
      </dsp:nvSpPr>
      <dsp:spPr>
        <a:xfrm>
          <a:off x="3730974" y="3535141"/>
          <a:ext cx="188718" cy="188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6BD32-16C4-400A-BADF-0B793679F0E3}">
      <dsp:nvSpPr>
        <dsp:cNvPr id="0" name=""/>
        <dsp:cNvSpPr/>
      </dsp:nvSpPr>
      <dsp:spPr>
        <a:xfrm>
          <a:off x="3533952" y="3764514"/>
          <a:ext cx="188718" cy="188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6FD28-2177-4991-9C63-3504336C14C3}">
      <dsp:nvSpPr>
        <dsp:cNvPr id="0" name=""/>
        <dsp:cNvSpPr/>
      </dsp:nvSpPr>
      <dsp:spPr>
        <a:xfrm>
          <a:off x="3769473" y="603882"/>
          <a:ext cx="188718" cy="188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7D5EE-7C04-497B-B6C9-9A9667ADB74A}">
      <dsp:nvSpPr>
        <dsp:cNvPr id="0" name=""/>
        <dsp:cNvSpPr/>
      </dsp:nvSpPr>
      <dsp:spPr>
        <a:xfrm>
          <a:off x="4021601" y="453638"/>
          <a:ext cx="188718" cy="188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D8382-0398-436D-AD29-3905137D8C4D}">
      <dsp:nvSpPr>
        <dsp:cNvPr id="0" name=""/>
        <dsp:cNvSpPr/>
      </dsp:nvSpPr>
      <dsp:spPr>
        <a:xfrm>
          <a:off x="4272975" y="303394"/>
          <a:ext cx="188718" cy="188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FD757-248C-42C6-AB4D-8F522882DA08}">
      <dsp:nvSpPr>
        <dsp:cNvPr id="0" name=""/>
        <dsp:cNvSpPr/>
      </dsp:nvSpPr>
      <dsp:spPr>
        <a:xfrm>
          <a:off x="4524349" y="453638"/>
          <a:ext cx="188718" cy="188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F8EE1-A8E6-44A7-A464-60D9B025B8A7}">
      <dsp:nvSpPr>
        <dsp:cNvPr id="0" name=""/>
        <dsp:cNvSpPr/>
      </dsp:nvSpPr>
      <dsp:spPr>
        <a:xfrm>
          <a:off x="4776477" y="603882"/>
          <a:ext cx="188718" cy="188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394C0-2566-4BDD-83F4-728F89DD24C1}">
      <dsp:nvSpPr>
        <dsp:cNvPr id="0" name=""/>
        <dsp:cNvSpPr/>
      </dsp:nvSpPr>
      <dsp:spPr>
        <a:xfrm>
          <a:off x="4272975" y="620409"/>
          <a:ext cx="188718" cy="188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0E1F4-FD3B-4FD2-A205-6C0A1AC4BC96}">
      <dsp:nvSpPr>
        <dsp:cNvPr id="0" name=""/>
        <dsp:cNvSpPr/>
      </dsp:nvSpPr>
      <dsp:spPr>
        <a:xfrm>
          <a:off x="4272975" y="937423"/>
          <a:ext cx="188718" cy="188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1A374-A111-494A-8DA2-A1124B419AF3}">
      <dsp:nvSpPr>
        <dsp:cNvPr id="0" name=""/>
        <dsp:cNvSpPr/>
      </dsp:nvSpPr>
      <dsp:spPr>
        <a:xfrm>
          <a:off x="2737558" y="4453839"/>
          <a:ext cx="4070290" cy="10917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1545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400" b="1" kern="1200" dirty="0" smtClean="0">
            <a:latin typeface="Berlin Sans FB" panose="020E0602020502020306" pitchFamily="34" charset="0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b="1" kern="1200" dirty="0" smtClean="0">
              <a:latin typeface="Berlin Sans FB" panose="020E0602020502020306" pitchFamily="34" charset="0"/>
            </a:rPr>
            <a:t>Posición de  observador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400" kern="1200" dirty="0"/>
        </a:p>
      </dsp:txBody>
      <dsp:txXfrm>
        <a:off x="2790854" y="4507135"/>
        <a:ext cx="3963698" cy="985180"/>
      </dsp:txXfrm>
    </dsp:sp>
    <dsp:sp modelId="{373E298F-3F79-43DE-90F9-20BBA37E02EF}">
      <dsp:nvSpPr>
        <dsp:cNvPr id="0" name=""/>
        <dsp:cNvSpPr/>
      </dsp:nvSpPr>
      <dsp:spPr>
        <a:xfrm>
          <a:off x="3082102" y="1242322"/>
          <a:ext cx="1887189" cy="1887064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E4D54B-5A5C-4A99-AEE3-E88C76BEEFE2}">
      <dsp:nvSpPr>
        <dsp:cNvPr id="0" name=""/>
        <dsp:cNvSpPr/>
      </dsp:nvSpPr>
      <dsp:spPr>
        <a:xfrm>
          <a:off x="4457920" y="2318372"/>
          <a:ext cx="4070290" cy="10917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1545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b="1" kern="1200" dirty="0" smtClean="0">
              <a:latin typeface="Berlin Sans FB Demi" panose="020E0802020502020306" pitchFamily="34" charset="0"/>
            </a:rPr>
            <a:t>Posición del protagonista</a:t>
          </a:r>
          <a:endParaRPr lang="es-PE" sz="3200" kern="1200" dirty="0"/>
        </a:p>
      </dsp:txBody>
      <dsp:txXfrm>
        <a:off x="4511216" y="2371668"/>
        <a:ext cx="3963698" cy="985180"/>
      </dsp:txXfrm>
    </dsp:sp>
    <dsp:sp modelId="{F32D44FE-6713-4204-BC27-1B280E12E35E}">
      <dsp:nvSpPr>
        <dsp:cNvPr id="0" name=""/>
        <dsp:cNvSpPr/>
      </dsp:nvSpPr>
      <dsp:spPr>
        <a:xfrm>
          <a:off x="1592185" y="2874341"/>
          <a:ext cx="1887189" cy="1887064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0F4C4B-267D-4AD4-8B30-B6EE9DDBBF8D}">
      <dsp:nvSpPr>
        <dsp:cNvPr id="0" name=""/>
        <dsp:cNvSpPr/>
      </dsp:nvSpPr>
      <dsp:spPr>
        <a:xfrm rot="5400000">
          <a:off x="-419200" y="694185"/>
          <a:ext cx="2794670" cy="19562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500" b="1" kern="1200" dirty="0" smtClean="0">
              <a:latin typeface="Berlin Sans FB Demi" panose="020E0802020502020306" pitchFamily="34" charset="0"/>
            </a:rPr>
            <a:t>Posición del protagonista:</a:t>
          </a:r>
          <a:endParaRPr lang="es-PE" sz="2500" kern="1200" dirty="0"/>
        </a:p>
      </dsp:txBody>
      <dsp:txXfrm rot="-5400000">
        <a:off x="1" y="1253120"/>
        <a:ext cx="1956269" cy="838401"/>
      </dsp:txXfrm>
    </dsp:sp>
    <dsp:sp modelId="{CD34CC5E-C9D8-417D-9365-17218F27C993}">
      <dsp:nvSpPr>
        <dsp:cNvPr id="0" name=""/>
        <dsp:cNvSpPr/>
      </dsp:nvSpPr>
      <dsp:spPr>
        <a:xfrm rot="5400000">
          <a:off x="5207011" y="-3246184"/>
          <a:ext cx="2357390" cy="88588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400" kern="1200" dirty="0" smtClean="0">
              <a:latin typeface="Berlin Sans FB" panose="020E0602020502020306" pitchFamily="34" charset="0"/>
            </a:rPr>
            <a:t>Si optamos por la posición del protagonista , nos colocamos en el centro del universo donde donde recibimos los obstáculos y dificultades como agresiones personales ; nos llenamos de pensamientos negativos  y , sobre todo, vivimos con el miedo y la angustia constante de no poder lograr nuestras metas.</a:t>
          </a:r>
          <a:endParaRPr lang="es-PE" sz="2400" kern="1200" dirty="0"/>
        </a:p>
      </dsp:txBody>
      <dsp:txXfrm rot="-5400000">
        <a:off x="1956269" y="119636"/>
        <a:ext cx="8743797" cy="2127234"/>
      </dsp:txXfrm>
    </dsp:sp>
    <dsp:sp modelId="{788BFA4C-0F96-4CF2-9187-AB7B080C90D2}">
      <dsp:nvSpPr>
        <dsp:cNvPr id="0" name=""/>
        <dsp:cNvSpPr/>
      </dsp:nvSpPr>
      <dsp:spPr>
        <a:xfrm rot="5400000">
          <a:off x="-419200" y="3642390"/>
          <a:ext cx="2794670" cy="19562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500" b="1" kern="1200" dirty="0" smtClean="0">
              <a:latin typeface="Berlin Sans FB" panose="020E0602020502020306" pitchFamily="34" charset="0"/>
            </a:rPr>
            <a:t>Posición de  observador</a:t>
          </a:r>
          <a:endParaRPr lang="es-PE" sz="2500" kern="1200" dirty="0"/>
        </a:p>
      </dsp:txBody>
      <dsp:txXfrm rot="-5400000">
        <a:off x="1" y="4201325"/>
        <a:ext cx="1956269" cy="838401"/>
      </dsp:txXfrm>
    </dsp:sp>
    <dsp:sp modelId="{0A1F2B03-58EC-4E4C-9D94-908935FB3DAE}">
      <dsp:nvSpPr>
        <dsp:cNvPr id="0" name=""/>
        <dsp:cNvSpPr/>
      </dsp:nvSpPr>
      <dsp:spPr>
        <a:xfrm rot="5400000">
          <a:off x="4999699" y="-55828"/>
          <a:ext cx="2772015" cy="85322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400" kern="1200" dirty="0" smtClean="0">
              <a:latin typeface="Berlin Sans FB" panose="020E0602020502020306" pitchFamily="34" charset="0"/>
            </a:rPr>
            <a:t>La posición del observador no implica irresponsabilidad ni desinterés por conseguir objetivos ; por el contrario , el hecho de hacernos cargos de nuestras emociones  y no reaccionar negativamente ante los obstáculos requiere mucha responsabilidad , así también para enfrentar nuestras metas en la vida , y velar , al mismo tiempo , por </a:t>
          </a:r>
          <a:r>
            <a:rPr lang="es-PE" sz="2400" b="1" kern="1200" dirty="0" smtClean="0">
              <a:solidFill>
                <a:schemeClr val="accent1">
                  <a:lumMod val="60000"/>
                  <a:lumOff val="40000"/>
                </a:schemeClr>
              </a:solidFill>
              <a:latin typeface="Berlin Sans FB" panose="020E0602020502020306" pitchFamily="34" charset="0"/>
            </a:rPr>
            <a:t>NUESTRA PAZ INTERIOR</a:t>
          </a:r>
          <a:r>
            <a:rPr lang="es-PE" sz="2400" kern="1200" dirty="0" smtClean="0">
              <a:latin typeface="Berlin Sans FB" panose="020E0602020502020306" pitchFamily="34" charset="0"/>
            </a:rPr>
            <a:t>.</a:t>
          </a:r>
          <a:endParaRPr lang="es-PE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2400" kern="1200" dirty="0"/>
        </a:p>
      </dsp:txBody>
      <dsp:txXfrm rot="-5400000">
        <a:off x="2119583" y="2959608"/>
        <a:ext cx="8396930" cy="25013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56CEE-23B0-4EB9-BAE1-3CBA151A5EA3}">
      <dsp:nvSpPr>
        <dsp:cNvPr id="0" name=""/>
        <dsp:cNvSpPr/>
      </dsp:nvSpPr>
      <dsp:spPr>
        <a:xfrm>
          <a:off x="0" y="467561"/>
          <a:ext cx="4810382" cy="4226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>
              <a:latin typeface="Berlin Sans FB Demi" panose="020E0802020502020306" pitchFamily="34" charset="0"/>
            </a:rPr>
            <a:t>Lo que convierte un mensaje en un “raje” o en una critica  constructiva es la intención del emisor . </a:t>
          </a:r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>
              <a:latin typeface="Berlin Sans FB Demi" panose="020E0802020502020306" pitchFamily="34" charset="0"/>
            </a:rPr>
            <a:t>si el comentario se lanza para desacreditar , minimizar y ridiculizar  a una persona , constituye un “raje”.</a:t>
          </a:r>
          <a:endParaRPr lang="es-PE" sz="2600" kern="1200" dirty="0" smtClean="0">
            <a:latin typeface="Berlin Sans FB Demi" panose="020E0802020502020306" pitchFamily="34" charset="0"/>
          </a:endParaRPr>
        </a:p>
      </dsp:txBody>
      <dsp:txXfrm>
        <a:off x="769661" y="467561"/>
        <a:ext cx="4040721" cy="4226737"/>
      </dsp:txXfrm>
    </dsp:sp>
    <dsp:sp modelId="{7F4A26A1-1F78-4201-BC90-7F5A6D2B6437}">
      <dsp:nvSpPr>
        <dsp:cNvPr id="0" name=""/>
        <dsp:cNvSpPr/>
      </dsp:nvSpPr>
      <dsp:spPr>
        <a:xfrm>
          <a:off x="95082" y="0"/>
          <a:ext cx="913909" cy="8434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smtClean="0"/>
            <a:t> 													     </a:t>
          </a:r>
          <a:r>
            <a:rPr lang="es-PE" sz="6000" kern="1200" dirty="0" smtClean="0"/>
            <a:t>-</a:t>
          </a:r>
          <a:r>
            <a:rPr lang="es-PE" sz="1400" kern="1200" dirty="0" smtClean="0"/>
            <a:t>														 </a:t>
          </a:r>
          <a:endParaRPr lang="es-PE" sz="4800" kern="1200" dirty="0"/>
        </a:p>
      </dsp:txBody>
      <dsp:txXfrm>
        <a:off x="228921" y="123522"/>
        <a:ext cx="646231" cy="596415"/>
      </dsp:txXfrm>
    </dsp:sp>
    <dsp:sp modelId="{2303F19A-5823-4133-BAD7-E258BD9545B9}">
      <dsp:nvSpPr>
        <dsp:cNvPr id="0" name=""/>
        <dsp:cNvSpPr/>
      </dsp:nvSpPr>
      <dsp:spPr>
        <a:xfrm>
          <a:off x="5095947" y="505173"/>
          <a:ext cx="4541826" cy="4291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>
              <a:latin typeface="Berlin Sans FB Demi" panose="020E0802020502020306" pitchFamily="34" charset="0"/>
            </a:rPr>
            <a:t>Si el comentario Se crea porque sinceramente queremos ayudar a la persona o la organización a mejorar , entonces se convierte en una critica constructiva .</a:t>
          </a:r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>
              <a:latin typeface="Berlin Sans FB Demi" panose="020E0802020502020306" pitchFamily="34" charset="0"/>
            </a:rPr>
            <a:t>El problema es que , a veces , ni siquiera uno mismo sabe la verdadera intención de sus propios mensajes.</a:t>
          </a:r>
          <a:endParaRPr lang="es-PE" sz="2600" kern="1200" dirty="0">
            <a:latin typeface="Berlin Sans FB Demi" panose="020E0802020502020306" pitchFamily="34" charset="0"/>
          </a:endParaRPr>
        </a:p>
      </dsp:txBody>
      <dsp:txXfrm>
        <a:off x="5822640" y="505173"/>
        <a:ext cx="3815133" cy="4291080"/>
      </dsp:txXfrm>
    </dsp:sp>
    <dsp:sp modelId="{41D1DC17-1015-4DBC-BADD-67FEC2625134}">
      <dsp:nvSpPr>
        <dsp:cNvPr id="0" name=""/>
        <dsp:cNvSpPr/>
      </dsp:nvSpPr>
      <dsp:spPr>
        <a:xfrm>
          <a:off x="4905707" y="0"/>
          <a:ext cx="863894" cy="8524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300" kern="1200" dirty="0" smtClean="0"/>
            <a:t>+</a:t>
          </a:r>
          <a:endParaRPr lang="es-PE" sz="4300" kern="1200" dirty="0"/>
        </a:p>
      </dsp:txBody>
      <dsp:txXfrm>
        <a:off x="5032221" y="124845"/>
        <a:ext cx="610866" cy="6028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415EA-C6F3-4740-85CC-C52E085271C5}">
      <dsp:nvSpPr>
        <dsp:cNvPr id="0" name=""/>
        <dsp:cNvSpPr/>
      </dsp:nvSpPr>
      <dsp:spPr>
        <a:xfrm rot="5400000">
          <a:off x="-176292" y="310153"/>
          <a:ext cx="1175281" cy="8226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kern="1200" dirty="0" smtClean="0"/>
            <a:t>1</a:t>
          </a:r>
          <a:endParaRPr lang="es-PE" sz="2300" kern="1200" dirty="0"/>
        </a:p>
      </dsp:txBody>
      <dsp:txXfrm rot="-5400000">
        <a:off x="1" y="545210"/>
        <a:ext cx="822697" cy="352584"/>
      </dsp:txXfrm>
    </dsp:sp>
    <dsp:sp modelId="{5EA1D750-1EFA-4AA1-A7F7-9342608BFDB8}">
      <dsp:nvSpPr>
        <dsp:cNvPr id="0" name=""/>
        <dsp:cNvSpPr/>
      </dsp:nvSpPr>
      <dsp:spPr>
        <a:xfrm rot="5400000">
          <a:off x="5390151" y="-4567105"/>
          <a:ext cx="1030958" cy="101658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100" kern="1200" dirty="0" smtClean="0">
              <a:latin typeface="Berlin Sans FB" panose="020E0602020502020306" pitchFamily="34" charset="0"/>
            </a:rPr>
            <a:t>Cada vez que realice un comentario sobre una tercera persona , pregúntese a conciencia cuales son sus verdaderas intenciones. </a:t>
          </a:r>
          <a:endParaRPr lang="es-PE" sz="2100" kern="1200" dirty="0"/>
        </a:p>
      </dsp:txBody>
      <dsp:txXfrm rot="-5400000">
        <a:off x="822697" y="50676"/>
        <a:ext cx="10115540" cy="930304"/>
      </dsp:txXfrm>
    </dsp:sp>
    <dsp:sp modelId="{4C44A0D0-9788-48BD-81C6-FE9659BFAA6F}">
      <dsp:nvSpPr>
        <dsp:cNvPr id="0" name=""/>
        <dsp:cNvSpPr/>
      </dsp:nvSpPr>
      <dsp:spPr>
        <a:xfrm rot="5400000">
          <a:off x="-176292" y="1527400"/>
          <a:ext cx="1175281" cy="8226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kern="1200" dirty="0" smtClean="0"/>
            <a:t>2</a:t>
          </a:r>
          <a:endParaRPr lang="es-PE" sz="2300" kern="1200" dirty="0"/>
        </a:p>
      </dsp:txBody>
      <dsp:txXfrm rot="-5400000">
        <a:off x="1" y="1762457"/>
        <a:ext cx="822697" cy="352584"/>
      </dsp:txXfrm>
    </dsp:sp>
    <dsp:sp modelId="{F1F7021C-246B-4A7E-9176-7951542AD747}">
      <dsp:nvSpPr>
        <dsp:cNvPr id="0" name=""/>
        <dsp:cNvSpPr/>
      </dsp:nvSpPr>
      <dsp:spPr>
        <a:xfrm rot="5400000">
          <a:off x="5339671" y="-3349859"/>
          <a:ext cx="1131919" cy="101658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100" kern="1200" dirty="0" smtClean="0">
              <a:latin typeface="Berlin Sans FB" panose="020E0602020502020306" pitchFamily="34" charset="0"/>
            </a:rPr>
            <a:t>Otro consejo es hablar de la conducta que esa persona tiene que mejorar , pero sin poner adjetivos. </a:t>
          </a:r>
          <a:endParaRPr lang="es-PE" sz="2100" kern="1200" dirty="0"/>
        </a:p>
      </dsp:txBody>
      <dsp:txXfrm rot="-5400000">
        <a:off x="822697" y="1222371"/>
        <a:ext cx="10110611" cy="1021407"/>
      </dsp:txXfrm>
    </dsp:sp>
    <dsp:sp modelId="{3B2099AD-A525-4911-AC6E-02E4BC3F8317}">
      <dsp:nvSpPr>
        <dsp:cNvPr id="0" name=""/>
        <dsp:cNvSpPr/>
      </dsp:nvSpPr>
      <dsp:spPr>
        <a:xfrm rot="5400000">
          <a:off x="-176292" y="3202700"/>
          <a:ext cx="1175281" cy="8226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kern="1200" dirty="0" smtClean="0"/>
            <a:t>3</a:t>
          </a:r>
          <a:endParaRPr lang="es-PE" sz="2300" kern="1200" dirty="0"/>
        </a:p>
      </dsp:txBody>
      <dsp:txXfrm rot="-5400000">
        <a:off x="1" y="3437757"/>
        <a:ext cx="822697" cy="352584"/>
      </dsp:txXfrm>
    </dsp:sp>
    <dsp:sp modelId="{25CD36A7-4272-4131-934A-038E6C5DAD4B}">
      <dsp:nvSpPr>
        <dsp:cNvPr id="0" name=""/>
        <dsp:cNvSpPr/>
      </dsp:nvSpPr>
      <dsp:spPr>
        <a:xfrm rot="5400000">
          <a:off x="4881617" y="-1674558"/>
          <a:ext cx="2048028" cy="101658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100" kern="1200" dirty="0" smtClean="0">
              <a:latin typeface="Berlin Sans FB" panose="020E0602020502020306" pitchFamily="34" charset="0"/>
            </a:rPr>
            <a:t>Y los mas importante ; la forma en que decimos las cosas , podemos dar a conocer nuestras incomodidades y pensamientos cuando algo no va bien o alguien ; pero dándolo a conocer de una  buena manera , aquí vendría a tallar la manera como trasmitimos el mensaje , ya que podemos transmitir el mismo  mensaje  de diversas maneras.</a:t>
          </a:r>
          <a:endParaRPr lang="es-P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2100" kern="1200" dirty="0"/>
        </a:p>
      </dsp:txBody>
      <dsp:txXfrm rot="-5400000">
        <a:off x="822698" y="2484337"/>
        <a:ext cx="10065891" cy="18480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BD34C3-818D-4947-9117-BF152B209BAB}">
      <dsp:nvSpPr>
        <dsp:cNvPr id="0" name=""/>
        <dsp:cNvSpPr/>
      </dsp:nvSpPr>
      <dsp:spPr>
        <a:xfrm rot="10800000">
          <a:off x="719763" y="163948"/>
          <a:ext cx="9481761" cy="8768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382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b="1" kern="1200" dirty="0" smtClean="0">
              <a:solidFill>
                <a:schemeClr val="tx2">
                  <a:lumMod val="20000"/>
                  <a:lumOff val="80000"/>
                </a:schemeClr>
              </a:solidFill>
              <a:latin typeface="Berlin Sans FB Demi" panose="020E0802020502020306" pitchFamily="34" charset="0"/>
            </a:rPr>
            <a:t>En primer lugar, la muerte nos recuerda que somos pasajeros en esta vida, que formamos parte de un viaje que tiene un final.</a:t>
          </a:r>
          <a:endParaRPr lang="es-PE" sz="2300" kern="1200" dirty="0">
            <a:solidFill>
              <a:schemeClr val="tx2">
                <a:lumMod val="20000"/>
                <a:lumOff val="80000"/>
              </a:schemeClr>
            </a:solidFill>
          </a:endParaRPr>
        </a:p>
      </dsp:txBody>
      <dsp:txXfrm rot="10800000">
        <a:off x="938984" y="163948"/>
        <a:ext cx="9262540" cy="876884"/>
      </dsp:txXfrm>
    </dsp:sp>
    <dsp:sp modelId="{F511009A-761A-407D-A4E9-987E6D9A1128}">
      <dsp:nvSpPr>
        <dsp:cNvPr id="0" name=""/>
        <dsp:cNvSpPr/>
      </dsp:nvSpPr>
      <dsp:spPr>
        <a:xfrm>
          <a:off x="32136" y="106949"/>
          <a:ext cx="1200488" cy="120048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532F3-C55A-4A6F-BD96-3413EB9CB9DD}">
      <dsp:nvSpPr>
        <dsp:cNvPr id="0" name=""/>
        <dsp:cNvSpPr/>
      </dsp:nvSpPr>
      <dsp:spPr>
        <a:xfrm rot="10800000">
          <a:off x="285347" y="1560989"/>
          <a:ext cx="10350592" cy="20073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382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latin typeface="Berlin Sans FB Demi" panose="020E0802020502020306" pitchFamily="34" charset="0"/>
            </a:rPr>
            <a:t>Nos hace reflexionar ; ¿Cuál es el objetivo de nuestra vida? Seguramente en este caso se esfumarían los problemas habituales del trabajo y nos centraríamos en la familia, en las personas importantes para nuestra vida, en las que ayudamos o quisimos apoyar, pero no tuvimos tiempo de hacerlo.</a:t>
          </a:r>
          <a:endParaRPr lang="es-PE" sz="2000" kern="1200" dirty="0"/>
        </a:p>
      </dsp:txBody>
      <dsp:txXfrm rot="10800000">
        <a:off x="787187" y="1560989"/>
        <a:ext cx="9848752" cy="2007360"/>
      </dsp:txXfrm>
    </dsp:sp>
    <dsp:sp modelId="{11AA3C66-552D-4FA8-8F3D-491ADA056EEE}">
      <dsp:nvSpPr>
        <dsp:cNvPr id="0" name=""/>
        <dsp:cNvSpPr/>
      </dsp:nvSpPr>
      <dsp:spPr>
        <a:xfrm>
          <a:off x="9027" y="1718613"/>
          <a:ext cx="1200488" cy="1566013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D395C-02B9-4984-B938-F20A3EF56E3A}">
      <dsp:nvSpPr>
        <dsp:cNvPr id="0" name=""/>
        <dsp:cNvSpPr/>
      </dsp:nvSpPr>
      <dsp:spPr>
        <a:xfrm rot="10800000">
          <a:off x="301434" y="3926705"/>
          <a:ext cx="10318419" cy="120048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382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b="1" kern="1200" dirty="0" smtClean="0">
              <a:latin typeface="Berlin Sans FB Demi" panose="020E0802020502020306" pitchFamily="34" charset="0"/>
            </a:rPr>
            <a:t>En conclusión pensar en la muerte nos hace subir ala montaña, nos cambia la perspectiva y  nos ayuda a encontrar significado a la vida.</a:t>
          </a:r>
          <a:endParaRPr lang="es-PE" sz="2300" kern="1200" dirty="0"/>
        </a:p>
      </dsp:txBody>
      <dsp:txXfrm rot="10800000">
        <a:off x="601556" y="3926705"/>
        <a:ext cx="10018297" cy="1200488"/>
      </dsp:txXfrm>
    </dsp:sp>
    <dsp:sp modelId="{1D74C607-DDCF-4980-8272-90952B7A4000}">
      <dsp:nvSpPr>
        <dsp:cNvPr id="0" name=""/>
        <dsp:cNvSpPr/>
      </dsp:nvSpPr>
      <dsp:spPr>
        <a:xfrm>
          <a:off x="0" y="3712574"/>
          <a:ext cx="1200488" cy="1200488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62990-6103-4848-BDDF-4183789C48C5}">
      <dsp:nvSpPr>
        <dsp:cNvPr id="0" name=""/>
        <dsp:cNvSpPr/>
      </dsp:nvSpPr>
      <dsp:spPr>
        <a:xfrm>
          <a:off x="15438" y="2666"/>
          <a:ext cx="3078089" cy="1846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>
              <a:latin typeface="Berlin Sans FB" panose="020E0602020502020306" pitchFamily="34" charset="0"/>
            </a:rPr>
            <a:t>¿con quién tengo resentimientos?</a:t>
          </a:r>
          <a:endParaRPr lang="es-PE" sz="2400" kern="1200" dirty="0"/>
        </a:p>
      </dsp:txBody>
      <dsp:txXfrm>
        <a:off x="15438" y="2666"/>
        <a:ext cx="3078089" cy="1846853"/>
      </dsp:txXfrm>
    </dsp:sp>
    <dsp:sp modelId="{08C6400C-9E0F-4EF3-A796-C7BDBA2F2CCC}">
      <dsp:nvSpPr>
        <dsp:cNvPr id="0" name=""/>
        <dsp:cNvSpPr/>
      </dsp:nvSpPr>
      <dsp:spPr>
        <a:xfrm>
          <a:off x="3401337" y="2666"/>
          <a:ext cx="3078089" cy="1846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>
              <a:latin typeface="Berlin Sans FB" panose="020E0602020502020306" pitchFamily="34" charset="0"/>
            </a:rPr>
            <a:t>¿siento culpa con respecto a alguna persona?</a:t>
          </a:r>
          <a:endParaRPr lang="es-PE" sz="2400" kern="1200" dirty="0"/>
        </a:p>
      </dsp:txBody>
      <dsp:txXfrm>
        <a:off x="3401337" y="2666"/>
        <a:ext cx="3078089" cy="1846853"/>
      </dsp:txXfrm>
    </dsp:sp>
    <dsp:sp modelId="{A4055B1C-D2C8-4787-9633-99D83BE742B6}">
      <dsp:nvSpPr>
        <dsp:cNvPr id="0" name=""/>
        <dsp:cNvSpPr/>
      </dsp:nvSpPr>
      <dsp:spPr>
        <a:xfrm>
          <a:off x="6787236" y="2666"/>
          <a:ext cx="3078089" cy="1846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smtClean="0">
              <a:latin typeface="Berlin Sans FB" panose="020E0602020502020306" pitchFamily="34" charset="0"/>
            </a:rPr>
            <a:t>¿A quién le falle en la vida y todavía no le he perdonado?</a:t>
          </a:r>
          <a:endParaRPr lang="es-PE" sz="2400" kern="1200" dirty="0" smtClean="0">
            <a:latin typeface="Berlin Sans FB" panose="020E0602020502020306" pitchFamily="34" charset="0"/>
          </a:endParaRPr>
        </a:p>
      </dsp:txBody>
      <dsp:txXfrm>
        <a:off x="6787236" y="2666"/>
        <a:ext cx="3078089" cy="1846853"/>
      </dsp:txXfrm>
    </dsp:sp>
    <dsp:sp modelId="{D494BAF0-DD57-44AA-975B-43AC1C0B00A4}">
      <dsp:nvSpPr>
        <dsp:cNvPr id="0" name=""/>
        <dsp:cNvSpPr/>
      </dsp:nvSpPr>
      <dsp:spPr>
        <a:xfrm>
          <a:off x="1708388" y="2157329"/>
          <a:ext cx="3078089" cy="1846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smtClean="0">
              <a:latin typeface="Berlin Sans FB" panose="020E0602020502020306" pitchFamily="34" charset="0"/>
            </a:rPr>
            <a:t>¿hay alguien que no quiero ver porque me traicionó?</a:t>
          </a:r>
          <a:endParaRPr lang="es-PE" sz="2400" kern="1200" dirty="0" smtClean="0">
            <a:latin typeface="Berlin Sans FB" panose="020E0602020502020306" pitchFamily="34" charset="0"/>
          </a:endParaRPr>
        </a:p>
      </dsp:txBody>
      <dsp:txXfrm>
        <a:off x="1708388" y="2157329"/>
        <a:ext cx="3078089" cy="1846853"/>
      </dsp:txXfrm>
    </dsp:sp>
    <dsp:sp modelId="{DEDE6D16-5B45-4587-A82C-86E4034B543B}">
      <dsp:nvSpPr>
        <dsp:cNvPr id="0" name=""/>
        <dsp:cNvSpPr/>
      </dsp:nvSpPr>
      <dsp:spPr>
        <a:xfrm>
          <a:off x="5094286" y="2157329"/>
          <a:ext cx="3078089" cy="1846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smtClean="0">
              <a:latin typeface="Berlin Sans FB" panose="020E0602020502020306" pitchFamily="34" charset="0"/>
            </a:rPr>
            <a:t>¿existe alguna persona a la que no veo desde hace mucho tiempo y a quien debo pedir disculpas?.</a:t>
          </a:r>
          <a:endParaRPr lang="es-PE" sz="2400" kern="1200" dirty="0">
            <a:latin typeface="Berlin Sans FB" panose="020E0602020502020306" pitchFamily="34" charset="0"/>
          </a:endParaRPr>
        </a:p>
      </dsp:txBody>
      <dsp:txXfrm>
        <a:off x="5094286" y="2157329"/>
        <a:ext cx="3078089" cy="1846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76B1-9227-498C-B44A-97876D5388DB}" type="datetimeFigureOut">
              <a:rPr lang="es-PE" smtClean="0"/>
              <a:t>1/10/2017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92BC0FD-D743-42BA-B618-9BEB0B2F5D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88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76B1-9227-498C-B44A-97876D5388DB}" type="datetimeFigureOut">
              <a:rPr lang="es-PE" smtClean="0"/>
              <a:t>1/10/2017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2BC0FD-D743-42BA-B618-9BEB0B2F5D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209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76B1-9227-498C-B44A-97876D5388DB}" type="datetimeFigureOut">
              <a:rPr lang="es-PE" smtClean="0"/>
              <a:t>1/10/2017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2BC0FD-D743-42BA-B618-9BEB0B2F5D31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71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76B1-9227-498C-B44A-97876D5388DB}" type="datetimeFigureOut">
              <a:rPr lang="es-PE" smtClean="0"/>
              <a:t>1/10/2017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2BC0FD-D743-42BA-B618-9BEB0B2F5D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2123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76B1-9227-498C-B44A-97876D5388DB}" type="datetimeFigureOut">
              <a:rPr lang="es-PE" smtClean="0"/>
              <a:t>1/10/2017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2BC0FD-D743-42BA-B618-9BEB0B2F5D31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3337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76B1-9227-498C-B44A-97876D5388DB}" type="datetimeFigureOut">
              <a:rPr lang="es-PE" smtClean="0"/>
              <a:t>1/10/2017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2BC0FD-D743-42BA-B618-9BEB0B2F5D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6045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76B1-9227-498C-B44A-97876D5388DB}" type="datetimeFigureOut">
              <a:rPr lang="es-PE" smtClean="0"/>
              <a:t>1/10/2017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C0FD-D743-42BA-B618-9BEB0B2F5D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4507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76B1-9227-498C-B44A-97876D5388DB}" type="datetimeFigureOut">
              <a:rPr lang="es-PE" smtClean="0"/>
              <a:t>1/10/2017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C0FD-D743-42BA-B618-9BEB0B2F5D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669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76B1-9227-498C-B44A-97876D5388DB}" type="datetimeFigureOut">
              <a:rPr lang="es-PE" smtClean="0"/>
              <a:t>1/10/2017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C0FD-D743-42BA-B618-9BEB0B2F5D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31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76B1-9227-498C-B44A-97876D5388DB}" type="datetimeFigureOut">
              <a:rPr lang="es-PE" smtClean="0"/>
              <a:t>1/10/2017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2BC0FD-D743-42BA-B618-9BEB0B2F5D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189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76B1-9227-498C-B44A-97876D5388DB}" type="datetimeFigureOut">
              <a:rPr lang="es-PE" smtClean="0"/>
              <a:t>1/10/2017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2BC0FD-D743-42BA-B618-9BEB0B2F5D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977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76B1-9227-498C-B44A-97876D5388DB}" type="datetimeFigureOut">
              <a:rPr lang="es-PE" smtClean="0"/>
              <a:t>1/10/2017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2BC0FD-D743-42BA-B618-9BEB0B2F5D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706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76B1-9227-498C-B44A-97876D5388DB}" type="datetimeFigureOut">
              <a:rPr lang="es-PE" smtClean="0"/>
              <a:t>1/10/2017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C0FD-D743-42BA-B618-9BEB0B2F5D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570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76B1-9227-498C-B44A-97876D5388DB}" type="datetimeFigureOut">
              <a:rPr lang="es-PE" smtClean="0"/>
              <a:t>1/10/2017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C0FD-D743-42BA-B618-9BEB0B2F5D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685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76B1-9227-498C-B44A-97876D5388DB}" type="datetimeFigureOut">
              <a:rPr lang="es-PE" smtClean="0"/>
              <a:t>1/10/2017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C0FD-D743-42BA-B618-9BEB0B2F5D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609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76B1-9227-498C-B44A-97876D5388DB}" type="datetimeFigureOut">
              <a:rPr lang="es-PE" smtClean="0"/>
              <a:t>1/10/2017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2BC0FD-D743-42BA-B618-9BEB0B2F5D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842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976B1-9227-498C-B44A-97876D5388DB}" type="datetimeFigureOut">
              <a:rPr lang="es-PE" smtClean="0"/>
              <a:t>1/10/2017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92BC0FD-D743-42BA-B618-9BEB0B2F5D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289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488731"/>
            <a:ext cx="9291145" cy="5691352"/>
          </a:xfrm>
        </p:spPr>
        <p:txBody>
          <a:bodyPr>
            <a:normAutofit/>
          </a:bodyPr>
          <a:lstStyle/>
          <a:p>
            <a:pPr algn="ctr"/>
            <a:r>
              <a:rPr lang="es-PE" sz="8800" b="1" dirty="0">
                <a:latin typeface="Berlin Sans FB Demi" panose="020E0802020502020306" pitchFamily="34" charset="0"/>
              </a:rPr>
              <a:t>EQUIVOCARSE NO ES FRACASAR</a:t>
            </a:r>
            <a:r>
              <a:rPr lang="es-PE" sz="8800" b="1" dirty="0"/>
              <a:t/>
            </a:r>
            <a:br>
              <a:rPr lang="es-PE" sz="8800" b="1" dirty="0"/>
            </a:br>
            <a:endParaRPr lang="es-PE" sz="8800" b="1" dirty="0"/>
          </a:p>
        </p:txBody>
      </p:sp>
    </p:spTree>
    <p:extLst>
      <p:ext uri="{BB962C8B-B14F-4D97-AF65-F5344CB8AC3E}">
        <p14:creationId xmlns:p14="http://schemas.microsoft.com/office/powerpoint/2010/main" val="3042815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15090"/>
              </p:ext>
            </p:extLst>
          </p:nvPr>
        </p:nvGraphicFramePr>
        <p:xfrm>
          <a:off x="1781503" y="1166648"/>
          <a:ext cx="9754641" cy="5013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170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>
                <a:latin typeface="Berlin Sans FB" panose="020E0602020502020306" pitchFamily="34" charset="0"/>
              </a:rPr>
              <a:t>Como evitar pertenecer a la cultura del “raje”</a:t>
            </a:r>
            <a:endParaRPr lang="es-PE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665331"/>
              </p:ext>
            </p:extLst>
          </p:nvPr>
        </p:nvGraphicFramePr>
        <p:xfrm>
          <a:off x="851338" y="1905000"/>
          <a:ext cx="10988565" cy="4432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906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Importante</a:t>
            </a:r>
            <a:br>
              <a:rPr lang="es-PE" dirty="0" smtClean="0"/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96814" y="1340069"/>
            <a:ext cx="9407797" cy="4966138"/>
          </a:xfrm>
        </p:spPr>
        <p:txBody>
          <a:bodyPr>
            <a:normAutofit fontScale="92500"/>
          </a:bodyPr>
          <a:lstStyle/>
          <a:p>
            <a:r>
              <a:rPr lang="es-PE" sz="2400" dirty="0" smtClean="0">
                <a:latin typeface="Berlin Sans FB" panose="020E0602020502020306" pitchFamily="34" charset="0"/>
              </a:rPr>
              <a:t>Recordemos  </a:t>
            </a:r>
            <a:r>
              <a:rPr lang="es-PE" sz="2400" dirty="0">
                <a:latin typeface="Berlin Sans FB" panose="020E0602020502020306" pitchFamily="34" charset="0"/>
              </a:rPr>
              <a:t>que es tan importante la persona que “raja” como quien escucha el “raje</a:t>
            </a:r>
            <a:r>
              <a:rPr lang="es-PE" sz="2400" dirty="0" smtClean="0">
                <a:latin typeface="Berlin Sans FB" panose="020E0602020502020306" pitchFamily="34" charset="0"/>
              </a:rPr>
              <a:t>”.</a:t>
            </a:r>
          </a:p>
          <a:p>
            <a:r>
              <a:rPr lang="es-PE" sz="2400" dirty="0" smtClean="0">
                <a:latin typeface="Berlin Sans FB" panose="020E0602020502020306" pitchFamily="34" charset="0"/>
              </a:rPr>
              <a:t> </a:t>
            </a:r>
            <a:r>
              <a:rPr lang="es-PE" sz="2400" dirty="0">
                <a:latin typeface="Berlin Sans FB" panose="020E0602020502020306" pitchFamily="34" charset="0"/>
              </a:rPr>
              <a:t>Debemos estar alertas a los comentarios de los demás. Si un compañero le hace una critica a otra persona con mala intención , recuérdele la regla </a:t>
            </a:r>
            <a:r>
              <a:rPr lang="es-PE" sz="2400" dirty="0" smtClean="0">
                <a:latin typeface="Berlin Sans FB" panose="020E0602020502020306" pitchFamily="34" charset="0"/>
              </a:rPr>
              <a:t>: </a:t>
            </a:r>
            <a:r>
              <a:rPr lang="es-PE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“no </a:t>
            </a:r>
            <a:r>
              <a:rPr lang="es-PE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me hagas comentarios con mala intención de una persona si primero no se lo has dicho directamente a ella”</a:t>
            </a:r>
            <a:r>
              <a:rPr lang="es-PE" sz="2400" dirty="0">
                <a:latin typeface="Berlin Sans FB" panose="020E0602020502020306" pitchFamily="34" charset="0"/>
              </a:rPr>
              <a:t>. </a:t>
            </a:r>
            <a:endParaRPr lang="es-PE" sz="2400" dirty="0" smtClean="0">
              <a:latin typeface="Berlin Sans FB" panose="020E0602020502020306" pitchFamily="34" charset="0"/>
            </a:endParaRPr>
          </a:p>
          <a:p>
            <a:r>
              <a:rPr lang="es-PE" sz="2400" dirty="0">
                <a:latin typeface="Berlin Sans FB" panose="020E0602020502020306" pitchFamily="34" charset="0"/>
              </a:rPr>
              <a:t>creemos que perjudicamos a una sola persona , pero en realidad estamos hundiendo a toda la organización. Con esta forma de actuar, se crea una cultura negativa que genera desconfianza y un penoso clima organizacional</a:t>
            </a:r>
            <a:r>
              <a:rPr lang="es-PE" sz="2400" dirty="0" smtClean="0">
                <a:latin typeface="Berlin Sans FB" panose="020E0602020502020306" pitchFamily="34" charset="0"/>
              </a:rPr>
              <a:t>.</a:t>
            </a:r>
          </a:p>
          <a:p>
            <a:r>
              <a:rPr lang="es-PE" sz="2400" dirty="0" smtClean="0">
                <a:latin typeface="Berlin Sans FB" panose="020E0602020502020306" pitchFamily="34" charset="0"/>
              </a:rPr>
              <a:t>Esta </a:t>
            </a:r>
            <a:r>
              <a:rPr lang="es-PE" sz="2400" dirty="0">
                <a:latin typeface="Berlin Sans FB" panose="020E0602020502020306" pitchFamily="34" charset="0"/>
              </a:rPr>
              <a:t>conducta requiere un sacrificio nuestro </a:t>
            </a:r>
            <a:r>
              <a:rPr lang="es-PE" sz="2400" dirty="0" smtClean="0">
                <a:latin typeface="Berlin Sans FB" panose="020E0602020502020306" pitchFamily="34" charset="0"/>
              </a:rPr>
              <a:t>pero si </a:t>
            </a:r>
            <a:r>
              <a:rPr lang="es-PE" sz="2400" dirty="0">
                <a:latin typeface="Berlin Sans FB" panose="020E0602020502020306" pitchFamily="34" charset="0"/>
              </a:rPr>
              <a:t>lo hacemos, conseguiremos cortar el circulo vicioso de esparcir rumores negativos que dañan a toda la organización</a:t>
            </a:r>
            <a:r>
              <a:rPr lang="es-PE" sz="2400" dirty="0" smtClean="0">
                <a:latin typeface="Berlin Sans FB" panose="020E0602020502020306" pitchFamily="34" charset="0"/>
              </a:rPr>
              <a:t>.</a:t>
            </a:r>
          </a:p>
          <a:p>
            <a:endParaRPr lang="es-PE" sz="20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01803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PE" sz="8800" b="1" dirty="0" smtClean="0">
                <a:latin typeface="Berlin Sans FB Demi" panose="020E0802020502020306" pitchFamily="34" charset="0"/>
              </a:rPr>
              <a:t>LA SABIDURÍA DE LA MUERTE</a:t>
            </a:r>
            <a:endParaRPr lang="es-PE" sz="8800" b="1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0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	La </a:t>
            </a:r>
            <a:r>
              <a:rPr lang="es-PE" b="1" dirty="0"/>
              <a:t>sabiduría de la muerte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02221" y="1905000"/>
            <a:ext cx="9502391" cy="4006222"/>
          </a:xfrm>
        </p:spPr>
        <p:txBody>
          <a:bodyPr>
            <a:normAutofit fontScale="92500"/>
          </a:bodyPr>
          <a:lstStyle/>
          <a:p>
            <a:r>
              <a:rPr lang="es-PE" sz="3200" dirty="0">
                <a:latin typeface="Berlin Sans FB" panose="020E0602020502020306" pitchFamily="34" charset="0"/>
              </a:rPr>
              <a:t>Analizar nuestra vida desde una perspectiva de la muerte nos brinda </a:t>
            </a:r>
            <a:r>
              <a:rPr lang="es-PE" sz="3200" dirty="0" smtClean="0">
                <a:latin typeface="Berlin Sans FB" panose="020E0602020502020306" pitchFamily="34" charset="0"/>
              </a:rPr>
              <a:t>sabiduría.</a:t>
            </a:r>
          </a:p>
          <a:p>
            <a:r>
              <a:rPr lang="es-PE" sz="3200" dirty="0">
                <a:latin typeface="Berlin Sans FB" panose="020E0602020502020306" pitchFamily="34" charset="0"/>
              </a:rPr>
              <a:t>Cubrimos nuestros ojos para no ver la muerte; tenemos miedo. </a:t>
            </a:r>
            <a:r>
              <a:rPr lang="es-PE" sz="3200" dirty="0" smtClean="0">
                <a:latin typeface="Berlin Sans FB" panose="020E0602020502020306" pitchFamily="34" charset="0"/>
              </a:rPr>
              <a:t>Paradójicamente, </a:t>
            </a:r>
            <a:r>
              <a:rPr lang="es-PE" sz="3200" dirty="0">
                <a:latin typeface="Berlin Sans FB" panose="020E0602020502020306" pitchFamily="34" charset="0"/>
              </a:rPr>
              <a:t>Pensar en la muerte nos hace replantear nuestra vida, nos distancia de los problemas rutinarios y nos da una perspectiva  mas amplia para invertir mejor nuestro tiempo. Nos proporciona enseñanzas que nos permiten vivir una </a:t>
            </a:r>
            <a:r>
              <a:rPr lang="es-PE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VIDA PLENA.</a:t>
            </a:r>
            <a:endParaRPr lang="es-PE" sz="3200" dirty="0">
              <a:solidFill>
                <a:schemeClr val="accent1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  <a:p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060612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9421" y="220716"/>
            <a:ext cx="8982129" cy="1495097"/>
          </a:xfrm>
        </p:spPr>
        <p:txBody>
          <a:bodyPr>
            <a:normAutofit/>
          </a:bodyPr>
          <a:lstStyle/>
          <a:p>
            <a:r>
              <a:rPr lang="es-PE" sz="2800" b="1" dirty="0">
                <a:latin typeface="Berlin Sans FB Demi" panose="020E0802020502020306" pitchFamily="34" charset="0"/>
              </a:rPr>
              <a:t>Pensar en la muerte  nos hace replantear nuestra vida:</a:t>
            </a:r>
            <a:endParaRPr lang="es-PE" sz="2800" dirty="0">
              <a:latin typeface="Berlin Sans FB Demi" panose="020E0802020502020306" pitchFamily="34" charset="0"/>
            </a:endParaRP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00185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455569351"/>
              </p:ext>
            </p:extLst>
          </p:nvPr>
        </p:nvGraphicFramePr>
        <p:xfrm>
          <a:off x="583325" y="1008993"/>
          <a:ext cx="10921288" cy="5129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51549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241" y="520263"/>
            <a:ext cx="10243371" cy="5675586"/>
          </a:xfrm>
        </p:spPr>
        <p:txBody>
          <a:bodyPr>
            <a:noAutofit/>
          </a:bodyPr>
          <a:lstStyle/>
          <a:p>
            <a:pPr algn="ctr"/>
            <a:r>
              <a:rPr lang="es-PE" sz="7200" b="1" dirty="0" smtClean="0">
                <a:latin typeface="Berlin Sans FB Demi" panose="020E0802020502020306" pitchFamily="34" charset="0"/>
              </a:rPr>
              <a:t/>
            </a:r>
            <a:br>
              <a:rPr lang="es-PE" sz="7200" b="1" dirty="0" smtClean="0">
                <a:latin typeface="Berlin Sans FB Demi" panose="020E0802020502020306" pitchFamily="34" charset="0"/>
              </a:rPr>
            </a:br>
            <a:r>
              <a:rPr lang="es-PE" sz="7200" b="1" dirty="0" smtClean="0">
                <a:latin typeface="Berlin Sans FB Demi" panose="020E0802020502020306" pitchFamily="34" charset="0"/>
              </a:rPr>
              <a:t>RESOLVIENDO NUESTROS  ASUNTOS PENDIENTES</a:t>
            </a:r>
            <a:br>
              <a:rPr lang="es-PE" sz="7200" b="1" dirty="0" smtClean="0">
                <a:latin typeface="Berlin Sans FB Demi" panose="020E0802020502020306" pitchFamily="34" charset="0"/>
              </a:rPr>
            </a:br>
            <a:endParaRPr lang="es-PE" sz="7200" b="1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221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34207" y="993228"/>
            <a:ext cx="9770405" cy="547063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PE" sz="2400" b="1" dirty="0">
                <a:latin typeface="Berlin Sans FB Demi" panose="020E0802020502020306" pitchFamily="34" charset="0"/>
              </a:rPr>
              <a:t>A  lo largo de nuestra vida, vamos acumulando una serie de asuntos pendientes que no resolvemos, como rabias, culpas, o envidias a terceros. </a:t>
            </a:r>
            <a:endParaRPr lang="es-PE" sz="2400" b="1" dirty="0" smtClean="0">
              <a:latin typeface="Berlin Sans FB Demi" panose="020E0802020502020306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PE" sz="2400" b="1" dirty="0" smtClean="0">
                <a:latin typeface="Berlin Sans FB Demi" panose="020E0802020502020306" pitchFamily="34" charset="0"/>
              </a:rPr>
              <a:t>Son </a:t>
            </a:r>
            <a:r>
              <a:rPr lang="es-PE" sz="2400" b="1" dirty="0">
                <a:latin typeface="Berlin Sans FB Demi" panose="020E0802020502020306" pitchFamily="34" charset="0"/>
              </a:rPr>
              <a:t>como lastres que cargamos y, generalmente, no nos damos cuenta de que nos impiden ascender.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PE" sz="2400" b="1" dirty="0">
                <a:latin typeface="Berlin Sans FB Demi" panose="020E0802020502020306" pitchFamily="34" charset="0"/>
              </a:rPr>
              <a:t>Estos asuntos pendientes son como maletas que cargamos; algunos transportan un pequeño maletín muy ligero, pero otros llevan consigo un cargamento donde almacenan todos sus sentimientos negativos y arrastrarlos, esto dificulta su avance en la vida</a:t>
            </a:r>
            <a:r>
              <a:rPr lang="es-PE" sz="2400" b="1" dirty="0" smtClean="0">
                <a:latin typeface="Berlin Sans FB Demi" panose="020E0802020502020306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PE" sz="2400" b="1" dirty="0">
                <a:latin typeface="Berlin Sans FB Demi" panose="020E0802020502020306" pitchFamily="34" charset="0"/>
              </a:rPr>
              <a:t>Pero ¿Por qué esperamos a tener que enfrentar la muerte para ordenar nuestros pendientes y no vivimos como si fuera el ultimo </a:t>
            </a:r>
            <a:r>
              <a:rPr lang="es-PE" sz="2400" b="1" dirty="0" err="1">
                <a:latin typeface="Berlin Sans FB Demi" panose="020E0802020502020306" pitchFamily="34" charset="0"/>
              </a:rPr>
              <a:t>dia</a:t>
            </a:r>
            <a:r>
              <a:rPr lang="es-PE" sz="2400" b="1" dirty="0">
                <a:latin typeface="Berlin Sans FB Demi" panose="020E0802020502020306" pitchFamily="34" charset="0"/>
              </a:rPr>
              <a:t>?. Lo increíble es que son justamente esas sensaciones  negativas que cargamos las que nos enferman. </a:t>
            </a:r>
          </a:p>
          <a:p>
            <a:endParaRPr lang="es-PE" sz="2400" b="1" dirty="0">
              <a:latin typeface="Berlin Sans FB Demi" panose="020E0802020502020306" pitchFamily="34" charset="0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14021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sz="2700" b="1" dirty="0" smtClean="0">
                <a:latin typeface="Berlin Sans FB Demi" panose="020E0802020502020306" pitchFamily="34" charset="0"/>
              </a:rPr>
              <a:t>PARA ARREGLAR NUESTROS PENDIENTES, UNA MANERA DE HACERLO ES HACERSE PREGUNTAS PARA REFLEXIONAR:</a:t>
            </a:r>
            <a:r>
              <a:rPr lang="es-PE" b="1" dirty="0">
                <a:latin typeface="Berlin Sans FB Demi" panose="020E0802020502020306" pitchFamily="34" charset="0"/>
              </a:rPr>
              <a:t/>
            </a:r>
            <a:br>
              <a:rPr lang="es-PE" b="1" dirty="0">
                <a:latin typeface="Berlin Sans FB Demi" panose="020E0802020502020306" pitchFamily="34" charset="0"/>
              </a:rPr>
            </a:br>
            <a:endParaRPr lang="es-PE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445574"/>
              </p:ext>
            </p:extLst>
          </p:nvPr>
        </p:nvGraphicFramePr>
        <p:xfrm>
          <a:off x="1623848" y="1905000"/>
          <a:ext cx="9880765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9449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97572" y="482220"/>
            <a:ext cx="8911687" cy="1280890"/>
          </a:xfrm>
        </p:spPr>
        <p:txBody>
          <a:bodyPr/>
          <a:lstStyle/>
          <a:p>
            <a:r>
              <a:rPr lang="es-PE" b="1" dirty="0" smtClean="0"/>
              <a:t>PARA RECORDAR</a:t>
            </a:r>
            <a:r>
              <a:rPr lang="es-PE" dirty="0" smtClean="0"/>
              <a:t>: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02221" y="1308539"/>
            <a:ext cx="9502391" cy="4934606"/>
          </a:xfrm>
        </p:spPr>
        <p:txBody>
          <a:bodyPr>
            <a:noAutofit/>
          </a:bodyPr>
          <a:lstStyle/>
          <a:p>
            <a:pPr algn="just"/>
            <a:r>
              <a:rPr lang="es-PE" sz="2400" dirty="0">
                <a:latin typeface="Berlin Sans FB" panose="020E0602020502020306" pitchFamily="34" charset="0"/>
              </a:rPr>
              <a:t>Tendemos a pensar que cargar  con estas emociones negativas nos </a:t>
            </a:r>
            <a:r>
              <a:rPr lang="es-PE" sz="2400" dirty="0" smtClean="0">
                <a:latin typeface="Berlin Sans FB" panose="020E0602020502020306" pitchFamily="34" charset="0"/>
              </a:rPr>
              <a:t>beneficia.</a:t>
            </a:r>
          </a:p>
          <a:p>
            <a:pPr algn="just"/>
            <a:r>
              <a:rPr lang="es-PE" sz="2400" dirty="0" smtClean="0">
                <a:latin typeface="Berlin Sans FB" panose="020E0602020502020306" pitchFamily="34" charset="0"/>
              </a:rPr>
              <a:t> Pero </a:t>
            </a:r>
            <a:r>
              <a:rPr lang="es-PE" sz="2400" dirty="0">
                <a:latin typeface="Berlin Sans FB" panose="020E0602020502020306" pitchFamily="34" charset="0"/>
              </a:rPr>
              <a:t>sucede justamente lo contrario: somos nosotros quienes cargamos las emociones y debemos intentar vivir libre de ellas, no solo por nuestra salud, sino, sobre todo, por nuestra paz interior. </a:t>
            </a:r>
            <a:endParaRPr lang="es-PE" sz="2400" dirty="0" smtClean="0">
              <a:latin typeface="Berlin Sans FB" panose="020E0602020502020306" pitchFamily="34" charset="0"/>
            </a:endParaRPr>
          </a:p>
          <a:p>
            <a:pPr algn="just"/>
            <a:r>
              <a:rPr lang="es-PE" sz="2400" dirty="0" smtClean="0">
                <a:latin typeface="Berlin Sans FB" panose="020E0602020502020306" pitchFamily="34" charset="0"/>
              </a:rPr>
              <a:t>Deshágase </a:t>
            </a:r>
            <a:r>
              <a:rPr lang="es-PE" sz="2400" dirty="0">
                <a:latin typeface="Berlin Sans FB" panose="020E0602020502020306" pitchFamily="34" charset="0"/>
              </a:rPr>
              <a:t>de sus pendientes, ya sea </a:t>
            </a:r>
            <a:r>
              <a:rPr lang="es-PE" sz="2400" dirty="0" err="1">
                <a:latin typeface="Berlin Sans FB" panose="020E0602020502020306" pitchFamily="34" charset="0"/>
              </a:rPr>
              <a:t>sea</a:t>
            </a:r>
            <a:r>
              <a:rPr lang="es-PE" sz="2400" dirty="0">
                <a:latin typeface="Berlin Sans FB" panose="020E0602020502020306" pitchFamily="34" charset="0"/>
              </a:rPr>
              <a:t> conversando con los involucrados o simplemente, perdonando y tomando una actitud tolerante, comprensiva y compasiva. </a:t>
            </a:r>
            <a:endParaRPr lang="es-PE" sz="2400" dirty="0" smtClean="0">
              <a:latin typeface="Berlin Sans FB" panose="020E0602020502020306" pitchFamily="34" charset="0"/>
            </a:endParaRPr>
          </a:p>
          <a:p>
            <a:pPr algn="just"/>
            <a:r>
              <a:rPr lang="es-PE" sz="2400" b="1" dirty="0" smtClean="0">
                <a:latin typeface="Berlin Sans FB" panose="020E0602020502020306" pitchFamily="34" charset="0"/>
              </a:rPr>
              <a:t>MIENTRAS MÁS RÁPIDO PODAMOS ALZAR O TRANSFORMAR NUESTRAS EMOCIONES NEGATIVAS, MAS LIGEROS NOS SENTIREMOS DURANTE NUESTRO VIAJE POR LA VIDA.</a:t>
            </a:r>
          </a:p>
          <a:p>
            <a:pPr algn="just"/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390106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94790915"/>
              </p:ext>
            </p:extLst>
          </p:nvPr>
        </p:nvGraphicFramePr>
        <p:xfrm>
          <a:off x="2238702" y="1736356"/>
          <a:ext cx="8560678" cy="4401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/>
          <p:cNvSpPr/>
          <p:nvPr/>
        </p:nvSpPr>
        <p:spPr>
          <a:xfrm>
            <a:off x="2238704" y="536028"/>
            <a:ext cx="85606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/>
              <a:t>Al equivocarnos podemos afrontarlo de dos maneras :</a:t>
            </a:r>
            <a:endParaRPr lang="es-PE" sz="3600" b="1" dirty="0"/>
          </a:p>
        </p:txBody>
      </p:sp>
      <p:sp>
        <p:nvSpPr>
          <p:cNvPr id="6" name="Elipse 5"/>
          <p:cNvSpPr/>
          <p:nvPr/>
        </p:nvSpPr>
        <p:spPr>
          <a:xfrm>
            <a:off x="1308537" y="2270234"/>
            <a:ext cx="1103587" cy="10873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</a:t>
            </a:r>
            <a:endParaRPr lang="es-PE" dirty="0"/>
          </a:p>
        </p:txBody>
      </p:sp>
      <p:sp>
        <p:nvSpPr>
          <p:cNvPr id="7" name="Elipse 6"/>
          <p:cNvSpPr/>
          <p:nvPr/>
        </p:nvSpPr>
        <p:spPr>
          <a:xfrm>
            <a:off x="1324303" y="3891440"/>
            <a:ext cx="1103587" cy="10873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7152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0427" y="867102"/>
            <a:ext cx="10184524" cy="2112581"/>
          </a:xfrm>
        </p:spPr>
        <p:txBody>
          <a:bodyPr>
            <a:normAutofit fontScale="90000"/>
          </a:bodyPr>
          <a:lstStyle/>
          <a:p>
            <a:pPr algn="ctr"/>
            <a:r>
              <a:rPr lang="es-PE" sz="8900" b="1" dirty="0" smtClean="0">
                <a:latin typeface="Berlin Sans FB Demi" panose="020E0802020502020306" pitchFamily="34" charset="0"/>
              </a:rPr>
              <a:t>¿DEBEMOS ACTUAR CON PASIÓN O COMPASIÓN?</a:t>
            </a:r>
            <a:r>
              <a:rPr lang="es-PE" dirty="0" smtClean="0">
                <a:latin typeface="Berlin Sans FB Demi" panose="020E0802020502020306" pitchFamily="34" charset="0"/>
              </a:rPr>
              <a:t/>
            </a:r>
            <a:br>
              <a:rPr lang="es-PE" dirty="0" smtClean="0">
                <a:latin typeface="Berlin Sans FB Demi" panose="020E0802020502020306" pitchFamily="34" charset="0"/>
              </a:rPr>
            </a:br>
            <a:endParaRPr lang="es-PE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246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17531" y="1182414"/>
            <a:ext cx="9187081" cy="472880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PE" sz="2400" dirty="0" smtClean="0">
                <a:latin typeface="Berlin Sans FB" panose="020E0602020502020306" pitchFamily="34" charset="0"/>
              </a:rPr>
              <a:t>La pasión y la compasión son sentimientos diferentes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sz="2400" dirty="0" smtClean="0">
                <a:latin typeface="Berlin Sans FB" panose="020E0602020502020306" pitchFamily="34" charset="0"/>
              </a:rPr>
              <a:t>La pasión se centra en nosotros mismos, en los que nos gusta o motiva.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sz="2400" dirty="0" smtClean="0">
                <a:latin typeface="Berlin Sans FB" panose="020E0602020502020306" pitchFamily="34" charset="0"/>
              </a:rPr>
              <a:t>Mientras que la compasión pasa por encima de nosotros y se concentra en terceras personas.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sz="2400" dirty="0" smtClean="0">
                <a:latin typeface="Berlin Sans FB" panose="020E0602020502020306" pitchFamily="34" charset="0"/>
              </a:rPr>
              <a:t>El problema se origina cuando nuestra pasión se enfrenta a nuestra compasión.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sz="2400" b="1" dirty="0" smtClean="0">
                <a:latin typeface="Berlin Sans FB" panose="020E0602020502020306" pitchFamily="34" charset="0"/>
              </a:rPr>
              <a:t>Problemática: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sz="2400" dirty="0" smtClean="0">
                <a:latin typeface="Berlin Sans FB" panose="020E0602020502020306" pitchFamily="34" charset="0"/>
              </a:rPr>
              <a:t>La pasión utilizada adecuadamente nos puede impulsar a conseguir nuestras metas en la vida. Sin embargo, cuando odiamos con excesiva pasión, este sentimiento nos pude llevar a una propia destrucción. Tenemos que aprender a transformar el odio, la rabia y la ira en sentimientos de compasión.</a:t>
            </a:r>
          </a:p>
          <a:p>
            <a:pPr>
              <a:buFont typeface="Wingdings" panose="05000000000000000000" pitchFamily="2" charset="2"/>
              <a:buChar char="q"/>
            </a:pP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2793819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rgbClr val="C00000"/>
                </a:solidFill>
              </a:rPr>
              <a:t>RECUERDA:</a:t>
            </a:r>
            <a:endParaRPr lang="es-PE" b="1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49517" y="1529255"/>
            <a:ext cx="9948042" cy="4729655"/>
          </a:xfrm>
        </p:spPr>
        <p:txBody>
          <a:bodyPr/>
          <a:lstStyle/>
          <a:p>
            <a:r>
              <a:rPr lang="es-PE" sz="2400" dirty="0">
                <a:latin typeface="Berlin Sans FB" panose="020E0602020502020306" pitchFamily="34" charset="0"/>
              </a:rPr>
              <a:t>La compasión implica dejar de pensar únicamente en nosotros mismos; en el lugar de ver lo que el mundo nos hace, pensemos mas en los demás</a:t>
            </a:r>
            <a:r>
              <a:rPr lang="es-PE" sz="2400" dirty="0" smtClean="0">
                <a:latin typeface="Berlin Sans FB" panose="020E0602020502020306" pitchFamily="34" charset="0"/>
              </a:rPr>
              <a:t>.</a:t>
            </a:r>
          </a:p>
          <a:p>
            <a:r>
              <a:rPr lang="es-PE" sz="2400" dirty="0" smtClean="0">
                <a:latin typeface="Berlin Sans FB" panose="020E0602020502020306" pitchFamily="34" charset="0"/>
              </a:rPr>
              <a:t> </a:t>
            </a:r>
            <a:r>
              <a:rPr lang="es-PE" sz="2400" dirty="0">
                <a:latin typeface="Berlin Sans FB" panose="020E0602020502020306" pitchFamily="34" charset="0"/>
              </a:rPr>
              <a:t>Este sentimiento implica entender que las personas cometen  tantos errores como aciertos: una lección que la vida se encargara de enseñarles. </a:t>
            </a:r>
            <a:endParaRPr lang="es-PE" sz="2400" dirty="0" smtClean="0">
              <a:latin typeface="Berlin Sans FB" panose="020E0602020502020306" pitchFamily="34" charset="0"/>
            </a:endParaRPr>
          </a:p>
          <a:p>
            <a:r>
              <a:rPr lang="es-PE" sz="2400" dirty="0" smtClean="0">
                <a:latin typeface="Berlin Sans FB" panose="020E0602020502020306" pitchFamily="34" charset="0"/>
              </a:rPr>
              <a:t>La </a:t>
            </a:r>
            <a:r>
              <a:rPr lang="es-PE" sz="2400" dirty="0">
                <a:latin typeface="Berlin Sans FB" panose="020E0602020502020306" pitchFamily="34" charset="0"/>
              </a:rPr>
              <a:t>compasión implica ser </a:t>
            </a:r>
            <a:r>
              <a:rPr lang="es-PE" sz="2400" dirty="0" smtClean="0">
                <a:latin typeface="Berlin Sans FB" panose="020E0602020502020306" pitchFamily="34" charset="0"/>
              </a:rPr>
              <a:t>empático, </a:t>
            </a:r>
            <a:r>
              <a:rPr lang="es-PE" sz="2400" dirty="0">
                <a:latin typeface="Berlin Sans FB" panose="020E0602020502020306" pitchFamily="34" charset="0"/>
              </a:rPr>
              <a:t>estar libres de sentimientos negativos, es decir, comprender a las personas, dejar de juzgar las equivocaciones de los demás y, en lo posible, buscar la forma de ayudarlos. </a:t>
            </a:r>
            <a:endParaRPr lang="es-PE" sz="2400" dirty="0" smtClean="0">
              <a:latin typeface="Berlin Sans FB" panose="020E0602020502020306" pitchFamily="34" charset="0"/>
            </a:endParaRPr>
          </a:p>
          <a:p>
            <a:r>
              <a:rPr lang="es-PE" sz="2400" dirty="0" smtClean="0">
                <a:latin typeface="Berlin Sans FB" panose="020E0602020502020306" pitchFamily="34" charset="0"/>
              </a:rPr>
              <a:t>Pero</a:t>
            </a:r>
            <a:r>
              <a:rPr lang="es-PE" sz="2400" b="1" dirty="0">
                <a:latin typeface="Berlin Sans FB" panose="020E0602020502020306" pitchFamily="34" charset="0"/>
              </a:rPr>
              <a:t>, ¡Que difícil es logar compasión cuando alguien nos hace </a:t>
            </a:r>
            <a:r>
              <a:rPr lang="es-PE" sz="2400" b="1" dirty="0" smtClean="0">
                <a:latin typeface="Berlin Sans FB" panose="020E0602020502020306" pitchFamily="34" charset="0"/>
              </a:rPr>
              <a:t>daño!</a:t>
            </a:r>
            <a:r>
              <a:rPr lang="es-PE" sz="2400" dirty="0" smtClean="0">
                <a:latin typeface="Berlin Sans FB" panose="020E0602020502020306" pitchFamily="34" charset="0"/>
              </a:rPr>
              <a:t>; </a:t>
            </a:r>
            <a:r>
              <a:rPr lang="es-PE" sz="2400" dirty="0">
                <a:latin typeface="Berlin Sans FB" panose="020E0602020502020306" pitchFamily="34" charset="0"/>
              </a:rPr>
              <a:t>es necesario desplegar un gran esfuerzo, ya que la compasión te acerca al bien  mas preciado: </a:t>
            </a:r>
            <a:r>
              <a:rPr lang="es-PE" sz="2400" b="1" dirty="0">
                <a:latin typeface="Berlin Sans FB" panose="020E0602020502020306" pitchFamily="34" charset="0"/>
              </a:rPr>
              <a:t>LA PAZ Y LA FELICIDAD INTERIOR.</a:t>
            </a:r>
          </a:p>
          <a:p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06112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18441" y="425669"/>
            <a:ext cx="9770406" cy="581747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s-PE" sz="4300" b="1" dirty="0" smtClean="0">
                <a:latin typeface="Berlin Sans FB" panose="020E0602020502020306" pitchFamily="34" charset="0"/>
              </a:rPr>
              <a:t>A tomar en cuenta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2400" dirty="0" smtClean="0">
                <a:latin typeface="Berlin Sans FB" panose="020E0602020502020306" pitchFamily="34" charset="0"/>
              </a:rPr>
              <a:t>Una </a:t>
            </a:r>
            <a:r>
              <a:rPr lang="es-PE" sz="2400" dirty="0">
                <a:latin typeface="Berlin Sans FB" panose="020E0602020502020306" pitchFamily="34" charset="0"/>
              </a:rPr>
              <a:t>estrategia para luchar contra  nuestros demonios internos y los pensamientos negativos cuando erramos es tomar una actitud apreciativa. </a:t>
            </a:r>
            <a:endParaRPr lang="es-PE" sz="2400" dirty="0" smtClean="0">
              <a:latin typeface="Berlin Sans FB" panose="020E0602020502020306" pitchFamily="34" charset="0"/>
            </a:endParaRPr>
          </a:p>
          <a:p>
            <a:endParaRPr lang="es-PE" sz="2400" dirty="0" smtClean="0">
              <a:latin typeface="Berlin Sans FB" panose="020E0602020502020306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2400" dirty="0">
                <a:latin typeface="Berlin Sans FB" panose="020E0602020502020306" pitchFamily="34" charset="0"/>
              </a:rPr>
              <a:t>A</a:t>
            </a:r>
            <a:r>
              <a:rPr lang="es-PE" sz="2400" dirty="0" smtClean="0">
                <a:latin typeface="Berlin Sans FB" panose="020E0602020502020306" pitchFamily="34" charset="0"/>
              </a:rPr>
              <a:t>partar </a:t>
            </a:r>
            <a:r>
              <a:rPr lang="es-PE" sz="2400" dirty="0">
                <a:latin typeface="Berlin Sans FB" panose="020E0602020502020306" pitchFamily="34" charset="0"/>
              </a:rPr>
              <a:t>nuestro ego del problema, si nos deprimimos es porque estamos demasiado centrados en nuestro ego y no tanto en el servicio .cuando trabajamos tenemos que ser conscientes de que estamos sirviendo a nuestros clientes, colaboradores o empresa tratando de ofrecerles lo mejor de nosotros. </a:t>
            </a:r>
            <a:endParaRPr lang="es-PE" sz="2400" dirty="0" smtClean="0">
              <a:latin typeface="Berlin Sans FB" panose="020E0602020502020306" pitchFamily="34" charset="0"/>
            </a:endParaRPr>
          </a:p>
          <a:p>
            <a:pPr algn="just"/>
            <a:endParaRPr lang="es-PE" sz="2400" dirty="0" smtClean="0">
              <a:latin typeface="Berlin Sans FB" panose="020E0602020502020306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2400" dirty="0" smtClean="0">
                <a:latin typeface="Berlin Sans FB" panose="020E0602020502020306" pitchFamily="34" charset="0"/>
              </a:rPr>
              <a:t>Valoremos los </a:t>
            </a:r>
            <a:r>
              <a:rPr lang="es-PE" sz="2400" dirty="0">
                <a:latin typeface="Berlin Sans FB" panose="020E0602020502020306" pitchFamily="34" charset="0"/>
              </a:rPr>
              <a:t>aspectos positivos y logros de nuestra gestión, a pesar de  tener algún error,  también hemos realizado buenas acciones y conseguido metas que debemos considerar. </a:t>
            </a:r>
            <a:endParaRPr lang="es-PE" sz="2400" dirty="0" smtClean="0">
              <a:latin typeface="Berlin Sans FB" panose="020E0602020502020306" pitchFamily="34" charset="0"/>
            </a:endParaRPr>
          </a:p>
          <a:p>
            <a:pPr algn="just"/>
            <a:endParaRPr lang="es-PE" sz="2400" dirty="0" smtClean="0">
              <a:latin typeface="Berlin Sans FB" panose="020E0602020502020306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2400" dirty="0" smtClean="0">
                <a:latin typeface="Berlin Sans FB" panose="020E0602020502020306" pitchFamily="34" charset="0"/>
              </a:rPr>
              <a:t>Por </a:t>
            </a:r>
            <a:r>
              <a:rPr lang="es-PE" sz="2400" dirty="0">
                <a:latin typeface="Berlin Sans FB" panose="020E0602020502020306" pitchFamily="34" charset="0"/>
              </a:rPr>
              <a:t>ultimo debemos analizar las causas  de nuestro error  para no volver a cometerlo con una actitud más positiva y una mayor claridad mental.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8091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931" y="0"/>
            <a:ext cx="10625960" cy="6857999"/>
          </a:xfrm>
        </p:spPr>
        <p:txBody>
          <a:bodyPr>
            <a:normAutofit/>
          </a:bodyPr>
          <a:lstStyle/>
          <a:p>
            <a:pPr algn="ctr"/>
            <a:r>
              <a:rPr lang="es-PE" sz="8800" b="1" dirty="0" smtClean="0">
                <a:latin typeface="Berlin Sans FB Demi" panose="020E0802020502020306" pitchFamily="34" charset="0"/>
              </a:rPr>
              <a:t>TOMANDO LA POSICION DE OBSERVADOR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9792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32840" y="1434662"/>
            <a:ext cx="8871771" cy="4476560"/>
          </a:xfrm>
        </p:spPr>
        <p:txBody>
          <a:bodyPr/>
          <a:lstStyle/>
          <a:p>
            <a:r>
              <a:rPr lang="es-PE" sz="2400" b="1" dirty="0"/>
              <a:t>Cuando otras personas  tienen un problema , es fácil dar sabios consejos desde la posición de observador  que no se involucra. Sin embargo cuando somos los protagonistas , difícilmente vemos la realidad  con claridad. </a:t>
            </a:r>
            <a:endParaRPr lang="es-PE" sz="2400" b="1" dirty="0" smtClean="0"/>
          </a:p>
          <a:p>
            <a:endParaRPr lang="es-PE" sz="2400" b="1" dirty="0"/>
          </a:p>
          <a:p>
            <a:r>
              <a:rPr lang="es-PE" sz="2400" b="1" dirty="0"/>
              <a:t>En los conflictos de la vida , nosotros elegimos la posición que queremos tomar : la de protagonista o la de observador.</a:t>
            </a:r>
          </a:p>
          <a:p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102212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8730563"/>
              </p:ext>
            </p:extLst>
          </p:nvPr>
        </p:nvGraphicFramePr>
        <p:xfrm>
          <a:off x="709448" y="551793"/>
          <a:ext cx="10137229" cy="5849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691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198870075"/>
              </p:ext>
            </p:extLst>
          </p:nvPr>
        </p:nvGraphicFramePr>
        <p:xfrm>
          <a:off x="1245476" y="378372"/>
          <a:ext cx="10815145" cy="6101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5470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81048" y="299545"/>
            <a:ext cx="9423564" cy="5611677"/>
          </a:xfrm>
        </p:spPr>
        <p:txBody>
          <a:bodyPr>
            <a:normAutofit lnSpcReduction="10000"/>
          </a:bodyPr>
          <a:lstStyle/>
          <a:p>
            <a:r>
              <a:rPr lang="es-PE" sz="4800" b="1" dirty="0" smtClean="0">
                <a:latin typeface="Berlin Sans FB" panose="020E0602020502020306" pitchFamily="34" charset="0"/>
              </a:rPr>
              <a:t>Analizando :</a:t>
            </a:r>
          </a:p>
          <a:p>
            <a:r>
              <a:rPr lang="es-PE" sz="2800" dirty="0">
                <a:latin typeface="Berlin Sans FB" panose="020E0602020502020306" pitchFamily="34" charset="0"/>
              </a:rPr>
              <a:t>N</a:t>
            </a:r>
            <a:r>
              <a:rPr lang="es-PE" sz="2800" dirty="0" smtClean="0">
                <a:latin typeface="Berlin Sans FB" panose="020E0602020502020306" pitchFamily="34" charset="0"/>
              </a:rPr>
              <a:t>os daremos cuenta </a:t>
            </a:r>
            <a:r>
              <a:rPr lang="es-PE" sz="2800" dirty="0">
                <a:latin typeface="Berlin Sans FB" panose="020E0602020502020306" pitchFamily="34" charset="0"/>
              </a:rPr>
              <a:t> </a:t>
            </a:r>
            <a:r>
              <a:rPr lang="es-PE" sz="2800" dirty="0" smtClean="0">
                <a:latin typeface="Berlin Sans FB" panose="020E0602020502020306" pitchFamily="34" charset="0"/>
              </a:rPr>
              <a:t>de que el verdadero </a:t>
            </a:r>
            <a:r>
              <a:rPr lang="es-PE" sz="2800" dirty="0">
                <a:latin typeface="Berlin Sans FB" panose="020E0602020502020306" pitchFamily="34" charset="0"/>
              </a:rPr>
              <a:t>objetivo de la vida ; </a:t>
            </a:r>
            <a:r>
              <a:rPr lang="es-PE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es vivir con paz y felicidad</a:t>
            </a:r>
            <a:r>
              <a:rPr lang="es-PE" sz="2800" dirty="0">
                <a:latin typeface="Berlin Sans FB" panose="020E0602020502020306" pitchFamily="34" charset="0"/>
              </a:rPr>
              <a:t>. Pero si ese es el propósito </a:t>
            </a:r>
            <a:r>
              <a:rPr lang="es-PE" sz="2800" dirty="0">
                <a:solidFill>
                  <a:schemeClr val="accent2">
                    <a:lumMod val="75000"/>
                  </a:schemeClr>
                </a:solidFill>
                <a:latin typeface="Berlin Sans FB" panose="020E0602020502020306" pitchFamily="34" charset="0"/>
              </a:rPr>
              <a:t>¿Qué hacemos angustiándonos y viviendo con miedo?, </a:t>
            </a:r>
            <a:r>
              <a:rPr lang="es-PE" sz="2800" dirty="0">
                <a:latin typeface="Berlin Sans FB" panose="020E0602020502020306" pitchFamily="34" charset="0"/>
              </a:rPr>
              <a:t>¿Por qué es tan difícil tomar la posición de observador sin angustiarse cuando las cosas  no resultan como </a:t>
            </a:r>
            <a:r>
              <a:rPr lang="es-PE" sz="2800" dirty="0" smtClean="0">
                <a:latin typeface="Berlin Sans FB" panose="020E0602020502020306" pitchFamily="34" charset="0"/>
              </a:rPr>
              <a:t>esperamos</a:t>
            </a:r>
            <a:r>
              <a:rPr lang="es-PE" sz="2800" dirty="0">
                <a:latin typeface="Berlin Sans FB" panose="020E0602020502020306" pitchFamily="34" charset="0"/>
              </a:rPr>
              <a:t>?. </a:t>
            </a:r>
            <a:endParaRPr lang="es-PE" sz="2800" dirty="0" smtClean="0">
              <a:latin typeface="Berlin Sans FB" panose="020E0602020502020306" pitchFamily="34" charset="0"/>
            </a:endParaRPr>
          </a:p>
          <a:p>
            <a:r>
              <a:rPr lang="es-PE" sz="2800" dirty="0" smtClean="0">
                <a:latin typeface="Berlin Sans FB" panose="020E0602020502020306" pitchFamily="34" charset="0"/>
              </a:rPr>
              <a:t>Enfrentemos </a:t>
            </a:r>
            <a:r>
              <a:rPr lang="es-PE" sz="2800" dirty="0">
                <a:latin typeface="Berlin Sans FB" panose="020E0602020502020306" pitchFamily="34" charset="0"/>
              </a:rPr>
              <a:t>la vida con una posición de observador. Actuemos con responsabilidad  sobre nuestras metas , pero también sobre nuestros pensamientos y emociones .</a:t>
            </a:r>
          </a:p>
          <a:p>
            <a:r>
              <a:rPr lang="es-PE" sz="2800" dirty="0">
                <a:latin typeface="Berlin Sans FB" panose="020E0602020502020306" pitchFamily="34" charset="0"/>
              </a:rPr>
              <a:t>Nuestras acciones y sus consecuencias son producto de nuestros pensamientos. Si vivimos con miedo , estaremos fomentado que nuestros mayores temores se cumplan. </a:t>
            </a:r>
            <a:endParaRPr lang="es-PE" sz="28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65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s-PE" dirty="0"/>
          </a:p>
          <a:p>
            <a:r>
              <a:rPr lang="es-PE" sz="8800" b="1" dirty="0" smtClean="0">
                <a:latin typeface="Berlin Sans FB Demi" panose="020E0802020502020306" pitchFamily="34" charset="0"/>
              </a:rPr>
              <a:t>HABLAR MAL DE ALGUIEN NO SIEMPRE ES “RAJAR”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0889709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150</TotalTime>
  <Words>1573</Words>
  <Application>Microsoft Office PowerPoint</Application>
  <PresentationFormat>Panorámica</PresentationFormat>
  <Paragraphs>85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Berlin Sans FB</vt:lpstr>
      <vt:lpstr>Berlin Sans FB Demi</vt:lpstr>
      <vt:lpstr>Century Gothic</vt:lpstr>
      <vt:lpstr>Wingdings</vt:lpstr>
      <vt:lpstr>Wingdings 3</vt:lpstr>
      <vt:lpstr>Espiral</vt:lpstr>
      <vt:lpstr>EQUIVOCARSE NO ES FRACASAR </vt:lpstr>
      <vt:lpstr>Presentación de PowerPoint</vt:lpstr>
      <vt:lpstr>Presentación de PowerPoint</vt:lpstr>
      <vt:lpstr>TOMANDO LA POSICION DE OBSERVADOR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Como evitar pertenecer a la cultura del “raje”</vt:lpstr>
      <vt:lpstr>Importante </vt:lpstr>
      <vt:lpstr>LA SABIDURÍA DE LA MUERTE</vt:lpstr>
      <vt:lpstr> La sabiduría de la muerte </vt:lpstr>
      <vt:lpstr>Pensar en la muerte  nos hace replantear nuestra vida:</vt:lpstr>
      <vt:lpstr> RESOLVIENDO NUESTROS  ASUNTOS PENDIENTES </vt:lpstr>
      <vt:lpstr>Presentación de PowerPoint</vt:lpstr>
      <vt:lpstr>PARA ARREGLAR NUESTROS PENDIENTES, UNA MANERA DE HACERLO ES HACERSE PREGUNTAS PARA REFLEXIONAR: </vt:lpstr>
      <vt:lpstr>PARA RECORDAR:</vt:lpstr>
      <vt:lpstr>¿DEBEMOS ACTUAR CON PASIÓN O COMPASIÓN? </vt:lpstr>
      <vt:lpstr>Presentación de PowerPoint</vt:lpstr>
      <vt:lpstr>RECUERDA:</vt:lpstr>
    </vt:vector>
  </TitlesOfParts>
  <Company>TuSoft.org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EQUIVOCARSE NO ES FRACASAR</dc:title>
  <dc:creator>jessica ames</dc:creator>
  <cp:lastModifiedBy>jessica ames</cp:lastModifiedBy>
  <cp:revision>16</cp:revision>
  <dcterms:created xsi:type="dcterms:W3CDTF">2017-10-01T14:22:41Z</dcterms:created>
  <dcterms:modified xsi:type="dcterms:W3CDTF">2017-10-01T16:52:58Z</dcterms:modified>
</cp:coreProperties>
</file>