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AEC99-750F-45DA-956B-55C819A187D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PE"/>
        </a:p>
      </dgm:t>
    </dgm:pt>
    <dgm:pt modelId="{703E1F92-F79B-4ADA-89A6-F10EBFD9727C}">
      <dgm:prSet phldrT="[Texto]"/>
      <dgm:spPr/>
      <dgm:t>
        <a:bodyPr/>
        <a:lstStyle/>
        <a:p>
          <a:pPr algn="ctr"/>
          <a:r>
            <a:rPr lang="es-PE" dirty="0" smtClean="0"/>
            <a:t>El lenguaje de quejas</a:t>
          </a:r>
          <a:endParaRPr lang="es-PE" dirty="0"/>
        </a:p>
      </dgm:t>
    </dgm:pt>
    <dgm:pt modelId="{C4AB0C30-4E21-4402-A258-6E3829D70123}" type="parTrans" cxnId="{B6B45015-20A4-4CE4-8390-86A22BE1F96A}">
      <dgm:prSet/>
      <dgm:spPr/>
      <dgm:t>
        <a:bodyPr/>
        <a:lstStyle/>
        <a:p>
          <a:endParaRPr lang="es-PE"/>
        </a:p>
      </dgm:t>
    </dgm:pt>
    <dgm:pt modelId="{10314E0B-17CF-46E3-9845-FFDCB1F0CB6A}" type="sibTrans" cxnId="{B6B45015-20A4-4CE4-8390-86A22BE1F96A}">
      <dgm:prSet/>
      <dgm:spPr/>
      <dgm:t>
        <a:bodyPr/>
        <a:lstStyle/>
        <a:p>
          <a:endParaRPr lang="es-PE"/>
        </a:p>
      </dgm:t>
    </dgm:pt>
    <dgm:pt modelId="{A4202546-215D-4830-BBF3-8B0C79218393}">
      <dgm:prSet phldrT="[Texto]"/>
      <dgm:spPr/>
      <dgm:t>
        <a:bodyPr/>
        <a:lstStyle/>
        <a:p>
          <a:r>
            <a:rPr lang="es-PE" dirty="0" smtClean="0"/>
            <a:t>Se da con la inconformidad que cada persona tiene con su vida personal. A nadie le gusta escuchar la quejas ya sea a nuestra familia, amigos, compañeros de trabajo pero al hacerlo empezamos a dar lucir lo que realmente valoramos.</a:t>
          </a:r>
          <a:endParaRPr lang="es-PE" dirty="0"/>
        </a:p>
      </dgm:t>
    </dgm:pt>
    <dgm:pt modelId="{D3CA356E-6518-45FA-AF93-1C4EE348711F}" type="parTrans" cxnId="{8FD9A089-D6D8-41E6-83AC-3907F8E29F1C}">
      <dgm:prSet/>
      <dgm:spPr/>
      <dgm:t>
        <a:bodyPr/>
        <a:lstStyle/>
        <a:p>
          <a:endParaRPr lang="es-PE"/>
        </a:p>
      </dgm:t>
    </dgm:pt>
    <dgm:pt modelId="{F4D1BB36-093C-4F7D-9E24-D2672E88F753}" type="sibTrans" cxnId="{8FD9A089-D6D8-41E6-83AC-3907F8E29F1C}">
      <dgm:prSet/>
      <dgm:spPr/>
      <dgm:t>
        <a:bodyPr/>
        <a:lstStyle/>
        <a:p>
          <a:endParaRPr lang="es-PE"/>
        </a:p>
      </dgm:t>
    </dgm:pt>
    <dgm:pt modelId="{BEA236FD-3EEE-4CDD-A9E1-46D7ADDC74D9}">
      <dgm:prSet phldrT="[Texto]"/>
      <dgm:spPr/>
      <dgm:t>
        <a:bodyPr/>
        <a:lstStyle/>
        <a:p>
          <a:r>
            <a:rPr lang="es-PE" dirty="0" smtClean="0"/>
            <a:t>El lenguaje del compromiso</a:t>
          </a:r>
          <a:endParaRPr lang="es-PE" dirty="0"/>
        </a:p>
      </dgm:t>
    </dgm:pt>
    <dgm:pt modelId="{0D59721E-B69E-42D0-8A64-DE5620B48ABD}" type="parTrans" cxnId="{D17699B6-2138-4D92-9D91-F659A70D1FB4}">
      <dgm:prSet/>
      <dgm:spPr/>
      <dgm:t>
        <a:bodyPr/>
        <a:lstStyle/>
        <a:p>
          <a:endParaRPr lang="es-PE"/>
        </a:p>
      </dgm:t>
    </dgm:pt>
    <dgm:pt modelId="{7D028F31-2082-4487-9A25-1954C74C328B}" type="sibTrans" cxnId="{D17699B6-2138-4D92-9D91-F659A70D1FB4}">
      <dgm:prSet/>
      <dgm:spPr/>
      <dgm:t>
        <a:bodyPr/>
        <a:lstStyle/>
        <a:p>
          <a:endParaRPr lang="es-PE"/>
        </a:p>
      </dgm:t>
    </dgm:pt>
    <dgm:pt modelId="{1AB60039-FF3C-4FC3-A686-3730A2D96A74}">
      <dgm:prSet phldrT="[Texto]"/>
      <dgm:spPr/>
      <dgm:t>
        <a:bodyPr/>
        <a:lstStyle/>
        <a:p>
          <a:r>
            <a:rPr lang="es-PE" dirty="0" smtClean="0"/>
            <a:t>Representa el potencial positivo y constructivo de nuestras quejas, es decir todo aquello que buscamos lograr, en este caso podría tratarse del equilibrio que buscas en tu vida y del porque no lo consigues</a:t>
          </a:r>
          <a:endParaRPr lang="es-PE" dirty="0"/>
        </a:p>
      </dgm:t>
    </dgm:pt>
    <dgm:pt modelId="{7E63C9A8-5C55-4A7F-941D-7A03F53660AE}" type="parTrans" cxnId="{C10AC1BD-1F2E-4A75-9584-5B28C9335037}">
      <dgm:prSet/>
      <dgm:spPr/>
      <dgm:t>
        <a:bodyPr/>
        <a:lstStyle/>
        <a:p>
          <a:endParaRPr lang="es-PE"/>
        </a:p>
      </dgm:t>
    </dgm:pt>
    <dgm:pt modelId="{261B9793-DB8C-43BF-8FD2-9A7914834832}" type="sibTrans" cxnId="{C10AC1BD-1F2E-4A75-9584-5B28C9335037}">
      <dgm:prSet/>
      <dgm:spPr/>
      <dgm:t>
        <a:bodyPr/>
        <a:lstStyle/>
        <a:p>
          <a:endParaRPr lang="es-PE"/>
        </a:p>
      </dgm:t>
    </dgm:pt>
    <dgm:pt modelId="{C0EC5356-958C-4078-9CD2-677D79EE741D}">
      <dgm:prSet phldrT="[Texto]"/>
      <dgm:spPr/>
      <dgm:t>
        <a:bodyPr/>
        <a:lstStyle/>
        <a:p>
          <a:r>
            <a:rPr lang="es-PE" dirty="0" smtClean="0"/>
            <a:t>compromisos que compiten</a:t>
          </a:r>
          <a:endParaRPr lang="es-PE" dirty="0"/>
        </a:p>
      </dgm:t>
    </dgm:pt>
    <dgm:pt modelId="{70758A07-4DF6-432D-BF0C-F3161CFEEAFA}" type="parTrans" cxnId="{832D73D1-745E-4B72-BB90-F1371494C28C}">
      <dgm:prSet/>
      <dgm:spPr/>
      <dgm:t>
        <a:bodyPr/>
        <a:lstStyle/>
        <a:p>
          <a:endParaRPr lang="es-PE"/>
        </a:p>
      </dgm:t>
    </dgm:pt>
    <dgm:pt modelId="{DEA007DC-110B-4369-AD01-DB7E2DE9E0A5}" type="sibTrans" cxnId="{832D73D1-745E-4B72-BB90-F1371494C28C}">
      <dgm:prSet/>
      <dgm:spPr/>
      <dgm:t>
        <a:bodyPr/>
        <a:lstStyle/>
        <a:p>
          <a:endParaRPr lang="es-PE"/>
        </a:p>
      </dgm:t>
    </dgm:pt>
    <dgm:pt modelId="{EB94ECF3-E29C-4FFA-8F13-B76EA2D53FC0}">
      <dgm:prSet phldrT="[Texto]"/>
      <dgm:spPr/>
      <dgm:t>
        <a:bodyPr/>
        <a:lstStyle/>
        <a:p>
          <a:r>
            <a:rPr lang="es-PE" dirty="0" smtClean="0"/>
            <a:t>Son aquellos firmes planes que podemos plantearnos con temas que valoramos, pero por motivos no tan esenciales no los llegamos a concluir</a:t>
          </a:r>
          <a:endParaRPr lang="es-PE" dirty="0"/>
        </a:p>
      </dgm:t>
    </dgm:pt>
    <dgm:pt modelId="{DF2DEA1D-5568-4047-BCC6-C5D53AEFC038}" type="parTrans" cxnId="{BD95481A-22E1-4697-B936-56C83EAA177D}">
      <dgm:prSet/>
      <dgm:spPr/>
      <dgm:t>
        <a:bodyPr/>
        <a:lstStyle/>
        <a:p>
          <a:endParaRPr lang="es-PE"/>
        </a:p>
      </dgm:t>
    </dgm:pt>
    <dgm:pt modelId="{6585D8E0-867A-4243-AF01-E594C9496D71}" type="sibTrans" cxnId="{BD95481A-22E1-4697-B936-56C83EAA177D}">
      <dgm:prSet/>
      <dgm:spPr/>
      <dgm:t>
        <a:bodyPr/>
        <a:lstStyle/>
        <a:p>
          <a:endParaRPr lang="es-PE"/>
        </a:p>
      </dgm:t>
    </dgm:pt>
    <dgm:pt modelId="{DF7A7217-F53E-42E2-AF58-6D0B279F66A5}" type="pres">
      <dgm:prSet presAssocID="{BB8AEC99-750F-45DA-956B-55C819A187D7}" presName="theList" presStyleCnt="0">
        <dgm:presLayoutVars>
          <dgm:dir/>
          <dgm:animLvl val="lvl"/>
          <dgm:resizeHandles val="exact"/>
        </dgm:presLayoutVars>
      </dgm:prSet>
      <dgm:spPr/>
    </dgm:pt>
    <dgm:pt modelId="{78CCBECB-59BA-49FA-A867-32F85CC9F7BA}" type="pres">
      <dgm:prSet presAssocID="{703E1F92-F79B-4ADA-89A6-F10EBFD9727C}" presName="compNode" presStyleCnt="0"/>
      <dgm:spPr/>
    </dgm:pt>
    <dgm:pt modelId="{DF181ABD-AF1F-4318-BF46-6AE9001D61C6}" type="pres">
      <dgm:prSet presAssocID="{703E1F92-F79B-4ADA-89A6-F10EBFD9727C}" presName="aNode" presStyleLbl="bgShp" presStyleIdx="0" presStyleCnt="3"/>
      <dgm:spPr/>
    </dgm:pt>
    <dgm:pt modelId="{B1E3A2E1-CC11-456C-8422-6700803319E5}" type="pres">
      <dgm:prSet presAssocID="{703E1F92-F79B-4ADA-89A6-F10EBFD9727C}" presName="textNode" presStyleLbl="bgShp" presStyleIdx="0" presStyleCnt="3"/>
      <dgm:spPr/>
    </dgm:pt>
    <dgm:pt modelId="{0C3BFD9E-90FA-4BB1-A55A-223736677584}" type="pres">
      <dgm:prSet presAssocID="{703E1F92-F79B-4ADA-89A6-F10EBFD9727C}" presName="compChildNode" presStyleCnt="0"/>
      <dgm:spPr/>
    </dgm:pt>
    <dgm:pt modelId="{45882B8C-7086-4C9E-AD5A-2460C6F0285B}" type="pres">
      <dgm:prSet presAssocID="{703E1F92-F79B-4ADA-89A6-F10EBFD9727C}" presName="theInnerList" presStyleCnt="0"/>
      <dgm:spPr/>
    </dgm:pt>
    <dgm:pt modelId="{D3442EE5-8745-41BA-AC0D-7DCB81E9A693}" type="pres">
      <dgm:prSet presAssocID="{A4202546-215D-4830-BBF3-8B0C79218393}" presName="childNode" presStyleLbl="node1" presStyleIdx="0" presStyleCnt="3">
        <dgm:presLayoutVars>
          <dgm:bulletEnabled val="1"/>
        </dgm:presLayoutVars>
      </dgm:prSet>
      <dgm:spPr/>
      <dgm:t>
        <a:bodyPr/>
        <a:lstStyle/>
        <a:p>
          <a:endParaRPr lang="es-PE"/>
        </a:p>
      </dgm:t>
    </dgm:pt>
    <dgm:pt modelId="{63D67A25-E273-4730-8DA5-81D081C15A42}" type="pres">
      <dgm:prSet presAssocID="{703E1F92-F79B-4ADA-89A6-F10EBFD9727C}" presName="aSpace" presStyleCnt="0"/>
      <dgm:spPr/>
    </dgm:pt>
    <dgm:pt modelId="{BF5F0BC5-7E05-4924-9E35-4F9D6D686FB2}" type="pres">
      <dgm:prSet presAssocID="{BEA236FD-3EEE-4CDD-A9E1-46D7ADDC74D9}" presName="compNode" presStyleCnt="0"/>
      <dgm:spPr/>
    </dgm:pt>
    <dgm:pt modelId="{7C4B9659-449E-4D78-B51D-986C6706A066}" type="pres">
      <dgm:prSet presAssocID="{BEA236FD-3EEE-4CDD-A9E1-46D7ADDC74D9}" presName="aNode" presStyleLbl="bgShp" presStyleIdx="1" presStyleCnt="3" custLinFactNeighborX="-734" custLinFactNeighborY="1223"/>
      <dgm:spPr/>
    </dgm:pt>
    <dgm:pt modelId="{9A04EC22-524B-4D0C-A7BF-29F6ED976F46}" type="pres">
      <dgm:prSet presAssocID="{BEA236FD-3EEE-4CDD-A9E1-46D7ADDC74D9}" presName="textNode" presStyleLbl="bgShp" presStyleIdx="1" presStyleCnt="3"/>
      <dgm:spPr/>
    </dgm:pt>
    <dgm:pt modelId="{C3028412-A971-43E3-9E94-B3516F04E1C7}" type="pres">
      <dgm:prSet presAssocID="{BEA236FD-3EEE-4CDD-A9E1-46D7ADDC74D9}" presName="compChildNode" presStyleCnt="0"/>
      <dgm:spPr/>
    </dgm:pt>
    <dgm:pt modelId="{C3555D0F-004B-4FD3-9ACE-7CBDCDAEFE4C}" type="pres">
      <dgm:prSet presAssocID="{BEA236FD-3EEE-4CDD-A9E1-46D7ADDC74D9}" presName="theInnerList" presStyleCnt="0"/>
      <dgm:spPr/>
    </dgm:pt>
    <dgm:pt modelId="{59C57B79-A1A9-4071-80DC-7E67BD0DC75F}" type="pres">
      <dgm:prSet presAssocID="{1AB60039-FF3C-4FC3-A686-3730A2D96A74}" presName="childNode" presStyleLbl="node1" presStyleIdx="1" presStyleCnt="3">
        <dgm:presLayoutVars>
          <dgm:bulletEnabled val="1"/>
        </dgm:presLayoutVars>
      </dgm:prSet>
      <dgm:spPr/>
    </dgm:pt>
    <dgm:pt modelId="{D3426381-4EC6-4741-AB97-F61315ED9C6E}" type="pres">
      <dgm:prSet presAssocID="{BEA236FD-3EEE-4CDD-A9E1-46D7ADDC74D9}" presName="aSpace" presStyleCnt="0"/>
      <dgm:spPr/>
    </dgm:pt>
    <dgm:pt modelId="{50C8C0F6-B6D0-46C8-8F38-FF3A0D8EF880}" type="pres">
      <dgm:prSet presAssocID="{C0EC5356-958C-4078-9CD2-677D79EE741D}" presName="compNode" presStyleCnt="0"/>
      <dgm:spPr/>
    </dgm:pt>
    <dgm:pt modelId="{08699FAA-3AB1-4CDE-AB08-ED2AD0FD49C3}" type="pres">
      <dgm:prSet presAssocID="{C0EC5356-958C-4078-9CD2-677D79EE741D}" presName="aNode" presStyleLbl="bgShp" presStyleIdx="2" presStyleCnt="3"/>
      <dgm:spPr/>
    </dgm:pt>
    <dgm:pt modelId="{CC3ADE64-050B-4A5A-B739-2FA2534FC0A9}" type="pres">
      <dgm:prSet presAssocID="{C0EC5356-958C-4078-9CD2-677D79EE741D}" presName="textNode" presStyleLbl="bgShp" presStyleIdx="2" presStyleCnt="3"/>
      <dgm:spPr/>
    </dgm:pt>
    <dgm:pt modelId="{F71D298A-F937-4E7E-A999-72FF2ABA654C}" type="pres">
      <dgm:prSet presAssocID="{C0EC5356-958C-4078-9CD2-677D79EE741D}" presName="compChildNode" presStyleCnt="0"/>
      <dgm:spPr/>
    </dgm:pt>
    <dgm:pt modelId="{C9A917C6-8911-4B77-A373-346B94DB9CE3}" type="pres">
      <dgm:prSet presAssocID="{C0EC5356-958C-4078-9CD2-677D79EE741D}" presName="theInnerList" presStyleCnt="0"/>
      <dgm:spPr/>
    </dgm:pt>
    <dgm:pt modelId="{F73D360E-AB24-4A51-B5B6-DBC32A20BA48}" type="pres">
      <dgm:prSet presAssocID="{EB94ECF3-E29C-4FFA-8F13-B76EA2D53FC0}" presName="childNode" presStyleLbl="node1" presStyleIdx="2" presStyleCnt="3">
        <dgm:presLayoutVars>
          <dgm:bulletEnabled val="1"/>
        </dgm:presLayoutVars>
      </dgm:prSet>
      <dgm:spPr/>
    </dgm:pt>
  </dgm:ptLst>
  <dgm:cxnLst>
    <dgm:cxn modelId="{D17699B6-2138-4D92-9D91-F659A70D1FB4}" srcId="{BB8AEC99-750F-45DA-956B-55C819A187D7}" destId="{BEA236FD-3EEE-4CDD-A9E1-46D7ADDC74D9}" srcOrd="1" destOrd="0" parTransId="{0D59721E-B69E-42D0-8A64-DE5620B48ABD}" sibTransId="{7D028F31-2082-4487-9A25-1954C74C328B}"/>
    <dgm:cxn modelId="{8FD9A089-D6D8-41E6-83AC-3907F8E29F1C}" srcId="{703E1F92-F79B-4ADA-89A6-F10EBFD9727C}" destId="{A4202546-215D-4830-BBF3-8B0C79218393}" srcOrd="0" destOrd="0" parTransId="{D3CA356E-6518-45FA-AF93-1C4EE348711F}" sibTransId="{F4D1BB36-093C-4F7D-9E24-D2672E88F753}"/>
    <dgm:cxn modelId="{A5E11CF6-C35D-41FD-9E6B-7780006939F9}" type="presOf" srcId="{BEA236FD-3EEE-4CDD-A9E1-46D7ADDC74D9}" destId="{7C4B9659-449E-4D78-B51D-986C6706A066}" srcOrd="0" destOrd="0" presId="urn:microsoft.com/office/officeart/2005/8/layout/lProcess2"/>
    <dgm:cxn modelId="{4029B131-0BBE-4DBE-B4C4-368E6A9421AA}" type="presOf" srcId="{C0EC5356-958C-4078-9CD2-677D79EE741D}" destId="{08699FAA-3AB1-4CDE-AB08-ED2AD0FD49C3}" srcOrd="0" destOrd="0" presId="urn:microsoft.com/office/officeart/2005/8/layout/lProcess2"/>
    <dgm:cxn modelId="{832D73D1-745E-4B72-BB90-F1371494C28C}" srcId="{BB8AEC99-750F-45DA-956B-55C819A187D7}" destId="{C0EC5356-958C-4078-9CD2-677D79EE741D}" srcOrd="2" destOrd="0" parTransId="{70758A07-4DF6-432D-BF0C-F3161CFEEAFA}" sibTransId="{DEA007DC-110B-4369-AD01-DB7E2DE9E0A5}"/>
    <dgm:cxn modelId="{BD95481A-22E1-4697-B936-56C83EAA177D}" srcId="{C0EC5356-958C-4078-9CD2-677D79EE741D}" destId="{EB94ECF3-E29C-4FFA-8F13-B76EA2D53FC0}" srcOrd="0" destOrd="0" parTransId="{DF2DEA1D-5568-4047-BCC6-C5D53AEFC038}" sibTransId="{6585D8E0-867A-4243-AF01-E594C9496D71}"/>
    <dgm:cxn modelId="{C10AC1BD-1F2E-4A75-9584-5B28C9335037}" srcId="{BEA236FD-3EEE-4CDD-A9E1-46D7ADDC74D9}" destId="{1AB60039-FF3C-4FC3-A686-3730A2D96A74}" srcOrd="0" destOrd="0" parTransId="{7E63C9A8-5C55-4A7F-941D-7A03F53660AE}" sibTransId="{261B9793-DB8C-43BF-8FD2-9A7914834832}"/>
    <dgm:cxn modelId="{2897B44D-6800-4313-9B3C-3E745B2383EA}" type="presOf" srcId="{1AB60039-FF3C-4FC3-A686-3730A2D96A74}" destId="{59C57B79-A1A9-4071-80DC-7E67BD0DC75F}" srcOrd="0" destOrd="0" presId="urn:microsoft.com/office/officeart/2005/8/layout/lProcess2"/>
    <dgm:cxn modelId="{8F94D868-E4A2-4FC6-92C6-2CBBD4A7DEB9}" type="presOf" srcId="{BEA236FD-3EEE-4CDD-A9E1-46D7ADDC74D9}" destId="{9A04EC22-524B-4D0C-A7BF-29F6ED976F46}" srcOrd="1" destOrd="0" presId="urn:microsoft.com/office/officeart/2005/8/layout/lProcess2"/>
    <dgm:cxn modelId="{B6B45015-20A4-4CE4-8390-86A22BE1F96A}" srcId="{BB8AEC99-750F-45DA-956B-55C819A187D7}" destId="{703E1F92-F79B-4ADA-89A6-F10EBFD9727C}" srcOrd="0" destOrd="0" parTransId="{C4AB0C30-4E21-4402-A258-6E3829D70123}" sibTransId="{10314E0B-17CF-46E3-9845-FFDCB1F0CB6A}"/>
    <dgm:cxn modelId="{69ED6FBA-9146-4A2C-A065-EECF1ACF720C}" type="presOf" srcId="{703E1F92-F79B-4ADA-89A6-F10EBFD9727C}" destId="{B1E3A2E1-CC11-456C-8422-6700803319E5}" srcOrd="1" destOrd="0" presId="urn:microsoft.com/office/officeart/2005/8/layout/lProcess2"/>
    <dgm:cxn modelId="{3F1BC1FF-D79C-418F-B8F4-EF12BD135073}" type="presOf" srcId="{BB8AEC99-750F-45DA-956B-55C819A187D7}" destId="{DF7A7217-F53E-42E2-AF58-6D0B279F66A5}" srcOrd="0" destOrd="0" presId="urn:microsoft.com/office/officeart/2005/8/layout/lProcess2"/>
    <dgm:cxn modelId="{60B2DD5C-CF7A-4C65-8452-2838FE1BE209}" type="presOf" srcId="{C0EC5356-958C-4078-9CD2-677D79EE741D}" destId="{CC3ADE64-050B-4A5A-B739-2FA2534FC0A9}" srcOrd="1" destOrd="0" presId="urn:microsoft.com/office/officeart/2005/8/layout/lProcess2"/>
    <dgm:cxn modelId="{5B219DFB-AA08-4337-A7BE-06C62DD6E9E1}" type="presOf" srcId="{703E1F92-F79B-4ADA-89A6-F10EBFD9727C}" destId="{DF181ABD-AF1F-4318-BF46-6AE9001D61C6}" srcOrd="0" destOrd="0" presId="urn:microsoft.com/office/officeart/2005/8/layout/lProcess2"/>
    <dgm:cxn modelId="{34777508-FA98-490D-8D65-2F07DA64CAAF}" type="presOf" srcId="{A4202546-215D-4830-BBF3-8B0C79218393}" destId="{D3442EE5-8745-41BA-AC0D-7DCB81E9A693}" srcOrd="0" destOrd="0" presId="urn:microsoft.com/office/officeart/2005/8/layout/lProcess2"/>
    <dgm:cxn modelId="{416D9B90-B282-4B12-90F3-18EB3738F106}" type="presOf" srcId="{EB94ECF3-E29C-4FFA-8F13-B76EA2D53FC0}" destId="{F73D360E-AB24-4A51-B5B6-DBC32A20BA48}" srcOrd="0" destOrd="0" presId="urn:microsoft.com/office/officeart/2005/8/layout/lProcess2"/>
    <dgm:cxn modelId="{C7A5185D-F7F1-47A2-B2B7-A841AF74F32D}" type="presParOf" srcId="{DF7A7217-F53E-42E2-AF58-6D0B279F66A5}" destId="{78CCBECB-59BA-49FA-A867-32F85CC9F7BA}" srcOrd="0" destOrd="0" presId="urn:microsoft.com/office/officeart/2005/8/layout/lProcess2"/>
    <dgm:cxn modelId="{8AFE1D38-2057-4505-B127-E05256027F23}" type="presParOf" srcId="{78CCBECB-59BA-49FA-A867-32F85CC9F7BA}" destId="{DF181ABD-AF1F-4318-BF46-6AE9001D61C6}" srcOrd="0" destOrd="0" presId="urn:microsoft.com/office/officeart/2005/8/layout/lProcess2"/>
    <dgm:cxn modelId="{1BCDFA96-F0D4-4106-A4EF-421FD257BE23}" type="presParOf" srcId="{78CCBECB-59BA-49FA-A867-32F85CC9F7BA}" destId="{B1E3A2E1-CC11-456C-8422-6700803319E5}" srcOrd="1" destOrd="0" presId="urn:microsoft.com/office/officeart/2005/8/layout/lProcess2"/>
    <dgm:cxn modelId="{6BB9B640-AE40-4FE2-8ECB-9A9053BBF24E}" type="presParOf" srcId="{78CCBECB-59BA-49FA-A867-32F85CC9F7BA}" destId="{0C3BFD9E-90FA-4BB1-A55A-223736677584}" srcOrd="2" destOrd="0" presId="urn:microsoft.com/office/officeart/2005/8/layout/lProcess2"/>
    <dgm:cxn modelId="{0AAE3893-4E8D-493B-9786-A3303EF4596F}" type="presParOf" srcId="{0C3BFD9E-90FA-4BB1-A55A-223736677584}" destId="{45882B8C-7086-4C9E-AD5A-2460C6F0285B}" srcOrd="0" destOrd="0" presId="urn:microsoft.com/office/officeart/2005/8/layout/lProcess2"/>
    <dgm:cxn modelId="{B284ACDC-AD6A-4E0D-89ED-24EFA5937B57}" type="presParOf" srcId="{45882B8C-7086-4C9E-AD5A-2460C6F0285B}" destId="{D3442EE5-8745-41BA-AC0D-7DCB81E9A693}" srcOrd="0" destOrd="0" presId="urn:microsoft.com/office/officeart/2005/8/layout/lProcess2"/>
    <dgm:cxn modelId="{990D80DF-E949-45DC-B87B-75358A404B55}" type="presParOf" srcId="{DF7A7217-F53E-42E2-AF58-6D0B279F66A5}" destId="{63D67A25-E273-4730-8DA5-81D081C15A42}" srcOrd="1" destOrd="0" presId="urn:microsoft.com/office/officeart/2005/8/layout/lProcess2"/>
    <dgm:cxn modelId="{12FF68B1-A96A-4505-BED7-5BF3DF6D03E9}" type="presParOf" srcId="{DF7A7217-F53E-42E2-AF58-6D0B279F66A5}" destId="{BF5F0BC5-7E05-4924-9E35-4F9D6D686FB2}" srcOrd="2" destOrd="0" presId="urn:microsoft.com/office/officeart/2005/8/layout/lProcess2"/>
    <dgm:cxn modelId="{DD9AD03D-1367-4773-BCB2-82ACFD006C33}" type="presParOf" srcId="{BF5F0BC5-7E05-4924-9E35-4F9D6D686FB2}" destId="{7C4B9659-449E-4D78-B51D-986C6706A066}" srcOrd="0" destOrd="0" presId="urn:microsoft.com/office/officeart/2005/8/layout/lProcess2"/>
    <dgm:cxn modelId="{D819FE3E-0A75-430B-A426-2FC0ADD2098A}" type="presParOf" srcId="{BF5F0BC5-7E05-4924-9E35-4F9D6D686FB2}" destId="{9A04EC22-524B-4D0C-A7BF-29F6ED976F46}" srcOrd="1" destOrd="0" presId="urn:microsoft.com/office/officeart/2005/8/layout/lProcess2"/>
    <dgm:cxn modelId="{6C739067-8617-4084-9B18-D4384681A091}" type="presParOf" srcId="{BF5F0BC5-7E05-4924-9E35-4F9D6D686FB2}" destId="{C3028412-A971-43E3-9E94-B3516F04E1C7}" srcOrd="2" destOrd="0" presId="urn:microsoft.com/office/officeart/2005/8/layout/lProcess2"/>
    <dgm:cxn modelId="{1B1AEC59-ED59-481A-A70D-C65B32FED094}" type="presParOf" srcId="{C3028412-A971-43E3-9E94-B3516F04E1C7}" destId="{C3555D0F-004B-4FD3-9ACE-7CBDCDAEFE4C}" srcOrd="0" destOrd="0" presId="urn:microsoft.com/office/officeart/2005/8/layout/lProcess2"/>
    <dgm:cxn modelId="{9AAA3248-A113-4BA7-B37F-E4B9DFA54969}" type="presParOf" srcId="{C3555D0F-004B-4FD3-9ACE-7CBDCDAEFE4C}" destId="{59C57B79-A1A9-4071-80DC-7E67BD0DC75F}" srcOrd="0" destOrd="0" presId="urn:microsoft.com/office/officeart/2005/8/layout/lProcess2"/>
    <dgm:cxn modelId="{A04825AB-C498-43FC-806C-D40185E4BD59}" type="presParOf" srcId="{DF7A7217-F53E-42E2-AF58-6D0B279F66A5}" destId="{D3426381-4EC6-4741-AB97-F61315ED9C6E}" srcOrd="3" destOrd="0" presId="urn:microsoft.com/office/officeart/2005/8/layout/lProcess2"/>
    <dgm:cxn modelId="{C0DEC680-D95A-4D06-A5E8-E8B8F3B2216E}" type="presParOf" srcId="{DF7A7217-F53E-42E2-AF58-6D0B279F66A5}" destId="{50C8C0F6-B6D0-46C8-8F38-FF3A0D8EF880}" srcOrd="4" destOrd="0" presId="urn:microsoft.com/office/officeart/2005/8/layout/lProcess2"/>
    <dgm:cxn modelId="{1D0006B9-2219-45AA-B69D-B5DC1036C4AD}" type="presParOf" srcId="{50C8C0F6-B6D0-46C8-8F38-FF3A0D8EF880}" destId="{08699FAA-3AB1-4CDE-AB08-ED2AD0FD49C3}" srcOrd="0" destOrd="0" presId="urn:microsoft.com/office/officeart/2005/8/layout/lProcess2"/>
    <dgm:cxn modelId="{6500C0DC-3A23-4045-A4A5-C72CDF97099F}" type="presParOf" srcId="{50C8C0F6-B6D0-46C8-8F38-FF3A0D8EF880}" destId="{CC3ADE64-050B-4A5A-B739-2FA2534FC0A9}" srcOrd="1" destOrd="0" presId="urn:microsoft.com/office/officeart/2005/8/layout/lProcess2"/>
    <dgm:cxn modelId="{37614D42-91A1-4400-8FE4-2340060BC03F}" type="presParOf" srcId="{50C8C0F6-B6D0-46C8-8F38-FF3A0D8EF880}" destId="{F71D298A-F937-4E7E-A999-72FF2ABA654C}" srcOrd="2" destOrd="0" presId="urn:microsoft.com/office/officeart/2005/8/layout/lProcess2"/>
    <dgm:cxn modelId="{B37F86BC-270C-4378-B7F0-AB40EF91ECEF}" type="presParOf" srcId="{F71D298A-F937-4E7E-A999-72FF2ABA654C}" destId="{C9A917C6-8911-4B77-A373-346B94DB9CE3}" srcOrd="0" destOrd="0" presId="urn:microsoft.com/office/officeart/2005/8/layout/lProcess2"/>
    <dgm:cxn modelId="{DC96A9E5-0756-4FEA-9618-74C42AF6670B}" type="presParOf" srcId="{C9A917C6-8911-4B77-A373-346B94DB9CE3}" destId="{F73D360E-AB24-4A51-B5B6-DBC32A20BA4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81700-EC1F-4E6C-BA9F-E1D8185B6E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PE"/>
        </a:p>
      </dgm:t>
    </dgm:pt>
    <dgm:pt modelId="{156D9906-F0D0-4023-A837-395C920DD695}">
      <dgm:prSet phldrT="[Texto]"/>
      <dgm:spPr/>
      <dgm:t>
        <a:bodyPr/>
        <a:lstStyle/>
        <a:p>
          <a:r>
            <a:rPr lang="es-PE" dirty="0" smtClean="0"/>
            <a:t>EL ROL</a:t>
          </a:r>
          <a:endParaRPr lang="es-PE" dirty="0"/>
        </a:p>
      </dgm:t>
    </dgm:pt>
    <dgm:pt modelId="{775D5C48-D03C-44A8-9D20-541BD5B85624}" type="parTrans" cxnId="{E1F788A1-2FED-4CD4-BA02-22CB3D81B952}">
      <dgm:prSet/>
      <dgm:spPr/>
      <dgm:t>
        <a:bodyPr/>
        <a:lstStyle/>
        <a:p>
          <a:endParaRPr lang="es-PE"/>
        </a:p>
      </dgm:t>
    </dgm:pt>
    <dgm:pt modelId="{A94FC12E-2309-4EA3-8E81-5ECE99E6AA4A}" type="sibTrans" cxnId="{E1F788A1-2FED-4CD4-BA02-22CB3D81B952}">
      <dgm:prSet/>
      <dgm:spPr/>
      <dgm:t>
        <a:bodyPr/>
        <a:lstStyle/>
        <a:p>
          <a:endParaRPr lang="es-PE"/>
        </a:p>
      </dgm:t>
    </dgm:pt>
    <dgm:pt modelId="{3CC737D6-D637-4F7D-9A43-5E48AA05443C}">
      <dgm:prSet phldrT="[Texto]"/>
      <dgm:spPr/>
      <dgm:t>
        <a:bodyPr/>
        <a:lstStyle/>
        <a:p>
          <a:r>
            <a:rPr lang="es-PE" dirty="0" smtClean="0"/>
            <a:t>Es aquello que nos toca ejercer en la vida o en el trabajo</a:t>
          </a:r>
          <a:endParaRPr lang="es-PE" dirty="0"/>
        </a:p>
      </dgm:t>
    </dgm:pt>
    <dgm:pt modelId="{F2C1F36E-1FB7-4291-9501-8992981B3D04}" type="parTrans" cxnId="{A936D671-FCA4-4D08-9F69-A5377DAC5C04}">
      <dgm:prSet/>
      <dgm:spPr/>
      <dgm:t>
        <a:bodyPr/>
        <a:lstStyle/>
        <a:p>
          <a:endParaRPr lang="es-PE"/>
        </a:p>
      </dgm:t>
    </dgm:pt>
    <dgm:pt modelId="{F4DE335E-F53C-47DA-8577-9F66273018EF}" type="sibTrans" cxnId="{A936D671-FCA4-4D08-9F69-A5377DAC5C04}">
      <dgm:prSet/>
      <dgm:spPr/>
      <dgm:t>
        <a:bodyPr/>
        <a:lstStyle/>
        <a:p>
          <a:endParaRPr lang="es-PE"/>
        </a:p>
      </dgm:t>
    </dgm:pt>
    <dgm:pt modelId="{AF2A57D2-0FD1-4CAE-B22D-27D2F51C198F}">
      <dgm:prSet phldrT="[Texto]"/>
      <dgm:spPr/>
      <dgm:t>
        <a:bodyPr/>
        <a:lstStyle/>
        <a:p>
          <a:r>
            <a:rPr lang="es-PE" dirty="0" smtClean="0"/>
            <a:t>EL SER</a:t>
          </a:r>
          <a:endParaRPr lang="es-PE" dirty="0"/>
        </a:p>
      </dgm:t>
    </dgm:pt>
    <dgm:pt modelId="{AD2ECC42-CA66-4420-9507-F052588A6F04}" type="parTrans" cxnId="{3FD8B5B0-BAE6-4C8A-A8EE-C5BC49BCEF9E}">
      <dgm:prSet/>
      <dgm:spPr/>
      <dgm:t>
        <a:bodyPr/>
        <a:lstStyle/>
        <a:p>
          <a:endParaRPr lang="es-PE"/>
        </a:p>
      </dgm:t>
    </dgm:pt>
    <dgm:pt modelId="{9DFBE892-0207-420F-B35E-243470EBC631}" type="sibTrans" cxnId="{3FD8B5B0-BAE6-4C8A-A8EE-C5BC49BCEF9E}">
      <dgm:prSet/>
      <dgm:spPr/>
      <dgm:t>
        <a:bodyPr/>
        <a:lstStyle/>
        <a:p>
          <a:endParaRPr lang="es-PE"/>
        </a:p>
      </dgm:t>
    </dgm:pt>
    <dgm:pt modelId="{B028C418-681D-4262-AEE5-399A15257DCD}">
      <dgm:prSet phldrT="[Texto]"/>
      <dgm:spPr/>
      <dgm:t>
        <a:bodyPr/>
        <a:lstStyle/>
        <a:p>
          <a:r>
            <a:rPr lang="es-PE" dirty="0" smtClean="0"/>
            <a:t>Es quienes somos todo lo que abarca nuestras emociones y actitudes</a:t>
          </a:r>
          <a:endParaRPr lang="es-PE" dirty="0"/>
        </a:p>
      </dgm:t>
    </dgm:pt>
    <dgm:pt modelId="{7AACE14C-5791-438A-97A0-1749E2EE8566}" type="parTrans" cxnId="{670BBED3-809E-4A78-B231-A658065DFD23}">
      <dgm:prSet/>
      <dgm:spPr/>
      <dgm:t>
        <a:bodyPr/>
        <a:lstStyle/>
        <a:p>
          <a:endParaRPr lang="es-PE"/>
        </a:p>
      </dgm:t>
    </dgm:pt>
    <dgm:pt modelId="{415FA7D9-31B2-473F-AD22-62889B170ADC}" type="sibTrans" cxnId="{670BBED3-809E-4A78-B231-A658065DFD23}">
      <dgm:prSet/>
      <dgm:spPr/>
      <dgm:t>
        <a:bodyPr/>
        <a:lstStyle/>
        <a:p>
          <a:endParaRPr lang="es-PE"/>
        </a:p>
      </dgm:t>
    </dgm:pt>
    <dgm:pt modelId="{5BC00584-9BE7-473A-B44B-06A9DCE9EA54}" type="pres">
      <dgm:prSet presAssocID="{4D481700-EC1F-4E6C-BA9F-E1D8185B6E64}" presName="linear" presStyleCnt="0">
        <dgm:presLayoutVars>
          <dgm:animLvl val="lvl"/>
          <dgm:resizeHandles val="exact"/>
        </dgm:presLayoutVars>
      </dgm:prSet>
      <dgm:spPr/>
    </dgm:pt>
    <dgm:pt modelId="{ABE488F3-1E08-4FEB-909B-6C6901D0B4FB}" type="pres">
      <dgm:prSet presAssocID="{156D9906-F0D0-4023-A837-395C920DD695}" presName="parentText" presStyleLbl="node1" presStyleIdx="0" presStyleCnt="2">
        <dgm:presLayoutVars>
          <dgm:chMax val="0"/>
          <dgm:bulletEnabled val="1"/>
        </dgm:presLayoutVars>
      </dgm:prSet>
      <dgm:spPr/>
      <dgm:t>
        <a:bodyPr/>
        <a:lstStyle/>
        <a:p>
          <a:endParaRPr lang="es-PE"/>
        </a:p>
      </dgm:t>
    </dgm:pt>
    <dgm:pt modelId="{3B0013E7-A424-44D9-B585-3C6A2AE43977}" type="pres">
      <dgm:prSet presAssocID="{156D9906-F0D0-4023-A837-395C920DD695}" presName="childText" presStyleLbl="revTx" presStyleIdx="0" presStyleCnt="2">
        <dgm:presLayoutVars>
          <dgm:bulletEnabled val="1"/>
        </dgm:presLayoutVars>
      </dgm:prSet>
      <dgm:spPr/>
      <dgm:t>
        <a:bodyPr/>
        <a:lstStyle/>
        <a:p>
          <a:endParaRPr lang="es-PE"/>
        </a:p>
      </dgm:t>
    </dgm:pt>
    <dgm:pt modelId="{EA392C5D-4983-48E2-ACEC-ED483D23AD66}" type="pres">
      <dgm:prSet presAssocID="{AF2A57D2-0FD1-4CAE-B22D-27D2F51C198F}" presName="parentText" presStyleLbl="node1" presStyleIdx="1" presStyleCnt="2">
        <dgm:presLayoutVars>
          <dgm:chMax val="0"/>
          <dgm:bulletEnabled val="1"/>
        </dgm:presLayoutVars>
      </dgm:prSet>
      <dgm:spPr/>
    </dgm:pt>
    <dgm:pt modelId="{D17B28D0-70F6-419A-921B-B246050A7E14}" type="pres">
      <dgm:prSet presAssocID="{AF2A57D2-0FD1-4CAE-B22D-27D2F51C198F}" presName="childText" presStyleLbl="revTx" presStyleIdx="1" presStyleCnt="2">
        <dgm:presLayoutVars>
          <dgm:bulletEnabled val="1"/>
        </dgm:presLayoutVars>
      </dgm:prSet>
      <dgm:spPr/>
      <dgm:t>
        <a:bodyPr/>
        <a:lstStyle/>
        <a:p>
          <a:endParaRPr lang="es-PE"/>
        </a:p>
      </dgm:t>
    </dgm:pt>
  </dgm:ptLst>
  <dgm:cxnLst>
    <dgm:cxn modelId="{670BBED3-809E-4A78-B231-A658065DFD23}" srcId="{AF2A57D2-0FD1-4CAE-B22D-27D2F51C198F}" destId="{B028C418-681D-4262-AEE5-399A15257DCD}" srcOrd="0" destOrd="0" parTransId="{7AACE14C-5791-438A-97A0-1749E2EE8566}" sibTransId="{415FA7D9-31B2-473F-AD22-62889B170ADC}"/>
    <dgm:cxn modelId="{A936D671-FCA4-4D08-9F69-A5377DAC5C04}" srcId="{156D9906-F0D0-4023-A837-395C920DD695}" destId="{3CC737D6-D637-4F7D-9A43-5E48AA05443C}" srcOrd="0" destOrd="0" parTransId="{F2C1F36E-1FB7-4291-9501-8992981B3D04}" sibTransId="{F4DE335E-F53C-47DA-8577-9F66273018EF}"/>
    <dgm:cxn modelId="{E1F788A1-2FED-4CD4-BA02-22CB3D81B952}" srcId="{4D481700-EC1F-4E6C-BA9F-E1D8185B6E64}" destId="{156D9906-F0D0-4023-A837-395C920DD695}" srcOrd="0" destOrd="0" parTransId="{775D5C48-D03C-44A8-9D20-541BD5B85624}" sibTransId="{A94FC12E-2309-4EA3-8E81-5ECE99E6AA4A}"/>
    <dgm:cxn modelId="{C39A2565-4B41-4024-9540-9DD794173722}" type="presOf" srcId="{AF2A57D2-0FD1-4CAE-B22D-27D2F51C198F}" destId="{EA392C5D-4983-48E2-ACEC-ED483D23AD66}" srcOrd="0" destOrd="0" presId="urn:microsoft.com/office/officeart/2005/8/layout/vList2"/>
    <dgm:cxn modelId="{43378AA3-64AB-4C87-A490-EC6853B2C80B}" type="presOf" srcId="{B028C418-681D-4262-AEE5-399A15257DCD}" destId="{D17B28D0-70F6-419A-921B-B246050A7E14}" srcOrd="0" destOrd="0" presId="urn:microsoft.com/office/officeart/2005/8/layout/vList2"/>
    <dgm:cxn modelId="{3FD8B5B0-BAE6-4C8A-A8EE-C5BC49BCEF9E}" srcId="{4D481700-EC1F-4E6C-BA9F-E1D8185B6E64}" destId="{AF2A57D2-0FD1-4CAE-B22D-27D2F51C198F}" srcOrd="1" destOrd="0" parTransId="{AD2ECC42-CA66-4420-9507-F052588A6F04}" sibTransId="{9DFBE892-0207-420F-B35E-243470EBC631}"/>
    <dgm:cxn modelId="{3647E7C9-817C-4DC8-AD09-E9223ED77844}" type="presOf" srcId="{156D9906-F0D0-4023-A837-395C920DD695}" destId="{ABE488F3-1E08-4FEB-909B-6C6901D0B4FB}" srcOrd="0" destOrd="0" presId="urn:microsoft.com/office/officeart/2005/8/layout/vList2"/>
    <dgm:cxn modelId="{B5A9CF89-D24E-4ABA-BD7D-227F010F0B24}" type="presOf" srcId="{4D481700-EC1F-4E6C-BA9F-E1D8185B6E64}" destId="{5BC00584-9BE7-473A-B44B-06A9DCE9EA54}" srcOrd="0" destOrd="0" presId="urn:microsoft.com/office/officeart/2005/8/layout/vList2"/>
    <dgm:cxn modelId="{247322C4-9E4B-4F06-BABD-7942AADCC3C3}" type="presOf" srcId="{3CC737D6-D637-4F7D-9A43-5E48AA05443C}" destId="{3B0013E7-A424-44D9-B585-3C6A2AE43977}" srcOrd="0" destOrd="0" presId="urn:microsoft.com/office/officeart/2005/8/layout/vList2"/>
    <dgm:cxn modelId="{E4546590-2B2F-413E-A715-F7BF346601BF}" type="presParOf" srcId="{5BC00584-9BE7-473A-B44B-06A9DCE9EA54}" destId="{ABE488F3-1E08-4FEB-909B-6C6901D0B4FB}" srcOrd="0" destOrd="0" presId="urn:microsoft.com/office/officeart/2005/8/layout/vList2"/>
    <dgm:cxn modelId="{3F6583A2-2324-4149-8D82-99F85A7C3E9C}" type="presParOf" srcId="{5BC00584-9BE7-473A-B44B-06A9DCE9EA54}" destId="{3B0013E7-A424-44D9-B585-3C6A2AE43977}" srcOrd="1" destOrd="0" presId="urn:microsoft.com/office/officeart/2005/8/layout/vList2"/>
    <dgm:cxn modelId="{A3DF14CC-7DC7-4A9E-9D1B-8B8177F61DC3}" type="presParOf" srcId="{5BC00584-9BE7-473A-B44B-06A9DCE9EA54}" destId="{EA392C5D-4983-48E2-ACEC-ED483D23AD66}" srcOrd="2" destOrd="0" presId="urn:microsoft.com/office/officeart/2005/8/layout/vList2"/>
    <dgm:cxn modelId="{9257CBA4-0B8C-4DC3-9156-0CF6EBBC803C}" type="presParOf" srcId="{5BC00584-9BE7-473A-B44B-06A9DCE9EA54}" destId="{D17B28D0-70F6-419A-921B-B246050A7E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0AD0CF-BE4B-40BA-9358-56E243626CE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PE"/>
        </a:p>
      </dgm:t>
    </dgm:pt>
    <dgm:pt modelId="{B51816CC-4188-42EC-B4F4-17084253B467}">
      <dgm:prSet phldrT="[Texto]"/>
      <dgm:spPr/>
      <dgm:t>
        <a:bodyPr/>
        <a:lstStyle/>
        <a:p>
          <a:r>
            <a:rPr lang="es-PE" dirty="0" smtClean="0"/>
            <a:t>Un jefe J</a:t>
          </a:r>
          <a:endParaRPr lang="es-PE" dirty="0"/>
        </a:p>
      </dgm:t>
    </dgm:pt>
    <dgm:pt modelId="{52E50639-200C-4A1C-82FB-F5C702425E55}" type="parTrans" cxnId="{0805FF01-8799-4F74-BA7F-38FABEF4FADB}">
      <dgm:prSet/>
      <dgm:spPr/>
      <dgm:t>
        <a:bodyPr/>
        <a:lstStyle/>
        <a:p>
          <a:endParaRPr lang="es-PE"/>
        </a:p>
      </dgm:t>
    </dgm:pt>
    <dgm:pt modelId="{68F476E8-AF97-4F6B-9E17-7CB7D6C6574F}" type="sibTrans" cxnId="{0805FF01-8799-4F74-BA7F-38FABEF4FADB}">
      <dgm:prSet/>
      <dgm:spPr/>
      <dgm:t>
        <a:bodyPr/>
        <a:lstStyle/>
        <a:p>
          <a:endParaRPr lang="es-PE"/>
        </a:p>
      </dgm:t>
    </dgm:pt>
    <dgm:pt modelId="{448215A7-2AA9-4B73-845E-E5CBC8D44BF4}">
      <dgm:prSet phldrT="[Texto]"/>
      <dgm:spPr/>
      <dgm:t>
        <a:bodyPr/>
        <a:lstStyle/>
        <a:p>
          <a:r>
            <a:rPr lang="es-PE" dirty="0" smtClean="0"/>
            <a:t>Es aquel que planifica y organiza, pero que no crea, no innova aunque la competencia lo exija</a:t>
          </a:r>
          <a:endParaRPr lang="es-PE" dirty="0"/>
        </a:p>
      </dgm:t>
    </dgm:pt>
    <dgm:pt modelId="{B77F8052-EF5D-4CC3-8DA6-1387101F756D}" type="parTrans" cxnId="{8D595638-7205-406D-A792-873F37B64E8C}">
      <dgm:prSet/>
      <dgm:spPr/>
      <dgm:t>
        <a:bodyPr/>
        <a:lstStyle/>
        <a:p>
          <a:endParaRPr lang="es-PE"/>
        </a:p>
      </dgm:t>
    </dgm:pt>
    <dgm:pt modelId="{10776497-5E10-4BAA-B02A-B0423F4E2C01}" type="sibTrans" cxnId="{8D595638-7205-406D-A792-873F37B64E8C}">
      <dgm:prSet/>
      <dgm:spPr/>
      <dgm:t>
        <a:bodyPr/>
        <a:lstStyle/>
        <a:p>
          <a:endParaRPr lang="es-PE"/>
        </a:p>
      </dgm:t>
    </dgm:pt>
    <dgm:pt modelId="{8609F465-33AB-46EB-9CCA-9FE1C5AF0BAE}">
      <dgm:prSet phldrT="[Texto]"/>
      <dgm:spPr/>
      <dgm:t>
        <a:bodyPr/>
        <a:lstStyle/>
        <a:p>
          <a:r>
            <a:rPr lang="es-PE" dirty="0" smtClean="0"/>
            <a:t>Se cumplirán los procesos y normal tal cual están establecidos, además su estilo de gerencial es bastante directo que no permite la participación. Como consecuencia tiene empleamos desmotivados y que no tienen confianza. </a:t>
          </a:r>
          <a:endParaRPr lang="es-PE" dirty="0"/>
        </a:p>
      </dgm:t>
    </dgm:pt>
    <dgm:pt modelId="{F5550091-F258-4880-A034-26B9513DB6B3}" type="parTrans" cxnId="{ED907112-0931-4EA7-92DB-2CA973D0C5AE}">
      <dgm:prSet/>
      <dgm:spPr/>
      <dgm:t>
        <a:bodyPr/>
        <a:lstStyle/>
        <a:p>
          <a:endParaRPr lang="es-PE"/>
        </a:p>
      </dgm:t>
    </dgm:pt>
    <dgm:pt modelId="{C83C46BC-449A-43E9-9E1F-4801CC1E99CC}" type="sibTrans" cxnId="{ED907112-0931-4EA7-92DB-2CA973D0C5AE}">
      <dgm:prSet/>
      <dgm:spPr/>
      <dgm:t>
        <a:bodyPr/>
        <a:lstStyle/>
        <a:p>
          <a:endParaRPr lang="es-PE"/>
        </a:p>
      </dgm:t>
    </dgm:pt>
    <dgm:pt modelId="{C640E072-9710-4320-BDE2-959D710AD7F7}">
      <dgm:prSet phldrT="[Texto]"/>
      <dgm:spPr/>
      <dgm:t>
        <a:bodyPr/>
        <a:lstStyle/>
        <a:p>
          <a:r>
            <a:rPr lang="es-PE" dirty="0" smtClean="0"/>
            <a:t>Un jefe P</a:t>
          </a:r>
          <a:endParaRPr lang="es-PE" dirty="0"/>
        </a:p>
      </dgm:t>
    </dgm:pt>
    <dgm:pt modelId="{FF402FED-FA19-454E-824D-EB9A457A643A}" type="parTrans" cxnId="{36B47F31-2210-4B9F-A66E-B17DDFADBDD6}">
      <dgm:prSet/>
      <dgm:spPr/>
      <dgm:t>
        <a:bodyPr/>
        <a:lstStyle/>
        <a:p>
          <a:endParaRPr lang="es-PE"/>
        </a:p>
      </dgm:t>
    </dgm:pt>
    <dgm:pt modelId="{83E180A0-53BF-440F-B132-F50622CA76BA}" type="sibTrans" cxnId="{36B47F31-2210-4B9F-A66E-B17DDFADBDD6}">
      <dgm:prSet/>
      <dgm:spPr/>
      <dgm:t>
        <a:bodyPr/>
        <a:lstStyle/>
        <a:p>
          <a:endParaRPr lang="es-PE"/>
        </a:p>
      </dgm:t>
    </dgm:pt>
    <dgm:pt modelId="{B168EBCD-3C6E-44D9-BBE6-F4818FDCC429}">
      <dgm:prSet phldrT="[Texto]"/>
      <dgm:spPr/>
      <dgm:t>
        <a:bodyPr/>
        <a:lstStyle/>
        <a:p>
          <a:r>
            <a:rPr lang="es-PE" dirty="0" smtClean="0"/>
            <a:t>Sera aquel jefe innovar que siempre busca crear pero que no se planifica, por lo cual no concluye ningún proyecto, tiene personal bajo su cargo que no sigue reglas ni respeta los horarios de la empresa</a:t>
          </a:r>
          <a:endParaRPr lang="es-PE" dirty="0"/>
        </a:p>
      </dgm:t>
    </dgm:pt>
    <dgm:pt modelId="{8AADF8AA-22DB-4CE9-A6DA-BF06F2DE0DCE}" type="parTrans" cxnId="{CA8B06FC-F42E-4BB3-8951-ED9AC7CC00E7}">
      <dgm:prSet/>
      <dgm:spPr/>
      <dgm:t>
        <a:bodyPr/>
        <a:lstStyle/>
        <a:p>
          <a:endParaRPr lang="es-PE"/>
        </a:p>
      </dgm:t>
    </dgm:pt>
    <dgm:pt modelId="{B7AA5874-7029-4219-8D4B-AAF2ADBD88A4}" type="sibTrans" cxnId="{CA8B06FC-F42E-4BB3-8951-ED9AC7CC00E7}">
      <dgm:prSet/>
      <dgm:spPr/>
      <dgm:t>
        <a:bodyPr/>
        <a:lstStyle/>
        <a:p>
          <a:endParaRPr lang="es-PE"/>
        </a:p>
      </dgm:t>
    </dgm:pt>
    <dgm:pt modelId="{CEE49026-43AF-4409-8A0E-258D68E8C4E7}">
      <dgm:prSet phldrT="[Texto]"/>
      <dgm:spPr/>
      <dgm:t>
        <a:bodyPr/>
        <a:lstStyle/>
        <a:p>
          <a:r>
            <a:rPr lang="es-PE" dirty="0" smtClean="0"/>
            <a:t>Como consecuencia obtiene personal desmotivado y vive en total desorden</a:t>
          </a:r>
          <a:endParaRPr lang="es-PE" dirty="0"/>
        </a:p>
      </dgm:t>
    </dgm:pt>
    <dgm:pt modelId="{183FF359-51FF-45D7-A351-558C36884E00}" type="parTrans" cxnId="{33B6CD27-1190-456C-B21B-664D9A10BA28}">
      <dgm:prSet/>
      <dgm:spPr/>
      <dgm:t>
        <a:bodyPr/>
        <a:lstStyle/>
        <a:p>
          <a:endParaRPr lang="es-PE"/>
        </a:p>
      </dgm:t>
    </dgm:pt>
    <dgm:pt modelId="{F8953622-0549-4356-BEC1-C7134CD2E96E}" type="sibTrans" cxnId="{33B6CD27-1190-456C-B21B-664D9A10BA28}">
      <dgm:prSet/>
      <dgm:spPr/>
      <dgm:t>
        <a:bodyPr/>
        <a:lstStyle/>
        <a:p>
          <a:endParaRPr lang="es-PE"/>
        </a:p>
      </dgm:t>
    </dgm:pt>
    <dgm:pt modelId="{C1025BDB-E9B7-4B4D-97FD-CABE9AEFD94D}" type="pres">
      <dgm:prSet presAssocID="{2A0AD0CF-BE4B-40BA-9358-56E243626CE1}" presName="linearFlow" presStyleCnt="0">
        <dgm:presLayoutVars>
          <dgm:dir/>
          <dgm:animLvl val="lvl"/>
          <dgm:resizeHandles val="exact"/>
        </dgm:presLayoutVars>
      </dgm:prSet>
      <dgm:spPr/>
    </dgm:pt>
    <dgm:pt modelId="{079B2B7C-D98B-4279-9789-4B03FB4E7A41}" type="pres">
      <dgm:prSet presAssocID="{B51816CC-4188-42EC-B4F4-17084253B467}" presName="composite" presStyleCnt="0"/>
      <dgm:spPr/>
    </dgm:pt>
    <dgm:pt modelId="{6F2CD342-A4A7-4BE0-BE8D-77052B5F4F9D}" type="pres">
      <dgm:prSet presAssocID="{B51816CC-4188-42EC-B4F4-17084253B467}" presName="parentText" presStyleLbl="alignNode1" presStyleIdx="0" presStyleCnt="2">
        <dgm:presLayoutVars>
          <dgm:chMax val="1"/>
          <dgm:bulletEnabled val="1"/>
        </dgm:presLayoutVars>
      </dgm:prSet>
      <dgm:spPr/>
      <dgm:t>
        <a:bodyPr/>
        <a:lstStyle/>
        <a:p>
          <a:endParaRPr lang="es-PE"/>
        </a:p>
      </dgm:t>
    </dgm:pt>
    <dgm:pt modelId="{C2B5A991-E42A-475F-8285-552274F850E1}" type="pres">
      <dgm:prSet presAssocID="{B51816CC-4188-42EC-B4F4-17084253B467}" presName="descendantText" presStyleLbl="alignAcc1" presStyleIdx="0" presStyleCnt="2">
        <dgm:presLayoutVars>
          <dgm:bulletEnabled val="1"/>
        </dgm:presLayoutVars>
      </dgm:prSet>
      <dgm:spPr/>
      <dgm:t>
        <a:bodyPr/>
        <a:lstStyle/>
        <a:p>
          <a:endParaRPr lang="es-PE"/>
        </a:p>
      </dgm:t>
    </dgm:pt>
    <dgm:pt modelId="{4E810C10-023E-4861-982E-547776DCC2B2}" type="pres">
      <dgm:prSet presAssocID="{68F476E8-AF97-4F6B-9E17-7CB7D6C6574F}" presName="sp" presStyleCnt="0"/>
      <dgm:spPr/>
    </dgm:pt>
    <dgm:pt modelId="{15F4B85C-9E24-47B7-AB49-A8A87B9F2209}" type="pres">
      <dgm:prSet presAssocID="{C640E072-9710-4320-BDE2-959D710AD7F7}" presName="composite" presStyleCnt="0"/>
      <dgm:spPr/>
    </dgm:pt>
    <dgm:pt modelId="{D154B62D-496C-4A96-8179-415448A775D5}" type="pres">
      <dgm:prSet presAssocID="{C640E072-9710-4320-BDE2-959D710AD7F7}" presName="parentText" presStyleLbl="alignNode1" presStyleIdx="1" presStyleCnt="2">
        <dgm:presLayoutVars>
          <dgm:chMax val="1"/>
          <dgm:bulletEnabled val="1"/>
        </dgm:presLayoutVars>
      </dgm:prSet>
      <dgm:spPr/>
      <dgm:t>
        <a:bodyPr/>
        <a:lstStyle/>
        <a:p>
          <a:endParaRPr lang="es-PE"/>
        </a:p>
      </dgm:t>
    </dgm:pt>
    <dgm:pt modelId="{DD63FC59-2EF9-48B6-B37C-5FF184C5F741}" type="pres">
      <dgm:prSet presAssocID="{C640E072-9710-4320-BDE2-959D710AD7F7}" presName="descendantText" presStyleLbl="alignAcc1" presStyleIdx="1" presStyleCnt="2">
        <dgm:presLayoutVars>
          <dgm:bulletEnabled val="1"/>
        </dgm:presLayoutVars>
      </dgm:prSet>
      <dgm:spPr/>
      <dgm:t>
        <a:bodyPr/>
        <a:lstStyle/>
        <a:p>
          <a:endParaRPr lang="es-PE"/>
        </a:p>
      </dgm:t>
    </dgm:pt>
  </dgm:ptLst>
  <dgm:cxnLst>
    <dgm:cxn modelId="{813CDE24-E8F8-46D9-ACFE-759E530E467E}" type="presOf" srcId="{B168EBCD-3C6E-44D9-BBE6-F4818FDCC429}" destId="{DD63FC59-2EF9-48B6-B37C-5FF184C5F741}" srcOrd="0" destOrd="0" presId="urn:microsoft.com/office/officeart/2005/8/layout/chevron2"/>
    <dgm:cxn modelId="{0805FF01-8799-4F74-BA7F-38FABEF4FADB}" srcId="{2A0AD0CF-BE4B-40BA-9358-56E243626CE1}" destId="{B51816CC-4188-42EC-B4F4-17084253B467}" srcOrd="0" destOrd="0" parTransId="{52E50639-200C-4A1C-82FB-F5C702425E55}" sibTransId="{68F476E8-AF97-4F6B-9E17-7CB7D6C6574F}"/>
    <dgm:cxn modelId="{38BA6A65-0F6A-4CBE-A5D9-23F8232D1B7D}" type="presOf" srcId="{C640E072-9710-4320-BDE2-959D710AD7F7}" destId="{D154B62D-496C-4A96-8179-415448A775D5}" srcOrd="0" destOrd="0" presId="urn:microsoft.com/office/officeart/2005/8/layout/chevron2"/>
    <dgm:cxn modelId="{8D595638-7205-406D-A792-873F37B64E8C}" srcId="{B51816CC-4188-42EC-B4F4-17084253B467}" destId="{448215A7-2AA9-4B73-845E-E5CBC8D44BF4}" srcOrd="0" destOrd="0" parTransId="{B77F8052-EF5D-4CC3-8DA6-1387101F756D}" sibTransId="{10776497-5E10-4BAA-B02A-B0423F4E2C01}"/>
    <dgm:cxn modelId="{E265CA95-D03A-4AAC-8CAF-5F6BDEDAB1FB}" type="presOf" srcId="{448215A7-2AA9-4B73-845E-E5CBC8D44BF4}" destId="{C2B5A991-E42A-475F-8285-552274F850E1}" srcOrd="0" destOrd="0" presId="urn:microsoft.com/office/officeart/2005/8/layout/chevron2"/>
    <dgm:cxn modelId="{ED907112-0931-4EA7-92DB-2CA973D0C5AE}" srcId="{B51816CC-4188-42EC-B4F4-17084253B467}" destId="{8609F465-33AB-46EB-9CCA-9FE1C5AF0BAE}" srcOrd="1" destOrd="0" parTransId="{F5550091-F258-4880-A034-26B9513DB6B3}" sibTransId="{C83C46BC-449A-43E9-9E1F-4801CC1E99CC}"/>
    <dgm:cxn modelId="{26513495-6A61-4A68-8EB6-F8371183B9FB}" type="presOf" srcId="{B51816CC-4188-42EC-B4F4-17084253B467}" destId="{6F2CD342-A4A7-4BE0-BE8D-77052B5F4F9D}" srcOrd="0" destOrd="0" presId="urn:microsoft.com/office/officeart/2005/8/layout/chevron2"/>
    <dgm:cxn modelId="{3B61D05E-0C7A-4CBC-8036-7B8EE820FE09}" type="presOf" srcId="{8609F465-33AB-46EB-9CCA-9FE1C5AF0BAE}" destId="{C2B5A991-E42A-475F-8285-552274F850E1}" srcOrd="0" destOrd="1" presId="urn:microsoft.com/office/officeart/2005/8/layout/chevron2"/>
    <dgm:cxn modelId="{EFC80016-5234-4B87-A30E-6CEEE356B6A7}" type="presOf" srcId="{2A0AD0CF-BE4B-40BA-9358-56E243626CE1}" destId="{C1025BDB-E9B7-4B4D-97FD-CABE9AEFD94D}" srcOrd="0" destOrd="0" presId="urn:microsoft.com/office/officeart/2005/8/layout/chevron2"/>
    <dgm:cxn modelId="{EFDB5BDC-C10A-453D-82BE-17AE205F722D}" type="presOf" srcId="{CEE49026-43AF-4409-8A0E-258D68E8C4E7}" destId="{DD63FC59-2EF9-48B6-B37C-5FF184C5F741}" srcOrd="0" destOrd="1" presId="urn:microsoft.com/office/officeart/2005/8/layout/chevron2"/>
    <dgm:cxn modelId="{33B6CD27-1190-456C-B21B-664D9A10BA28}" srcId="{C640E072-9710-4320-BDE2-959D710AD7F7}" destId="{CEE49026-43AF-4409-8A0E-258D68E8C4E7}" srcOrd="1" destOrd="0" parTransId="{183FF359-51FF-45D7-A351-558C36884E00}" sibTransId="{F8953622-0549-4356-BEC1-C7134CD2E96E}"/>
    <dgm:cxn modelId="{36B47F31-2210-4B9F-A66E-B17DDFADBDD6}" srcId="{2A0AD0CF-BE4B-40BA-9358-56E243626CE1}" destId="{C640E072-9710-4320-BDE2-959D710AD7F7}" srcOrd="1" destOrd="0" parTransId="{FF402FED-FA19-454E-824D-EB9A457A643A}" sibTransId="{83E180A0-53BF-440F-B132-F50622CA76BA}"/>
    <dgm:cxn modelId="{CA8B06FC-F42E-4BB3-8951-ED9AC7CC00E7}" srcId="{C640E072-9710-4320-BDE2-959D710AD7F7}" destId="{B168EBCD-3C6E-44D9-BBE6-F4818FDCC429}" srcOrd="0" destOrd="0" parTransId="{8AADF8AA-22DB-4CE9-A6DA-BF06F2DE0DCE}" sibTransId="{B7AA5874-7029-4219-8D4B-AAF2ADBD88A4}"/>
    <dgm:cxn modelId="{2009B8C9-F704-4FEB-8D46-14AB7C96DD20}" type="presParOf" srcId="{C1025BDB-E9B7-4B4D-97FD-CABE9AEFD94D}" destId="{079B2B7C-D98B-4279-9789-4B03FB4E7A41}" srcOrd="0" destOrd="0" presId="urn:microsoft.com/office/officeart/2005/8/layout/chevron2"/>
    <dgm:cxn modelId="{7B079266-FC74-4768-89AE-843ACE38F960}" type="presParOf" srcId="{079B2B7C-D98B-4279-9789-4B03FB4E7A41}" destId="{6F2CD342-A4A7-4BE0-BE8D-77052B5F4F9D}" srcOrd="0" destOrd="0" presId="urn:microsoft.com/office/officeart/2005/8/layout/chevron2"/>
    <dgm:cxn modelId="{F32B1CE2-5565-4303-977D-1E51E31BBE3D}" type="presParOf" srcId="{079B2B7C-D98B-4279-9789-4B03FB4E7A41}" destId="{C2B5A991-E42A-475F-8285-552274F850E1}" srcOrd="1" destOrd="0" presId="urn:microsoft.com/office/officeart/2005/8/layout/chevron2"/>
    <dgm:cxn modelId="{0CAF6AB7-5B78-4118-A68B-D148FA9D3291}" type="presParOf" srcId="{C1025BDB-E9B7-4B4D-97FD-CABE9AEFD94D}" destId="{4E810C10-023E-4861-982E-547776DCC2B2}" srcOrd="1" destOrd="0" presId="urn:microsoft.com/office/officeart/2005/8/layout/chevron2"/>
    <dgm:cxn modelId="{41499AC2-3BA7-433C-A7CA-8943B9FF0FD1}" type="presParOf" srcId="{C1025BDB-E9B7-4B4D-97FD-CABE9AEFD94D}" destId="{15F4B85C-9E24-47B7-AB49-A8A87B9F2209}" srcOrd="2" destOrd="0" presId="urn:microsoft.com/office/officeart/2005/8/layout/chevron2"/>
    <dgm:cxn modelId="{1E3C23C2-7455-4ADF-8C74-27553C35BFEE}" type="presParOf" srcId="{15F4B85C-9E24-47B7-AB49-A8A87B9F2209}" destId="{D154B62D-496C-4A96-8179-415448A775D5}" srcOrd="0" destOrd="0" presId="urn:microsoft.com/office/officeart/2005/8/layout/chevron2"/>
    <dgm:cxn modelId="{F4555BBC-B905-4F25-BFDA-5C9AA583BE24}" type="presParOf" srcId="{15F4B85C-9E24-47B7-AB49-A8A87B9F2209}" destId="{DD63FC59-2EF9-48B6-B37C-5FF184C5F7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8BE293-4B03-4555-AE81-784C5A51335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EC7040D7-D88F-4D2E-9B1F-77B7B839475A}">
      <dgm:prSet phldrT="[Texto]"/>
      <dgm:spPr/>
      <dgm:t>
        <a:bodyPr/>
        <a:lstStyle/>
        <a:p>
          <a:r>
            <a:rPr lang="es-PE" b="1" dirty="0" smtClean="0"/>
            <a:t>Motivo de logro</a:t>
          </a:r>
          <a:endParaRPr lang="es-PE" dirty="0"/>
        </a:p>
      </dgm:t>
    </dgm:pt>
    <dgm:pt modelId="{3D93A91D-3ADD-4EF4-BB1C-6DAB422FB774}" type="parTrans" cxnId="{AA1A3EEA-B37E-4975-B8BE-BCA9A7ABE0A7}">
      <dgm:prSet/>
      <dgm:spPr/>
      <dgm:t>
        <a:bodyPr/>
        <a:lstStyle/>
        <a:p>
          <a:endParaRPr lang="es-PE"/>
        </a:p>
      </dgm:t>
    </dgm:pt>
    <dgm:pt modelId="{6BF85BC3-4D01-4985-B253-484523FBAB7A}" type="sibTrans" cxnId="{AA1A3EEA-B37E-4975-B8BE-BCA9A7ABE0A7}">
      <dgm:prSet/>
      <dgm:spPr/>
      <dgm:t>
        <a:bodyPr/>
        <a:lstStyle/>
        <a:p>
          <a:endParaRPr lang="es-PE"/>
        </a:p>
      </dgm:t>
    </dgm:pt>
    <dgm:pt modelId="{2D68CF9E-421C-4B2E-BE1A-4E48AF8C42B3}">
      <dgm:prSet phldrT="[Texto]"/>
      <dgm:spPr/>
      <dgm:t>
        <a:bodyPr/>
        <a:lstStyle/>
        <a:p>
          <a:r>
            <a:rPr lang="es-PE" dirty="0" smtClean="0"/>
            <a:t>Si eres una persona que siempre estás buscando plantearse metas más difíciles y trata de compararse siempre con estándares más altos de los que llevas entonces definitivamente tienes una motivación al logro</a:t>
          </a:r>
          <a:endParaRPr lang="es-PE" dirty="0"/>
        </a:p>
      </dgm:t>
    </dgm:pt>
    <dgm:pt modelId="{46FEE1A7-2162-4393-9568-00C3220AC1CD}" type="parTrans" cxnId="{1566B8AF-8B5A-4E16-A2E7-29DEFB7E9C4B}">
      <dgm:prSet/>
      <dgm:spPr/>
      <dgm:t>
        <a:bodyPr/>
        <a:lstStyle/>
        <a:p>
          <a:endParaRPr lang="es-PE"/>
        </a:p>
      </dgm:t>
    </dgm:pt>
    <dgm:pt modelId="{C7E7137A-0921-4A02-8C01-67D83A7E944B}" type="sibTrans" cxnId="{1566B8AF-8B5A-4E16-A2E7-29DEFB7E9C4B}">
      <dgm:prSet/>
      <dgm:spPr/>
      <dgm:t>
        <a:bodyPr/>
        <a:lstStyle/>
        <a:p>
          <a:endParaRPr lang="es-PE"/>
        </a:p>
      </dgm:t>
    </dgm:pt>
    <dgm:pt modelId="{6A39D0F5-D291-4FAD-8832-AD71F62FEF2B}">
      <dgm:prSet phldrT="[Texto]"/>
      <dgm:spPr/>
      <dgm:t>
        <a:bodyPr/>
        <a:lstStyle/>
        <a:p>
          <a:r>
            <a:rPr lang="es-PE" dirty="0" smtClean="0"/>
            <a:t>Así se le considera el desempeño de alcanzar nuevos estándares de desempeño y de retarse continuamente en l búsqueda de nuevas metas que superen a la población</a:t>
          </a:r>
          <a:endParaRPr lang="es-PE" dirty="0"/>
        </a:p>
      </dgm:t>
    </dgm:pt>
    <dgm:pt modelId="{7451F372-661C-4C7C-ABE0-3EAAF258AEF1}" type="parTrans" cxnId="{C5A7AF99-B066-451C-9661-C2ADFB554D25}">
      <dgm:prSet/>
      <dgm:spPr/>
      <dgm:t>
        <a:bodyPr/>
        <a:lstStyle/>
        <a:p>
          <a:endParaRPr lang="es-PE"/>
        </a:p>
      </dgm:t>
    </dgm:pt>
    <dgm:pt modelId="{9F8D7D45-2BA1-46B4-A371-00565BBC92C3}" type="sibTrans" cxnId="{C5A7AF99-B066-451C-9661-C2ADFB554D25}">
      <dgm:prSet/>
      <dgm:spPr/>
      <dgm:t>
        <a:bodyPr/>
        <a:lstStyle/>
        <a:p>
          <a:endParaRPr lang="es-PE"/>
        </a:p>
      </dgm:t>
    </dgm:pt>
    <dgm:pt modelId="{605F5FD2-2325-4FD3-8201-181191A3F2FC}">
      <dgm:prSet phldrT="[Texto]"/>
      <dgm:spPr/>
      <dgm:t>
        <a:bodyPr/>
        <a:lstStyle/>
        <a:p>
          <a:r>
            <a:rPr lang="es-PE" b="1" dirty="0" smtClean="0"/>
            <a:t>Motivación de poder</a:t>
          </a:r>
          <a:endParaRPr lang="es-PE" dirty="0"/>
        </a:p>
      </dgm:t>
    </dgm:pt>
    <dgm:pt modelId="{96869A4A-01F7-46C8-9BD6-6FEEA34AA3D6}" type="parTrans" cxnId="{9D8B0F07-A658-4A34-8504-F2CD8A93F1BF}">
      <dgm:prSet/>
      <dgm:spPr/>
      <dgm:t>
        <a:bodyPr/>
        <a:lstStyle/>
        <a:p>
          <a:endParaRPr lang="es-PE"/>
        </a:p>
      </dgm:t>
    </dgm:pt>
    <dgm:pt modelId="{B1E99C5D-801B-4578-9410-014FC0304DFB}" type="sibTrans" cxnId="{9D8B0F07-A658-4A34-8504-F2CD8A93F1BF}">
      <dgm:prSet/>
      <dgm:spPr/>
      <dgm:t>
        <a:bodyPr/>
        <a:lstStyle/>
        <a:p>
          <a:endParaRPr lang="es-PE"/>
        </a:p>
      </dgm:t>
    </dgm:pt>
    <dgm:pt modelId="{C2BDBE07-E8D1-4A30-9505-A7CA7C8553E5}">
      <dgm:prSet phldrT="[Texto]"/>
      <dgm:spPr/>
      <dgm:t>
        <a:bodyPr/>
        <a:lstStyle/>
        <a:p>
          <a:r>
            <a:rPr lang="es-PE" dirty="0" smtClean="0"/>
            <a:t>Se sabe que tienes inclinación por el pode cuando frecuentemente se está buscando adquirir más personas bajo tu cargo, que sigan tus órdenes y estilo de trabajo, cuando buscas a sumir nuevos retos y no tanto por los retos en sí sino por el prestigio que te brinda el lograrlos, si buscas constantemente que se te tenga en cuenta o quieres ser incluido en las decisiones importes quiere decir que tu motivación es el poder.</a:t>
          </a:r>
          <a:endParaRPr lang="es-PE" dirty="0"/>
        </a:p>
      </dgm:t>
    </dgm:pt>
    <dgm:pt modelId="{C1761782-EBBD-47BF-AFA2-AF722F563A9C}" type="parTrans" cxnId="{58EE4EE4-5BBA-4C3C-AFF9-76FCF56EE9FB}">
      <dgm:prSet/>
      <dgm:spPr/>
      <dgm:t>
        <a:bodyPr/>
        <a:lstStyle/>
        <a:p>
          <a:endParaRPr lang="es-PE"/>
        </a:p>
      </dgm:t>
    </dgm:pt>
    <dgm:pt modelId="{FF784831-5505-4937-991C-372180C3DEC7}" type="sibTrans" cxnId="{58EE4EE4-5BBA-4C3C-AFF9-76FCF56EE9FB}">
      <dgm:prSet/>
      <dgm:spPr/>
      <dgm:t>
        <a:bodyPr/>
        <a:lstStyle/>
        <a:p>
          <a:endParaRPr lang="es-PE"/>
        </a:p>
      </dgm:t>
    </dgm:pt>
    <dgm:pt modelId="{F2F8DD76-2416-48F9-8199-E82996DC2A66}">
      <dgm:prSet phldrT="[Texto]"/>
      <dgm:spPr/>
      <dgm:t>
        <a:bodyPr/>
        <a:lstStyle/>
        <a:p>
          <a:r>
            <a:rPr lang="es-PE" b="1" dirty="0" smtClean="0"/>
            <a:t>Motivo de afiliación</a:t>
          </a:r>
          <a:endParaRPr lang="es-PE" dirty="0"/>
        </a:p>
      </dgm:t>
    </dgm:pt>
    <dgm:pt modelId="{9B5B2C2A-D4B9-4840-BAB2-DAE8BA392025}" type="parTrans" cxnId="{0772EED4-8A0A-4816-95EB-5E757A924755}">
      <dgm:prSet/>
      <dgm:spPr/>
      <dgm:t>
        <a:bodyPr/>
        <a:lstStyle/>
        <a:p>
          <a:endParaRPr lang="es-PE"/>
        </a:p>
      </dgm:t>
    </dgm:pt>
    <dgm:pt modelId="{CB2D4508-1B55-46B5-833B-E5C60483B60D}" type="sibTrans" cxnId="{0772EED4-8A0A-4816-95EB-5E757A924755}">
      <dgm:prSet/>
      <dgm:spPr/>
      <dgm:t>
        <a:bodyPr/>
        <a:lstStyle/>
        <a:p>
          <a:endParaRPr lang="es-PE"/>
        </a:p>
      </dgm:t>
    </dgm:pt>
    <dgm:pt modelId="{04894AC4-AAA5-4205-9147-976B5321DCC9}">
      <dgm:prSet phldrT="[Texto]" custT="1"/>
      <dgm:spPr/>
      <dgm:t>
        <a:bodyPr/>
        <a:lstStyle/>
        <a:p>
          <a:r>
            <a:rPr lang="es-PE" sz="2000" dirty="0" smtClean="0"/>
            <a:t>Si lo que buscas es el contacto con las demás personas y se incluido en reuniones de trabajo o sociales, disfruta más el trabajo en conjunto que el trabajo individual o te preocupas por otras personas entonces tu motivación será de afiliación.</a:t>
          </a:r>
          <a:endParaRPr lang="es-PE" sz="2000" dirty="0"/>
        </a:p>
      </dgm:t>
    </dgm:pt>
    <dgm:pt modelId="{13BD8F9C-7633-448A-B0F6-69AD9AB0D029}" type="parTrans" cxnId="{DA5D6C87-2283-46FC-8B21-6CAEFC88A8FB}">
      <dgm:prSet/>
      <dgm:spPr/>
      <dgm:t>
        <a:bodyPr/>
        <a:lstStyle/>
        <a:p>
          <a:endParaRPr lang="es-PE"/>
        </a:p>
      </dgm:t>
    </dgm:pt>
    <dgm:pt modelId="{59DB3973-5F51-4ECA-B9E5-BD52CE2C172F}" type="sibTrans" cxnId="{DA5D6C87-2283-46FC-8B21-6CAEFC88A8FB}">
      <dgm:prSet/>
      <dgm:spPr/>
      <dgm:t>
        <a:bodyPr/>
        <a:lstStyle/>
        <a:p>
          <a:endParaRPr lang="es-PE"/>
        </a:p>
      </dgm:t>
    </dgm:pt>
    <dgm:pt modelId="{AEBEA89E-11C3-4ADF-86CE-3545AF2ECBE9}">
      <dgm:prSet phldrT="[Texto]" phldr="1"/>
      <dgm:spPr/>
      <dgm:t>
        <a:bodyPr/>
        <a:lstStyle/>
        <a:p>
          <a:endParaRPr lang="es-PE" sz="1800" dirty="0"/>
        </a:p>
      </dgm:t>
    </dgm:pt>
    <dgm:pt modelId="{CC8B1490-07E5-4DA9-BCB3-A307AABC36DE}" type="sibTrans" cxnId="{B328052C-4F54-4903-BA80-0BF5CDDD4C70}">
      <dgm:prSet/>
      <dgm:spPr/>
      <dgm:t>
        <a:bodyPr/>
        <a:lstStyle/>
        <a:p>
          <a:endParaRPr lang="es-PE"/>
        </a:p>
      </dgm:t>
    </dgm:pt>
    <dgm:pt modelId="{DC6EAF90-52FD-4DF9-ABFC-2347F4CF96DF}" type="parTrans" cxnId="{B328052C-4F54-4903-BA80-0BF5CDDD4C70}">
      <dgm:prSet/>
      <dgm:spPr/>
      <dgm:t>
        <a:bodyPr/>
        <a:lstStyle/>
        <a:p>
          <a:endParaRPr lang="es-PE"/>
        </a:p>
      </dgm:t>
    </dgm:pt>
    <dgm:pt modelId="{D2461D2D-13A6-46B6-AFBD-021AA49701BF}" type="pres">
      <dgm:prSet presAssocID="{028BE293-4B03-4555-AE81-784C5A513350}" presName="Name0" presStyleCnt="0">
        <dgm:presLayoutVars>
          <dgm:dir/>
          <dgm:animLvl val="lvl"/>
          <dgm:resizeHandles val="exact"/>
        </dgm:presLayoutVars>
      </dgm:prSet>
      <dgm:spPr/>
    </dgm:pt>
    <dgm:pt modelId="{4728A020-3986-412C-AA22-EA0C511D44EA}" type="pres">
      <dgm:prSet presAssocID="{EC7040D7-D88F-4D2E-9B1F-77B7B839475A}" presName="composite" presStyleCnt="0"/>
      <dgm:spPr/>
    </dgm:pt>
    <dgm:pt modelId="{CC7BFD0E-FD99-4B0C-87C8-D8250391FC8C}" type="pres">
      <dgm:prSet presAssocID="{EC7040D7-D88F-4D2E-9B1F-77B7B839475A}" presName="parTx" presStyleLbl="alignNode1" presStyleIdx="0" presStyleCnt="3">
        <dgm:presLayoutVars>
          <dgm:chMax val="0"/>
          <dgm:chPref val="0"/>
          <dgm:bulletEnabled val="1"/>
        </dgm:presLayoutVars>
      </dgm:prSet>
      <dgm:spPr/>
      <dgm:t>
        <a:bodyPr/>
        <a:lstStyle/>
        <a:p>
          <a:endParaRPr lang="es-PE"/>
        </a:p>
      </dgm:t>
    </dgm:pt>
    <dgm:pt modelId="{B2302B11-2AE8-4514-96BC-A8BAA60D0299}" type="pres">
      <dgm:prSet presAssocID="{EC7040D7-D88F-4D2E-9B1F-77B7B839475A}" presName="desTx" presStyleLbl="alignAccFollowNode1" presStyleIdx="0" presStyleCnt="3">
        <dgm:presLayoutVars>
          <dgm:bulletEnabled val="1"/>
        </dgm:presLayoutVars>
      </dgm:prSet>
      <dgm:spPr/>
      <dgm:t>
        <a:bodyPr/>
        <a:lstStyle/>
        <a:p>
          <a:endParaRPr lang="es-PE"/>
        </a:p>
      </dgm:t>
    </dgm:pt>
    <dgm:pt modelId="{55E9EAE0-FB93-4E77-9607-1391C30AD969}" type="pres">
      <dgm:prSet presAssocID="{6BF85BC3-4D01-4985-B253-484523FBAB7A}" presName="space" presStyleCnt="0"/>
      <dgm:spPr/>
    </dgm:pt>
    <dgm:pt modelId="{0AB44A24-E10D-4645-979E-FDFA04BD7C9B}" type="pres">
      <dgm:prSet presAssocID="{605F5FD2-2325-4FD3-8201-181191A3F2FC}" presName="composite" presStyleCnt="0"/>
      <dgm:spPr/>
    </dgm:pt>
    <dgm:pt modelId="{77A1A6E1-7653-44BB-B0D7-B8EF83798BE3}" type="pres">
      <dgm:prSet presAssocID="{605F5FD2-2325-4FD3-8201-181191A3F2FC}" presName="parTx" presStyleLbl="alignNode1" presStyleIdx="1" presStyleCnt="3">
        <dgm:presLayoutVars>
          <dgm:chMax val="0"/>
          <dgm:chPref val="0"/>
          <dgm:bulletEnabled val="1"/>
        </dgm:presLayoutVars>
      </dgm:prSet>
      <dgm:spPr/>
      <dgm:t>
        <a:bodyPr/>
        <a:lstStyle/>
        <a:p>
          <a:endParaRPr lang="es-PE"/>
        </a:p>
      </dgm:t>
    </dgm:pt>
    <dgm:pt modelId="{A05CAF03-1634-4136-910E-2A32723BC9C4}" type="pres">
      <dgm:prSet presAssocID="{605F5FD2-2325-4FD3-8201-181191A3F2FC}" presName="desTx" presStyleLbl="alignAccFollowNode1" presStyleIdx="1" presStyleCnt="3">
        <dgm:presLayoutVars>
          <dgm:bulletEnabled val="1"/>
        </dgm:presLayoutVars>
      </dgm:prSet>
      <dgm:spPr/>
      <dgm:t>
        <a:bodyPr/>
        <a:lstStyle/>
        <a:p>
          <a:endParaRPr lang="es-PE"/>
        </a:p>
      </dgm:t>
    </dgm:pt>
    <dgm:pt modelId="{994E29C8-E7EF-40B7-8E68-409511B27CCE}" type="pres">
      <dgm:prSet presAssocID="{B1E99C5D-801B-4578-9410-014FC0304DFB}" presName="space" presStyleCnt="0"/>
      <dgm:spPr/>
    </dgm:pt>
    <dgm:pt modelId="{CE1220B7-1DC4-4DA7-BC37-2980254A699A}" type="pres">
      <dgm:prSet presAssocID="{F2F8DD76-2416-48F9-8199-E82996DC2A66}" presName="composite" presStyleCnt="0"/>
      <dgm:spPr/>
    </dgm:pt>
    <dgm:pt modelId="{4DCE5C10-9DFC-4860-BE0F-EFD8DCB38022}" type="pres">
      <dgm:prSet presAssocID="{F2F8DD76-2416-48F9-8199-E82996DC2A66}" presName="parTx" presStyleLbl="alignNode1" presStyleIdx="2" presStyleCnt="3">
        <dgm:presLayoutVars>
          <dgm:chMax val="0"/>
          <dgm:chPref val="0"/>
          <dgm:bulletEnabled val="1"/>
        </dgm:presLayoutVars>
      </dgm:prSet>
      <dgm:spPr/>
      <dgm:t>
        <a:bodyPr/>
        <a:lstStyle/>
        <a:p>
          <a:endParaRPr lang="es-PE"/>
        </a:p>
      </dgm:t>
    </dgm:pt>
    <dgm:pt modelId="{687DF8CB-0CAD-4A4D-A31B-475289AA67BE}" type="pres">
      <dgm:prSet presAssocID="{F2F8DD76-2416-48F9-8199-E82996DC2A66}" presName="desTx" presStyleLbl="alignAccFollowNode1" presStyleIdx="2" presStyleCnt="3" custLinFactNeighborX="3521" custLinFactNeighborY="-681">
        <dgm:presLayoutVars>
          <dgm:bulletEnabled val="1"/>
        </dgm:presLayoutVars>
      </dgm:prSet>
      <dgm:spPr/>
      <dgm:t>
        <a:bodyPr/>
        <a:lstStyle/>
        <a:p>
          <a:endParaRPr lang="es-PE"/>
        </a:p>
      </dgm:t>
    </dgm:pt>
  </dgm:ptLst>
  <dgm:cxnLst>
    <dgm:cxn modelId="{D1E6ED17-7F6E-4433-9DDD-76E4B4AB6197}" type="presOf" srcId="{04894AC4-AAA5-4205-9147-976B5321DCC9}" destId="{687DF8CB-0CAD-4A4D-A31B-475289AA67BE}" srcOrd="0" destOrd="0" presId="urn:microsoft.com/office/officeart/2005/8/layout/hList1"/>
    <dgm:cxn modelId="{1566B8AF-8B5A-4E16-A2E7-29DEFB7E9C4B}" srcId="{EC7040D7-D88F-4D2E-9B1F-77B7B839475A}" destId="{2D68CF9E-421C-4B2E-BE1A-4E48AF8C42B3}" srcOrd="0" destOrd="0" parTransId="{46FEE1A7-2162-4393-9568-00C3220AC1CD}" sibTransId="{C7E7137A-0921-4A02-8C01-67D83A7E944B}"/>
    <dgm:cxn modelId="{55D73EFB-564C-4662-B631-3407307CE105}" type="presOf" srcId="{605F5FD2-2325-4FD3-8201-181191A3F2FC}" destId="{77A1A6E1-7653-44BB-B0D7-B8EF83798BE3}" srcOrd="0" destOrd="0" presId="urn:microsoft.com/office/officeart/2005/8/layout/hList1"/>
    <dgm:cxn modelId="{0772EED4-8A0A-4816-95EB-5E757A924755}" srcId="{028BE293-4B03-4555-AE81-784C5A513350}" destId="{F2F8DD76-2416-48F9-8199-E82996DC2A66}" srcOrd="2" destOrd="0" parTransId="{9B5B2C2A-D4B9-4840-BAB2-DAE8BA392025}" sibTransId="{CB2D4508-1B55-46B5-833B-E5C60483B60D}"/>
    <dgm:cxn modelId="{9D8B0F07-A658-4A34-8504-F2CD8A93F1BF}" srcId="{028BE293-4B03-4555-AE81-784C5A513350}" destId="{605F5FD2-2325-4FD3-8201-181191A3F2FC}" srcOrd="1" destOrd="0" parTransId="{96869A4A-01F7-46C8-9BD6-6FEEA34AA3D6}" sibTransId="{B1E99C5D-801B-4578-9410-014FC0304DFB}"/>
    <dgm:cxn modelId="{DA5D6C87-2283-46FC-8B21-6CAEFC88A8FB}" srcId="{F2F8DD76-2416-48F9-8199-E82996DC2A66}" destId="{04894AC4-AAA5-4205-9147-976B5321DCC9}" srcOrd="0" destOrd="0" parTransId="{13BD8F9C-7633-448A-B0F6-69AD9AB0D029}" sibTransId="{59DB3973-5F51-4ECA-B9E5-BD52CE2C172F}"/>
    <dgm:cxn modelId="{B328052C-4F54-4903-BA80-0BF5CDDD4C70}" srcId="{F2F8DD76-2416-48F9-8199-E82996DC2A66}" destId="{AEBEA89E-11C3-4ADF-86CE-3545AF2ECBE9}" srcOrd="1" destOrd="0" parTransId="{DC6EAF90-52FD-4DF9-ABFC-2347F4CF96DF}" sibTransId="{CC8B1490-07E5-4DA9-BCB3-A307AABC36DE}"/>
    <dgm:cxn modelId="{C5A7AF99-B066-451C-9661-C2ADFB554D25}" srcId="{EC7040D7-D88F-4D2E-9B1F-77B7B839475A}" destId="{6A39D0F5-D291-4FAD-8832-AD71F62FEF2B}" srcOrd="1" destOrd="0" parTransId="{7451F372-661C-4C7C-ABE0-3EAAF258AEF1}" sibTransId="{9F8D7D45-2BA1-46B4-A371-00565BBC92C3}"/>
    <dgm:cxn modelId="{28CC86AC-377C-4D20-A240-A3EFFDD651C1}" type="presOf" srcId="{028BE293-4B03-4555-AE81-784C5A513350}" destId="{D2461D2D-13A6-46B6-AFBD-021AA49701BF}" srcOrd="0" destOrd="0" presId="urn:microsoft.com/office/officeart/2005/8/layout/hList1"/>
    <dgm:cxn modelId="{AA1A3EEA-B37E-4975-B8BE-BCA9A7ABE0A7}" srcId="{028BE293-4B03-4555-AE81-784C5A513350}" destId="{EC7040D7-D88F-4D2E-9B1F-77B7B839475A}" srcOrd="0" destOrd="0" parTransId="{3D93A91D-3ADD-4EF4-BB1C-6DAB422FB774}" sibTransId="{6BF85BC3-4D01-4985-B253-484523FBAB7A}"/>
    <dgm:cxn modelId="{58EE4EE4-5BBA-4C3C-AFF9-76FCF56EE9FB}" srcId="{605F5FD2-2325-4FD3-8201-181191A3F2FC}" destId="{C2BDBE07-E8D1-4A30-9505-A7CA7C8553E5}" srcOrd="0" destOrd="0" parTransId="{C1761782-EBBD-47BF-AFA2-AF722F563A9C}" sibTransId="{FF784831-5505-4937-991C-372180C3DEC7}"/>
    <dgm:cxn modelId="{661F6F4B-82F7-4BFD-AFC3-F0EDEA7747B5}" type="presOf" srcId="{EC7040D7-D88F-4D2E-9B1F-77B7B839475A}" destId="{CC7BFD0E-FD99-4B0C-87C8-D8250391FC8C}" srcOrd="0" destOrd="0" presId="urn:microsoft.com/office/officeart/2005/8/layout/hList1"/>
    <dgm:cxn modelId="{F0F02FDB-CDB3-46CD-8A94-5C8E1AB269A4}" type="presOf" srcId="{6A39D0F5-D291-4FAD-8832-AD71F62FEF2B}" destId="{B2302B11-2AE8-4514-96BC-A8BAA60D0299}" srcOrd="0" destOrd="1" presId="urn:microsoft.com/office/officeart/2005/8/layout/hList1"/>
    <dgm:cxn modelId="{71D908F9-DF1B-4DF6-8D77-84E5D37FFB3D}" type="presOf" srcId="{AEBEA89E-11C3-4ADF-86CE-3545AF2ECBE9}" destId="{687DF8CB-0CAD-4A4D-A31B-475289AA67BE}" srcOrd="0" destOrd="1" presId="urn:microsoft.com/office/officeart/2005/8/layout/hList1"/>
    <dgm:cxn modelId="{868F5992-BF4B-456E-8CAC-7034DFBA0EE8}" type="presOf" srcId="{2D68CF9E-421C-4B2E-BE1A-4E48AF8C42B3}" destId="{B2302B11-2AE8-4514-96BC-A8BAA60D0299}" srcOrd="0" destOrd="0" presId="urn:microsoft.com/office/officeart/2005/8/layout/hList1"/>
    <dgm:cxn modelId="{40C8E546-2847-4DBA-BA3C-8B8A8175B2DE}" type="presOf" srcId="{F2F8DD76-2416-48F9-8199-E82996DC2A66}" destId="{4DCE5C10-9DFC-4860-BE0F-EFD8DCB38022}" srcOrd="0" destOrd="0" presId="urn:microsoft.com/office/officeart/2005/8/layout/hList1"/>
    <dgm:cxn modelId="{8F444B97-E8D8-45ED-9688-D36E60AA83DB}" type="presOf" srcId="{C2BDBE07-E8D1-4A30-9505-A7CA7C8553E5}" destId="{A05CAF03-1634-4136-910E-2A32723BC9C4}" srcOrd="0" destOrd="0" presId="urn:microsoft.com/office/officeart/2005/8/layout/hList1"/>
    <dgm:cxn modelId="{BE1A1009-550E-4CB3-8936-362B9F423B43}" type="presParOf" srcId="{D2461D2D-13A6-46B6-AFBD-021AA49701BF}" destId="{4728A020-3986-412C-AA22-EA0C511D44EA}" srcOrd="0" destOrd="0" presId="urn:microsoft.com/office/officeart/2005/8/layout/hList1"/>
    <dgm:cxn modelId="{14CA3132-D431-42EB-A536-5D2CD1A225AF}" type="presParOf" srcId="{4728A020-3986-412C-AA22-EA0C511D44EA}" destId="{CC7BFD0E-FD99-4B0C-87C8-D8250391FC8C}" srcOrd="0" destOrd="0" presId="urn:microsoft.com/office/officeart/2005/8/layout/hList1"/>
    <dgm:cxn modelId="{3F042759-87C3-4B94-8626-A64CE4AF5309}" type="presParOf" srcId="{4728A020-3986-412C-AA22-EA0C511D44EA}" destId="{B2302B11-2AE8-4514-96BC-A8BAA60D0299}" srcOrd="1" destOrd="0" presId="urn:microsoft.com/office/officeart/2005/8/layout/hList1"/>
    <dgm:cxn modelId="{D2CA1868-8807-4ABD-99AD-4D55F127A5D4}" type="presParOf" srcId="{D2461D2D-13A6-46B6-AFBD-021AA49701BF}" destId="{55E9EAE0-FB93-4E77-9607-1391C30AD969}" srcOrd="1" destOrd="0" presId="urn:microsoft.com/office/officeart/2005/8/layout/hList1"/>
    <dgm:cxn modelId="{1D32551E-6919-4D77-B398-F4AE22D7C74C}" type="presParOf" srcId="{D2461D2D-13A6-46B6-AFBD-021AA49701BF}" destId="{0AB44A24-E10D-4645-979E-FDFA04BD7C9B}" srcOrd="2" destOrd="0" presId="urn:microsoft.com/office/officeart/2005/8/layout/hList1"/>
    <dgm:cxn modelId="{A791BC89-1841-4501-A404-167DA5A6C195}" type="presParOf" srcId="{0AB44A24-E10D-4645-979E-FDFA04BD7C9B}" destId="{77A1A6E1-7653-44BB-B0D7-B8EF83798BE3}" srcOrd="0" destOrd="0" presId="urn:microsoft.com/office/officeart/2005/8/layout/hList1"/>
    <dgm:cxn modelId="{F09D0DCC-62DB-43B7-99C6-D34628171240}" type="presParOf" srcId="{0AB44A24-E10D-4645-979E-FDFA04BD7C9B}" destId="{A05CAF03-1634-4136-910E-2A32723BC9C4}" srcOrd="1" destOrd="0" presId="urn:microsoft.com/office/officeart/2005/8/layout/hList1"/>
    <dgm:cxn modelId="{4BB2FCE3-2F64-4778-9ABD-639C496E7562}" type="presParOf" srcId="{D2461D2D-13A6-46B6-AFBD-021AA49701BF}" destId="{994E29C8-E7EF-40B7-8E68-409511B27CCE}" srcOrd="3" destOrd="0" presId="urn:microsoft.com/office/officeart/2005/8/layout/hList1"/>
    <dgm:cxn modelId="{41C95E3B-9A95-40DB-B290-C62E64580161}" type="presParOf" srcId="{D2461D2D-13A6-46B6-AFBD-021AA49701BF}" destId="{CE1220B7-1DC4-4DA7-BC37-2980254A699A}" srcOrd="4" destOrd="0" presId="urn:microsoft.com/office/officeart/2005/8/layout/hList1"/>
    <dgm:cxn modelId="{9EE11B3F-634E-448A-8975-45783F5495C1}" type="presParOf" srcId="{CE1220B7-1DC4-4DA7-BC37-2980254A699A}" destId="{4DCE5C10-9DFC-4860-BE0F-EFD8DCB38022}" srcOrd="0" destOrd="0" presId="urn:microsoft.com/office/officeart/2005/8/layout/hList1"/>
    <dgm:cxn modelId="{CB4E1C5F-4B46-44B4-A9BA-1F91DF4B3577}" type="presParOf" srcId="{CE1220B7-1DC4-4DA7-BC37-2980254A699A}" destId="{687DF8CB-0CAD-4A4D-A31B-475289AA67B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7CB626-9308-4D26-AB89-50972646FD72}" type="doc">
      <dgm:prSet loTypeId="urn:microsoft.com/office/officeart/2005/8/layout/pyramid2" loCatId="list" qsTypeId="urn:microsoft.com/office/officeart/2005/8/quickstyle/simple1" qsCatId="simple" csTypeId="urn:microsoft.com/office/officeart/2005/8/colors/accent1_2" csCatId="accent1" phldr="1"/>
      <dgm:spPr/>
    </dgm:pt>
    <dgm:pt modelId="{7604E7FD-6DBE-4A5D-9334-3DFDF000B2BF}">
      <dgm:prSet phldrT="[Texto]"/>
      <dgm:spPr/>
      <dgm:t>
        <a:bodyPr/>
        <a:lstStyle/>
        <a:p>
          <a:r>
            <a:rPr lang="es-PE" b="1" dirty="0" smtClean="0"/>
            <a:t>Competencias técnicas profesionales.</a:t>
          </a:r>
          <a:r>
            <a:rPr lang="es-PE" dirty="0" smtClean="0"/>
            <a:t> Estas son aquellas personal a las cuales le interesa cada vez mas su conocimiento de acuerdo a la especialidad que realizan. Buscando el reconocimiento del circulo en donde trabajan como mayor premio.</a:t>
          </a:r>
          <a:endParaRPr lang="es-PE" dirty="0"/>
        </a:p>
      </dgm:t>
    </dgm:pt>
    <dgm:pt modelId="{165082E5-9EB9-40D3-B209-A07E8AFCB361}" type="parTrans" cxnId="{9B99F9D3-17AC-4E48-98D2-A550E89AFD5C}">
      <dgm:prSet/>
      <dgm:spPr/>
      <dgm:t>
        <a:bodyPr/>
        <a:lstStyle/>
        <a:p>
          <a:endParaRPr lang="es-PE"/>
        </a:p>
      </dgm:t>
    </dgm:pt>
    <dgm:pt modelId="{E141D379-1A6D-467D-AA6D-07DEA84B2417}" type="sibTrans" cxnId="{9B99F9D3-17AC-4E48-98D2-A550E89AFD5C}">
      <dgm:prSet/>
      <dgm:spPr/>
      <dgm:t>
        <a:bodyPr/>
        <a:lstStyle/>
        <a:p>
          <a:endParaRPr lang="es-PE"/>
        </a:p>
      </dgm:t>
    </dgm:pt>
    <dgm:pt modelId="{27E53983-5180-48A7-9760-932357A01DA3}">
      <dgm:prSet phldrT="[Texto]"/>
      <dgm:spPr/>
      <dgm:t>
        <a:bodyPr/>
        <a:lstStyle/>
        <a:p>
          <a:r>
            <a:rPr lang="es-PE" b="1" dirty="0" smtClean="0"/>
            <a:t>Competencias de gerencia.</a:t>
          </a:r>
          <a:r>
            <a:rPr lang="es-PE" dirty="0" smtClean="0"/>
            <a:t> Es el grupo de personas que busca crecer dentro de la empresa de manera gerencial, no solo quieren competir con otro trabajador sino ver todo el panorama de la empresa. Tienen buenas relaciones para gestionar personal y la inteligencia emocional para hacerlo.</a:t>
          </a:r>
          <a:endParaRPr lang="es-PE" dirty="0"/>
        </a:p>
      </dgm:t>
    </dgm:pt>
    <dgm:pt modelId="{B30E148A-09CB-4C07-A80B-B075E269B2F0}" type="parTrans" cxnId="{3995B0A4-A2F3-40B7-B941-466A25325EFB}">
      <dgm:prSet/>
      <dgm:spPr/>
      <dgm:t>
        <a:bodyPr/>
        <a:lstStyle/>
        <a:p>
          <a:endParaRPr lang="es-PE"/>
        </a:p>
      </dgm:t>
    </dgm:pt>
    <dgm:pt modelId="{092F4BCA-1BD8-4BF5-BA00-B50324B8B0DE}" type="sibTrans" cxnId="{3995B0A4-A2F3-40B7-B941-466A25325EFB}">
      <dgm:prSet/>
      <dgm:spPr/>
      <dgm:t>
        <a:bodyPr/>
        <a:lstStyle/>
        <a:p>
          <a:endParaRPr lang="es-PE"/>
        </a:p>
      </dgm:t>
    </dgm:pt>
    <dgm:pt modelId="{DD9453CA-DF94-4D99-AC5A-F0FFC373A4D3}">
      <dgm:prSet phldrT="[Texto]"/>
      <dgm:spPr/>
      <dgm:t>
        <a:bodyPr/>
        <a:lstStyle/>
        <a:p>
          <a:r>
            <a:rPr lang="es-PE" b="1" dirty="0" smtClean="0"/>
            <a:t>Autonomía e independencia. </a:t>
          </a:r>
          <a:r>
            <a:rPr lang="es-PE" dirty="0" smtClean="0"/>
            <a:t>Aquellos individuos que buscan trabajar de manera libre, buscan empoderamiento para su trabajo, quieren tomar sus propias decisiones y diseñar su propio trabajo.</a:t>
          </a:r>
          <a:endParaRPr lang="es-PE" dirty="0"/>
        </a:p>
      </dgm:t>
    </dgm:pt>
    <dgm:pt modelId="{1611C5A0-8FBF-4211-ABC8-8EC09D54A66C}" type="parTrans" cxnId="{4379F581-9E98-436E-B6C4-0FB7DAF095CB}">
      <dgm:prSet/>
      <dgm:spPr/>
      <dgm:t>
        <a:bodyPr/>
        <a:lstStyle/>
        <a:p>
          <a:endParaRPr lang="es-PE"/>
        </a:p>
      </dgm:t>
    </dgm:pt>
    <dgm:pt modelId="{2DAB69A7-8416-4F33-A4AA-D62247F30CAF}" type="sibTrans" cxnId="{4379F581-9E98-436E-B6C4-0FB7DAF095CB}">
      <dgm:prSet/>
      <dgm:spPr/>
      <dgm:t>
        <a:bodyPr/>
        <a:lstStyle/>
        <a:p>
          <a:endParaRPr lang="es-PE"/>
        </a:p>
      </dgm:t>
    </dgm:pt>
    <dgm:pt modelId="{90543AE6-F87D-4113-8E80-68301E0BBCB7}" type="pres">
      <dgm:prSet presAssocID="{1C7CB626-9308-4D26-AB89-50972646FD72}" presName="compositeShape" presStyleCnt="0">
        <dgm:presLayoutVars>
          <dgm:dir/>
          <dgm:resizeHandles/>
        </dgm:presLayoutVars>
      </dgm:prSet>
      <dgm:spPr/>
    </dgm:pt>
    <dgm:pt modelId="{E2D50AF2-D035-4E4B-BE22-2AFB39ABEAEA}" type="pres">
      <dgm:prSet presAssocID="{1C7CB626-9308-4D26-AB89-50972646FD72}" presName="pyramid" presStyleLbl="node1" presStyleIdx="0" presStyleCnt="1"/>
      <dgm:spPr/>
    </dgm:pt>
    <dgm:pt modelId="{33FC1237-D438-4F33-B041-D3DDFA338591}" type="pres">
      <dgm:prSet presAssocID="{1C7CB626-9308-4D26-AB89-50972646FD72}" presName="theList" presStyleCnt="0"/>
      <dgm:spPr/>
    </dgm:pt>
    <dgm:pt modelId="{B155E067-413D-4193-93C9-D4874148DF5D}" type="pres">
      <dgm:prSet presAssocID="{7604E7FD-6DBE-4A5D-9334-3DFDF000B2BF}" presName="aNode" presStyleLbl="fgAcc1" presStyleIdx="0" presStyleCnt="3">
        <dgm:presLayoutVars>
          <dgm:bulletEnabled val="1"/>
        </dgm:presLayoutVars>
      </dgm:prSet>
      <dgm:spPr/>
      <dgm:t>
        <a:bodyPr/>
        <a:lstStyle/>
        <a:p>
          <a:endParaRPr lang="es-PE"/>
        </a:p>
      </dgm:t>
    </dgm:pt>
    <dgm:pt modelId="{1802B167-741F-4A2A-BA55-BC3005F7500B}" type="pres">
      <dgm:prSet presAssocID="{7604E7FD-6DBE-4A5D-9334-3DFDF000B2BF}" presName="aSpace" presStyleCnt="0"/>
      <dgm:spPr/>
    </dgm:pt>
    <dgm:pt modelId="{8FD700ED-D3BF-4B0B-85F0-B47598911CFA}" type="pres">
      <dgm:prSet presAssocID="{27E53983-5180-48A7-9760-932357A01DA3}" presName="aNode" presStyleLbl="fgAcc1" presStyleIdx="1" presStyleCnt="3">
        <dgm:presLayoutVars>
          <dgm:bulletEnabled val="1"/>
        </dgm:presLayoutVars>
      </dgm:prSet>
      <dgm:spPr/>
      <dgm:t>
        <a:bodyPr/>
        <a:lstStyle/>
        <a:p>
          <a:endParaRPr lang="es-PE"/>
        </a:p>
      </dgm:t>
    </dgm:pt>
    <dgm:pt modelId="{78F3151F-7253-46E4-AB99-4C6521A5B787}" type="pres">
      <dgm:prSet presAssocID="{27E53983-5180-48A7-9760-932357A01DA3}" presName="aSpace" presStyleCnt="0"/>
      <dgm:spPr/>
    </dgm:pt>
    <dgm:pt modelId="{6FF75344-68FF-4A24-BFEB-87B8887D6BE4}" type="pres">
      <dgm:prSet presAssocID="{DD9453CA-DF94-4D99-AC5A-F0FFC373A4D3}" presName="aNode" presStyleLbl="fgAcc1" presStyleIdx="2" presStyleCnt="3">
        <dgm:presLayoutVars>
          <dgm:bulletEnabled val="1"/>
        </dgm:presLayoutVars>
      </dgm:prSet>
      <dgm:spPr/>
      <dgm:t>
        <a:bodyPr/>
        <a:lstStyle/>
        <a:p>
          <a:endParaRPr lang="es-PE"/>
        </a:p>
      </dgm:t>
    </dgm:pt>
    <dgm:pt modelId="{33C0CF13-4565-406D-891B-B498EBD417E1}" type="pres">
      <dgm:prSet presAssocID="{DD9453CA-DF94-4D99-AC5A-F0FFC373A4D3}" presName="aSpace" presStyleCnt="0"/>
      <dgm:spPr/>
    </dgm:pt>
  </dgm:ptLst>
  <dgm:cxnLst>
    <dgm:cxn modelId="{90ECFC4F-CE0E-47A0-863D-ECFF5BE73EE3}" type="presOf" srcId="{DD9453CA-DF94-4D99-AC5A-F0FFC373A4D3}" destId="{6FF75344-68FF-4A24-BFEB-87B8887D6BE4}" srcOrd="0" destOrd="0" presId="urn:microsoft.com/office/officeart/2005/8/layout/pyramid2"/>
    <dgm:cxn modelId="{E788DDAC-BDBE-4404-87BB-5DC48680214A}" type="presOf" srcId="{27E53983-5180-48A7-9760-932357A01DA3}" destId="{8FD700ED-D3BF-4B0B-85F0-B47598911CFA}" srcOrd="0" destOrd="0" presId="urn:microsoft.com/office/officeart/2005/8/layout/pyramid2"/>
    <dgm:cxn modelId="{4379F581-9E98-436E-B6C4-0FB7DAF095CB}" srcId="{1C7CB626-9308-4D26-AB89-50972646FD72}" destId="{DD9453CA-DF94-4D99-AC5A-F0FFC373A4D3}" srcOrd="2" destOrd="0" parTransId="{1611C5A0-8FBF-4211-ABC8-8EC09D54A66C}" sibTransId="{2DAB69A7-8416-4F33-A4AA-D62247F30CAF}"/>
    <dgm:cxn modelId="{FF8E76DE-0CA7-4673-A4F5-E70177FC0D26}" type="presOf" srcId="{7604E7FD-6DBE-4A5D-9334-3DFDF000B2BF}" destId="{B155E067-413D-4193-93C9-D4874148DF5D}" srcOrd="0" destOrd="0" presId="urn:microsoft.com/office/officeart/2005/8/layout/pyramid2"/>
    <dgm:cxn modelId="{48DCD610-3A4F-4813-A618-327FEA49B43A}" type="presOf" srcId="{1C7CB626-9308-4D26-AB89-50972646FD72}" destId="{90543AE6-F87D-4113-8E80-68301E0BBCB7}" srcOrd="0" destOrd="0" presId="urn:microsoft.com/office/officeart/2005/8/layout/pyramid2"/>
    <dgm:cxn modelId="{9B99F9D3-17AC-4E48-98D2-A550E89AFD5C}" srcId="{1C7CB626-9308-4D26-AB89-50972646FD72}" destId="{7604E7FD-6DBE-4A5D-9334-3DFDF000B2BF}" srcOrd="0" destOrd="0" parTransId="{165082E5-9EB9-40D3-B209-A07E8AFCB361}" sibTransId="{E141D379-1A6D-467D-AA6D-07DEA84B2417}"/>
    <dgm:cxn modelId="{3995B0A4-A2F3-40B7-B941-466A25325EFB}" srcId="{1C7CB626-9308-4D26-AB89-50972646FD72}" destId="{27E53983-5180-48A7-9760-932357A01DA3}" srcOrd="1" destOrd="0" parTransId="{B30E148A-09CB-4C07-A80B-B075E269B2F0}" sibTransId="{092F4BCA-1BD8-4BF5-BA00-B50324B8B0DE}"/>
    <dgm:cxn modelId="{627DF46D-81F9-49CC-9D41-70B789B26D9F}" type="presParOf" srcId="{90543AE6-F87D-4113-8E80-68301E0BBCB7}" destId="{E2D50AF2-D035-4E4B-BE22-2AFB39ABEAEA}" srcOrd="0" destOrd="0" presId="urn:microsoft.com/office/officeart/2005/8/layout/pyramid2"/>
    <dgm:cxn modelId="{79BAB15E-4017-4695-B980-1FEC21E25D67}" type="presParOf" srcId="{90543AE6-F87D-4113-8E80-68301E0BBCB7}" destId="{33FC1237-D438-4F33-B041-D3DDFA338591}" srcOrd="1" destOrd="0" presId="urn:microsoft.com/office/officeart/2005/8/layout/pyramid2"/>
    <dgm:cxn modelId="{94839DBA-176F-4528-8CA6-F1F9AC1B1BC1}" type="presParOf" srcId="{33FC1237-D438-4F33-B041-D3DDFA338591}" destId="{B155E067-413D-4193-93C9-D4874148DF5D}" srcOrd="0" destOrd="0" presId="urn:microsoft.com/office/officeart/2005/8/layout/pyramid2"/>
    <dgm:cxn modelId="{EF76E37D-7425-4AEF-8F19-23104A630576}" type="presParOf" srcId="{33FC1237-D438-4F33-B041-D3DDFA338591}" destId="{1802B167-741F-4A2A-BA55-BC3005F7500B}" srcOrd="1" destOrd="0" presId="urn:microsoft.com/office/officeart/2005/8/layout/pyramid2"/>
    <dgm:cxn modelId="{B37E6C19-A875-4A95-9925-E6B11EE924AF}" type="presParOf" srcId="{33FC1237-D438-4F33-B041-D3DDFA338591}" destId="{8FD700ED-D3BF-4B0B-85F0-B47598911CFA}" srcOrd="2" destOrd="0" presId="urn:microsoft.com/office/officeart/2005/8/layout/pyramid2"/>
    <dgm:cxn modelId="{749A15C6-99F4-48CB-AF4D-B29C28927AE5}" type="presParOf" srcId="{33FC1237-D438-4F33-B041-D3DDFA338591}" destId="{78F3151F-7253-46E4-AB99-4C6521A5B787}" srcOrd="3" destOrd="0" presId="urn:microsoft.com/office/officeart/2005/8/layout/pyramid2"/>
    <dgm:cxn modelId="{3B1500B5-DEDD-48ED-86C1-FFE747E16EA6}" type="presParOf" srcId="{33FC1237-D438-4F33-B041-D3DDFA338591}" destId="{6FF75344-68FF-4A24-BFEB-87B8887D6BE4}" srcOrd="4" destOrd="0" presId="urn:microsoft.com/office/officeart/2005/8/layout/pyramid2"/>
    <dgm:cxn modelId="{22E0BDC1-63EF-49C0-BC19-9B81C9299355}" type="presParOf" srcId="{33FC1237-D438-4F33-B041-D3DDFA338591}" destId="{33C0CF13-4565-406D-891B-B498EBD417E1}"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D595A1-7E72-485D-A965-10A520ABAE94}" type="doc">
      <dgm:prSet loTypeId="urn:microsoft.com/office/officeart/2005/8/layout/pyramid2" loCatId="list" qsTypeId="urn:microsoft.com/office/officeart/2005/8/quickstyle/simple1" qsCatId="simple" csTypeId="urn:microsoft.com/office/officeart/2005/8/colors/accent1_2" csCatId="accent1" phldr="1"/>
      <dgm:spPr/>
    </dgm:pt>
    <dgm:pt modelId="{AE74546C-54E5-4BDD-845B-7A1CFC3A1ED8}">
      <dgm:prSet phldrT="[Texto]"/>
      <dgm:spPr/>
      <dgm:t>
        <a:bodyPr/>
        <a:lstStyle/>
        <a:p>
          <a:r>
            <a:rPr lang="es-PE" b="1" dirty="0" smtClean="0"/>
            <a:t>Seguridad y estabilidad. </a:t>
          </a:r>
          <a:r>
            <a:rPr lang="es-PE" dirty="0" smtClean="0"/>
            <a:t>Para algunas personas la estabilidad laboral es primordial, es por ello que no buscan ascensos, ni cambios de rubro o empresa, no buscan tomar riesgos de ningún tipo.</a:t>
          </a:r>
          <a:endParaRPr lang="es-PE" dirty="0"/>
        </a:p>
      </dgm:t>
    </dgm:pt>
    <dgm:pt modelId="{9400BEE2-9427-4FBB-A774-3E8696A0006C}" type="parTrans" cxnId="{67C4165A-8BE4-4F2E-8C6E-E245F022572B}">
      <dgm:prSet/>
      <dgm:spPr/>
      <dgm:t>
        <a:bodyPr/>
        <a:lstStyle/>
        <a:p>
          <a:endParaRPr lang="es-PE"/>
        </a:p>
      </dgm:t>
    </dgm:pt>
    <dgm:pt modelId="{B4A748A1-0030-4CD0-9511-E2073E6FCEA6}" type="sibTrans" cxnId="{67C4165A-8BE4-4F2E-8C6E-E245F022572B}">
      <dgm:prSet/>
      <dgm:spPr/>
      <dgm:t>
        <a:bodyPr/>
        <a:lstStyle/>
        <a:p>
          <a:endParaRPr lang="es-PE"/>
        </a:p>
      </dgm:t>
    </dgm:pt>
    <dgm:pt modelId="{7E3AEBEC-8C07-47CA-97B9-9D42588C543C}">
      <dgm:prSet phldrT="[Texto]"/>
      <dgm:spPr/>
      <dgm:t>
        <a:bodyPr/>
        <a:lstStyle/>
        <a:p>
          <a:r>
            <a:rPr lang="es-PE" b="1" dirty="0" smtClean="0"/>
            <a:t>Puro reto.</a:t>
          </a:r>
          <a:r>
            <a:rPr lang="es-PE" dirty="0" smtClean="0"/>
            <a:t> Son personal que están buscando retos, proyector en los cuales participar y poder ganar, solo esto motiva su trabajo y existencia.</a:t>
          </a:r>
          <a:endParaRPr lang="es-PE" dirty="0"/>
        </a:p>
      </dgm:t>
    </dgm:pt>
    <dgm:pt modelId="{77BEAED3-4FF1-4962-BF5B-73994017B6DB}" type="parTrans" cxnId="{F23CD6CE-5C7A-4C83-8FBA-26C19DF4578C}">
      <dgm:prSet/>
      <dgm:spPr/>
      <dgm:t>
        <a:bodyPr/>
        <a:lstStyle/>
        <a:p>
          <a:endParaRPr lang="es-PE"/>
        </a:p>
      </dgm:t>
    </dgm:pt>
    <dgm:pt modelId="{2ED44B20-2779-4EC5-9345-1635A48695DE}" type="sibTrans" cxnId="{F23CD6CE-5C7A-4C83-8FBA-26C19DF4578C}">
      <dgm:prSet/>
      <dgm:spPr/>
      <dgm:t>
        <a:bodyPr/>
        <a:lstStyle/>
        <a:p>
          <a:endParaRPr lang="es-PE"/>
        </a:p>
      </dgm:t>
    </dgm:pt>
    <dgm:pt modelId="{A9615AD0-735B-4E76-B7DB-EE632576834B}">
      <dgm:prSet phldrT="[Texto]"/>
      <dgm:spPr/>
      <dgm:t>
        <a:bodyPr/>
        <a:lstStyle/>
        <a:p>
          <a:r>
            <a:rPr lang="es-PE" b="1" dirty="0" smtClean="0"/>
            <a:t>Emprendedores creativos. </a:t>
          </a:r>
          <a:r>
            <a:rPr lang="es-PE" dirty="0" smtClean="0"/>
            <a:t>En esta categoría están los que a toda costa buscan crear empresa. También los orientados al logro, pero de crear su propia organización.</a:t>
          </a:r>
          <a:endParaRPr lang="es-PE" dirty="0"/>
        </a:p>
      </dgm:t>
    </dgm:pt>
    <dgm:pt modelId="{E4F8C5A7-0602-46CA-9772-FE652264E76F}" type="parTrans" cxnId="{5662DC11-576D-4FE7-8CC4-CEE3A3CC0E55}">
      <dgm:prSet/>
      <dgm:spPr/>
      <dgm:t>
        <a:bodyPr/>
        <a:lstStyle/>
        <a:p>
          <a:endParaRPr lang="es-PE"/>
        </a:p>
      </dgm:t>
    </dgm:pt>
    <dgm:pt modelId="{E1694E08-E99A-4EFC-B08E-641FEB666787}" type="sibTrans" cxnId="{5662DC11-576D-4FE7-8CC4-CEE3A3CC0E55}">
      <dgm:prSet/>
      <dgm:spPr/>
      <dgm:t>
        <a:bodyPr/>
        <a:lstStyle/>
        <a:p>
          <a:endParaRPr lang="es-PE"/>
        </a:p>
      </dgm:t>
    </dgm:pt>
    <dgm:pt modelId="{5743AA8D-3ED6-4CCD-9CC8-39BA657FF4BF}" type="pres">
      <dgm:prSet presAssocID="{57D595A1-7E72-485D-A965-10A520ABAE94}" presName="compositeShape" presStyleCnt="0">
        <dgm:presLayoutVars>
          <dgm:dir/>
          <dgm:resizeHandles/>
        </dgm:presLayoutVars>
      </dgm:prSet>
      <dgm:spPr/>
    </dgm:pt>
    <dgm:pt modelId="{13408E9F-30C9-4DD7-9AF3-457A70BDF7F7}" type="pres">
      <dgm:prSet presAssocID="{57D595A1-7E72-485D-A965-10A520ABAE94}" presName="pyramid" presStyleLbl="node1" presStyleIdx="0" presStyleCnt="1"/>
      <dgm:spPr/>
    </dgm:pt>
    <dgm:pt modelId="{8E773678-925D-46E3-9752-A5AB32A2A0E8}" type="pres">
      <dgm:prSet presAssocID="{57D595A1-7E72-485D-A965-10A520ABAE94}" presName="theList" presStyleCnt="0"/>
      <dgm:spPr/>
    </dgm:pt>
    <dgm:pt modelId="{7D69F0A9-C5FE-43A8-9C5E-1891551E0E14}" type="pres">
      <dgm:prSet presAssocID="{AE74546C-54E5-4BDD-845B-7A1CFC3A1ED8}" presName="aNode" presStyleLbl="fgAcc1" presStyleIdx="0" presStyleCnt="3">
        <dgm:presLayoutVars>
          <dgm:bulletEnabled val="1"/>
        </dgm:presLayoutVars>
      </dgm:prSet>
      <dgm:spPr/>
      <dgm:t>
        <a:bodyPr/>
        <a:lstStyle/>
        <a:p>
          <a:endParaRPr lang="es-PE"/>
        </a:p>
      </dgm:t>
    </dgm:pt>
    <dgm:pt modelId="{E4E887F3-A0C1-4F9E-A75D-09D6CF0DA9EC}" type="pres">
      <dgm:prSet presAssocID="{AE74546C-54E5-4BDD-845B-7A1CFC3A1ED8}" presName="aSpace" presStyleCnt="0"/>
      <dgm:spPr/>
    </dgm:pt>
    <dgm:pt modelId="{F17C8EB6-3638-4850-9115-B189E816EA5F}" type="pres">
      <dgm:prSet presAssocID="{7E3AEBEC-8C07-47CA-97B9-9D42588C543C}" presName="aNode" presStyleLbl="fgAcc1" presStyleIdx="1" presStyleCnt="3">
        <dgm:presLayoutVars>
          <dgm:bulletEnabled val="1"/>
        </dgm:presLayoutVars>
      </dgm:prSet>
      <dgm:spPr/>
      <dgm:t>
        <a:bodyPr/>
        <a:lstStyle/>
        <a:p>
          <a:endParaRPr lang="es-PE"/>
        </a:p>
      </dgm:t>
    </dgm:pt>
    <dgm:pt modelId="{194BDA5D-75FE-4056-93EF-2F766A8E32E0}" type="pres">
      <dgm:prSet presAssocID="{7E3AEBEC-8C07-47CA-97B9-9D42588C543C}" presName="aSpace" presStyleCnt="0"/>
      <dgm:spPr/>
    </dgm:pt>
    <dgm:pt modelId="{C835272C-E1F8-4565-9CD1-B3E9C907E077}" type="pres">
      <dgm:prSet presAssocID="{A9615AD0-735B-4E76-B7DB-EE632576834B}" presName="aNode" presStyleLbl="fgAcc1" presStyleIdx="2" presStyleCnt="3" custLinFactNeighborX="1277" custLinFactNeighborY="-7012">
        <dgm:presLayoutVars>
          <dgm:bulletEnabled val="1"/>
        </dgm:presLayoutVars>
      </dgm:prSet>
      <dgm:spPr/>
      <dgm:t>
        <a:bodyPr/>
        <a:lstStyle/>
        <a:p>
          <a:endParaRPr lang="es-PE"/>
        </a:p>
      </dgm:t>
    </dgm:pt>
    <dgm:pt modelId="{DACE047D-3179-444F-948C-74974DABBC05}" type="pres">
      <dgm:prSet presAssocID="{A9615AD0-735B-4E76-B7DB-EE632576834B}" presName="aSpace" presStyleCnt="0"/>
      <dgm:spPr/>
    </dgm:pt>
  </dgm:ptLst>
  <dgm:cxnLst>
    <dgm:cxn modelId="{4D021C3B-7144-4616-AD6E-56019FCA7940}" type="presOf" srcId="{7E3AEBEC-8C07-47CA-97B9-9D42588C543C}" destId="{F17C8EB6-3638-4850-9115-B189E816EA5F}" srcOrd="0" destOrd="0" presId="urn:microsoft.com/office/officeart/2005/8/layout/pyramid2"/>
    <dgm:cxn modelId="{40CD3D15-D21D-40F4-84FD-C73930EB0E20}" type="presOf" srcId="{A9615AD0-735B-4E76-B7DB-EE632576834B}" destId="{C835272C-E1F8-4565-9CD1-B3E9C907E077}" srcOrd="0" destOrd="0" presId="urn:microsoft.com/office/officeart/2005/8/layout/pyramid2"/>
    <dgm:cxn modelId="{67C4165A-8BE4-4F2E-8C6E-E245F022572B}" srcId="{57D595A1-7E72-485D-A965-10A520ABAE94}" destId="{AE74546C-54E5-4BDD-845B-7A1CFC3A1ED8}" srcOrd="0" destOrd="0" parTransId="{9400BEE2-9427-4FBB-A774-3E8696A0006C}" sibTransId="{B4A748A1-0030-4CD0-9511-E2073E6FCEA6}"/>
    <dgm:cxn modelId="{5662DC11-576D-4FE7-8CC4-CEE3A3CC0E55}" srcId="{57D595A1-7E72-485D-A965-10A520ABAE94}" destId="{A9615AD0-735B-4E76-B7DB-EE632576834B}" srcOrd="2" destOrd="0" parTransId="{E4F8C5A7-0602-46CA-9772-FE652264E76F}" sibTransId="{E1694E08-E99A-4EFC-B08E-641FEB666787}"/>
    <dgm:cxn modelId="{A9909564-4C0D-4FC7-B18B-DE2CF1FB6954}" type="presOf" srcId="{AE74546C-54E5-4BDD-845B-7A1CFC3A1ED8}" destId="{7D69F0A9-C5FE-43A8-9C5E-1891551E0E14}" srcOrd="0" destOrd="0" presId="urn:microsoft.com/office/officeart/2005/8/layout/pyramid2"/>
    <dgm:cxn modelId="{D84C0883-1E2B-4D99-BD14-11CFC6C30FC2}" type="presOf" srcId="{57D595A1-7E72-485D-A965-10A520ABAE94}" destId="{5743AA8D-3ED6-4CCD-9CC8-39BA657FF4BF}" srcOrd="0" destOrd="0" presId="urn:microsoft.com/office/officeart/2005/8/layout/pyramid2"/>
    <dgm:cxn modelId="{F23CD6CE-5C7A-4C83-8FBA-26C19DF4578C}" srcId="{57D595A1-7E72-485D-A965-10A520ABAE94}" destId="{7E3AEBEC-8C07-47CA-97B9-9D42588C543C}" srcOrd="1" destOrd="0" parTransId="{77BEAED3-4FF1-4962-BF5B-73994017B6DB}" sibTransId="{2ED44B20-2779-4EC5-9345-1635A48695DE}"/>
    <dgm:cxn modelId="{1160B35B-8547-420C-A2F5-D83C6B2753AD}" type="presParOf" srcId="{5743AA8D-3ED6-4CCD-9CC8-39BA657FF4BF}" destId="{13408E9F-30C9-4DD7-9AF3-457A70BDF7F7}" srcOrd="0" destOrd="0" presId="urn:microsoft.com/office/officeart/2005/8/layout/pyramid2"/>
    <dgm:cxn modelId="{5EC32568-3617-403C-879F-F5E6BEEDE015}" type="presParOf" srcId="{5743AA8D-3ED6-4CCD-9CC8-39BA657FF4BF}" destId="{8E773678-925D-46E3-9752-A5AB32A2A0E8}" srcOrd="1" destOrd="0" presId="urn:microsoft.com/office/officeart/2005/8/layout/pyramid2"/>
    <dgm:cxn modelId="{405100DF-F2BE-4F3D-989D-A4253E7B5366}" type="presParOf" srcId="{8E773678-925D-46E3-9752-A5AB32A2A0E8}" destId="{7D69F0A9-C5FE-43A8-9C5E-1891551E0E14}" srcOrd="0" destOrd="0" presId="urn:microsoft.com/office/officeart/2005/8/layout/pyramid2"/>
    <dgm:cxn modelId="{66BA134B-1754-46E3-93E1-3970B1785DE6}" type="presParOf" srcId="{8E773678-925D-46E3-9752-A5AB32A2A0E8}" destId="{E4E887F3-A0C1-4F9E-A75D-09D6CF0DA9EC}" srcOrd="1" destOrd="0" presId="urn:microsoft.com/office/officeart/2005/8/layout/pyramid2"/>
    <dgm:cxn modelId="{2AD77707-49CC-46AB-B009-3E261DE39ED9}" type="presParOf" srcId="{8E773678-925D-46E3-9752-A5AB32A2A0E8}" destId="{F17C8EB6-3638-4850-9115-B189E816EA5F}" srcOrd="2" destOrd="0" presId="urn:microsoft.com/office/officeart/2005/8/layout/pyramid2"/>
    <dgm:cxn modelId="{7704D136-6575-474E-8912-8BC86E74CA51}" type="presParOf" srcId="{8E773678-925D-46E3-9752-A5AB32A2A0E8}" destId="{194BDA5D-75FE-4056-93EF-2F766A8E32E0}" srcOrd="3" destOrd="0" presId="urn:microsoft.com/office/officeart/2005/8/layout/pyramid2"/>
    <dgm:cxn modelId="{1209476C-E63E-43F1-892A-7C6A8B8B0EC1}" type="presParOf" srcId="{8E773678-925D-46E3-9752-A5AB32A2A0E8}" destId="{C835272C-E1F8-4565-9CD1-B3E9C907E077}" srcOrd="4" destOrd="0" presId="urn:microsoft.com/office/officeart/2005/8/layout/pyramid2"/>
    <dgm:cxn modelId="{52DD31C5-E531-494F-AB14-1EEC5D3250A7}" type="presParOf" srcId="{8E773678-925D-46E3-9752-A5AB32A2A0E8}" destId="{DACE047D-3179-444F-948C-74974DABBC0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81ABD-AF1F-4318-BF46-6AE9001D61C6}">
      <dsp:nvSpPr>
        <dsp:cNvPr id="0" name=""/>
        <dsp:cNvSpPr/>
      </dsp:nvSpPr>
      <dsp:spPr>
        <a:xfrm>
          <a:off x="1350" y="0"/>
          <a:ext cx="3511190" cy="4211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PE" sz="3500" kern="1200" dirty="0" smtClean="0"/>
            <a:t>El lenguaje de quejas</a:t>
          </a:r>
          <a:endParaRPr lang="es-PE" sz="3500" kern="1200" dirty="0"/>
        </a:p>
      </dsp:txBody>
      <dsp:txXfrm>
        <a:off x="1350" y="0"/>
        <a:ext cx="3511190" cy="1263417"/>
      </dsp:txXfrm>
    </dsp:sp>
    <dsp:sp modelId="{D3442EE5-8745-41BA-AC0D-7DCB81E9A693}">
      <dsp:nvSpPr>
        <dsp:cNvPr id="0" name=""/>
        <dsp:cNvSpPr/>
      </dsp:nvSpPr>
      <dsp:spPr>
        <a:xfrm>
          <a:off x="352469" y="1263417"/>
          <a:ext cx="2808952" cy="27374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E" sz="1800" kern="1200" dirty="0" smtClean="0"/>
            <a:t>Se da con la inconformidad que cada persona tiene con su vida personal. A nadie le gusta escuchar la quejas ya sea a nuestra familia, amigos, compañeros de trabajo pero al hacerlo empezamos a dar lucir lo que realmente valoramos.</a:t>
          </a:r>
          <a:endParaRPr lang="es-PE" sz="1800" kern="1200" dirty="0"/>
        </a:p>
      </dsp:txBody>
      <dsp:txXfrm>
        <a:off x="432645" y="1343593"/>
        <a:ext cx="2648600" cy="2577052"/>
      </dsp:txXfrm>
    </dsp:sp>
    <dsp:sp modelId="{7C4B9659-449E-4D78-B51D-986C6706A066}">
      <dsp:nvSpPr>
        <dsp:cNvPr id="0" name=""/>
        <dsp:cNvSpPr/>
      </dsp:nvSpPr>
      <dsp:spPr>
        <a:xfrm>
          <a:off x="3750108" y="0"/>
          <a:ext cx="3511190" cy="4211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PE" sz="3500" kern="1200" dirty="0" smtClean="0"/>
            <a:t>El lenguaje del compromiso</a:t>
          </a:r>
          <a:endParaRPr lang="es-PE" sz="3500" kern="1200" dirty="0"/>
        </a:p>
      </dsp:txBody>
      <dsp:txXfrm>
        <a:off x="3750108" y="0"/>
        <a:ext cx="3511190" cy="1263417"/>
      </dsp:txXfrm>
    </dsp:sp>
    <dsp:sp modelId="{59C57B79-A1A9-4071-80DC-7E67BD0DC75F}">
      <dsp:nvSpPr>
        <dsp:cNvPr id="0" name=""/>
        <dsp:cNvSpPr/>
      </dsp:nvSpPr>
      <dsp:spPr>
        <a:xfrm>
          <a:off x="4126999" y="1263417"/>
          <a:ext cx="2808952" cy="27374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E" sz="1800" kern="1200" dirty="0" smtClean="0"/>
            <a:t>Representa el potencial positivo y constructivo de nuestras quejas, es decir todo aquello que buscamos lograr, en este caso podría tratarse del equilibrio que buscas en tu vida y del porque no lo consigues</a:t>
          </a:r>
          <a:endParaRPr lang="es-PE" sz="1800" kern="1200" dirty="0"/>
        </a:p>
      </dsp:txBody>
      <dsp:txXfrm>
        <a:off x="4207175" y="1343593"/>
        <a:ext cx="2648600" cy="2577052"/>
      </dsp:txXfrm>
    </dsp:sp>
    <dsp:sp modelId="{08699FAA-3AB1-4CDE-AB08-ED2AD0FD49C3}">
      <dsp:nvSpPr>
        <dsp:cNvPr id="0" name=""/>
        <dsp:cNvSpPr/>
      </dsp:nvSpPr>
      <dsp:spPr>
        <a:xfrm>
          <a:off x="7550410" y="0"/>
          <a:ext cx="3511190" cy="4211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PE" sz="3500" kern="1200" dirty="0" smtClean="0"/>
            <a:t>compromisos que compiten</a:t>
          </a:r>
          <a:endParaRPr lang="es-PE" sz="3500" kern="1200" dirty="0"/>
        </a:p>
      </dsp:txBody>
      <dsp:txXfrm>
        <a:off x="7550410" y="0"/>
        <a:ext cx="3511190" cy="1263417"/>
      </dsp:txXfrm>
    </dsp:sp>
    <dsp:sp modelId="{F73D360E-AB24-4A51-B5B6-DBC32A20BA48}">
      <dsp:nvSpPr>
        <dsp:cNvPr id="0" name=""/>
        <dsp:cNvSpPr/>
      </dsp:nvSpPr>
      <dsp:spPr>
        <a:xfrm>
          <a:off x="7901529" y="1263417"/>
          <a:ext cx="2808952" cy="27374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E" sz="1800" kern="1200" dirty="0" smtClean="0"/>
            <a:t>Son aquellos firmes planes que podemos plantearnos con temas que valoramos, pero por motivos no tan esenciales no los llegamos a concluir</a:t>
          </a:r>
          <a:endParaRPr lang="es-PE" sz="1800" kern="1200" dirty="0"/>
        </a:p>
      </dsp:txBody>
      <dsp:txXfrm>
        <a:off x="7981705" y="1343593"/>
        <a:ext cx="2648600" cy="2577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88F3-1E08-4FEB-909B-6C6901D0B4FB}">
      <dsp:nvSpPr>
        <dsp:cNvPr id="0" name=""/>
        <dsp:cNvSpPr/>
      </dsp:nvSpPr>
      <dsp:spPr>
        <a:xfrm>
          <a:off x="0" y="30754"/>
          <a:ext cx="10058399" cy="9833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PE" sz="4100" kern="1200" dirty="0" smtClean="0"/>
            <a:t>EL ROL</a:t>
          </a:r>
          <a:endParaRPr lang="es-PE" sz="4100" kern="1200" dirty="0"/>
        </a:p>
      </dsp:txBody>
      <dsp:txXfrm>
        <a:off x="48005" y="78759"/>
        <a:ext cx="9962389" cy="887374"/>
      </dsp:txXfrm>
    </dsp:sp>
    <dsp:sp modelId="{3B0013E7-A424-44D9-B585-3C6A2AE43977}">
      <dsp:nvSpPr>
        <dsp:cNvPr id="0" name=""/>
        <dsp:cNvSpPr/>
      </dsp:nvSpPr>
      <dsp:spPr>
        <a:xfrm>
          <a:off x="0" y="1014139"/>
          <a:ext cx="10058399"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s-PE" sz="3200" kern="1200" dirty="0" smtClean="0"/>
            <a:t>Es aquello que nos toca ejercer en la vida o en el trabajo</a:t>
          </a:r>
          <a:endParaRPr lang="es-PE" sz="3200" kern="1200" dirty="0"/>
        </a:p>
      </dsp:txBody>
      <dsp:txXfrm>
        <a:off x="0" y="1014139"/>
        <a:ext cx="10058399" cy="997222"/>
      </dsp:txXfrm>
    </dsp:sp>
    <dsp:sp modelId="{EA392C5D-4983-48E2-ACEC-ED483D23AD66}">
      <dsp:nvSpPr>
        <dsp:cNvPr id="0" name=""/>
        <dsp:cNvSpPr/>
      </dsp:nvSpPr>
      <dsp:spPr>
        <a:xfrm>
          <a:off x="0" y="2011362"/>
          <a:ext cx="10058399" cy="9833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PE" sz="4100" kern="1200" dirty="0" smtClean="0"/>
            <a:t>EL SER</a:t>
          </a:r>
          <a:endParaRPr lang="es-PE" sz="4100" kern="1200" dirty="0"/>
        </a:p>
      </dsp:txBody>
      <dsp:txXfrm>
        <a:off x="48005" y="2059367"/>
        <a:ext cx="9962389" cy="887374"/>
      </dsp:txXfrm>
    </dsp:sp>
    <dsp:sp modelId="{D17B28D0-70F6-419A-921B-B246050A7E14}">
      <dsp:nvSpPr>
        <dsp:cNvPr id="0" name=""/>
        <dsp:cNvSpPr/>
      </dsp:nvSpPr>
      <dsp:spPr>
        <a:xfrm>
          <a:off x="0" y="2994747"/>
          <a:ext cx="10058399"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s-PE" sz="3200" kern="1200" dirty="0" smtClean="0"/>
            <a:t>Es quienes somos todo lo que abarca nuestras emociones y actitudes</a:t>
          </a:r>
          <a:endParaRPr lang="es-PE" sz="3200" kern="1200" dirty="0"/>
        </a:p>
      </dsp:txBody>
      <dsp:txXfrm>
        <a:off x="0" y="2994747"/>
        <a:ext cx="10058399" cy="997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CD342-A4A7-4BE0-BE8D-77052B5F4F9D}">
      <dsp:nvSpPr>
        <dsp:cNvPr id="0" name=""/>
        <dsp:cNvSpPr/>
      </dsp:nvSpPr>
      <dsp:spPr>
        <a:xfrm rot="5400000">
          <a:off x="-322917" y="324830"/>
          <a:ext cx="2152786" cy="150695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PE" sz="3100" kern="1200" dirty="0" smtClean="0"/>
            <a:t>Un jefe J</a:t>
          </a:r>
          <a:endParaRPr lang="es-PE" sz="3100" kern="1200" dirty="0"/>
        </a:p>
      </dsp:txBody>
      <dsp:txXfrm rot="-5400000">
        <a:off x="1" y="755387"/>
        <a:ext cx="1506950" cy="645836"/>
      </dsp:txXfrm>
    </dsp:sp>
    <dsp:sp modelId="{C2B5A991-E42A-475F-8285-552274F850E1}">
      <dsp:nvSpPr>
        <dsp:cNvPr id="0" name=""/>
        <dsp:cNvSpPr/>
      </dsp:nvSpPr>
      <dsp:spPr>
        <a:xfrm rot="5400000">
          <a:off x="5083019" y="-3574156"/>
          <a:ext cx="1399311" cy="855144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PE" sz="1700" kern="1200" dirty="0" smtClean="0"/>
            <a:t>Es aquel que planifica y organiza, pero que no crea, no innova aunque la competencia lo exija</a:t>
          </a:r>
          <a:endParaRPr lang="es-PE" sz="1700" kern="1200" dirty="0"/>
        </a:p>
        <a:p>
          <a:pPr marL="171450" lvl="1" indent="-171450" algn="l" defTabSz="755650">
            <a:lnSpc>
              <a:spcPct val="90000"/>
            </a:lnSpc>
            <a:spcBef>
              <a:spcPct val="0"/>
            </a:spcBef>
            <a:spcAft>
              <a:spcPct val="15000"/>
            </a:spcAft>
            <a:buChar char="••"/>
          </a:pPr>
          <a:r>
            <a:rPr lang="es-PE" sz="1700" kern="1200" dirty="0" smtClean="0"/>
            <a:t>Se cumplirán los procesos y normal tal cual están establecidos, además su estilo de gerencial es bastante directo que no permite la participación. Como consecuencia tiene empleamos desmotivados y que no tienen confianza. </a:t>
          </a:r>
          <a:endParaRPr lang="es-PE" sz="1700" kern="1200" dirty="0"/>
        </a:p>
      </dsp:txBody>
      <dsp:txXfrm rot="-5400000">
        <a:off x="1506951" y="70221"/>
        <a:ext cx="8483140" cy="1262693"/>
      </dsp:txXfrm>
    </dsp:sp>
    <dsp:sp modelId="{D154B62D-496C-4A96-8179-415448A775D5}">
      <dsp:nvSpPr>
        <dsp:cNvPr id="0" name=""/>
        <dsp:cNvSpPr/>
      </dsp:nvSpPr>
      <dsp:spPr>
        <a:xfrm rot="5400000">
          <a:off x="-322917" y="2190944"/>
          <a:ext cx="2152786" cy="150695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PE" sz="3100" kern="1200" dirty="0" smtClean="0"/>
            <a:t>Un jefe P</a:t>
          </a:r>
          <a:endParaRPr lang="es-PE" sz="3100" kern="1200" dirty="0"/>
        </a:p>
      </dsp:txBody>
      <dsp:txXfrm rot="-5400000">
        <a:off x="1" y="2621501"/>
        <a:ext cx="1506950" cy="645836"/>
      </dsp:txXfrm>
    </dsp:sp>
    <dsp:sp modelId="{DD63FC59-2EF9-48B6-B37C-5FF184C5F741}">
      <dsp:nvSpPr>
        <dsp:cNvPr id="0" name=""/>
        <dsp:cNvSpPr/>
      </dsp:nvSpPr>
      <dsp:spPr>
        <a:xfrm rot="5400000">
          <a:off x="5083019" y="-1708042"/>
          <a:ext cx="1399311" cy="855144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PE" sz="1700" kern="1200" dirty="0" smtClean="0"/>
            <a:t>Sera aquel jefe innovar que siempre busca crear pero que no se planifica, por lo cual no concluye ningún proyecto, tiene personal bajo su cargo que no sigue reglas ni respeta los horarios de la empresa</a:t>
          </a:r>
          <a:endParaRPr lang="es-PE" sz="1700" kern="1200" dirty="0"/>
        </a:p>
        <a:p>
          <a:pPr marL="171450" lvl="1" indent="-171450" algn="l" defTabSz="755650">
            <a:lnSpc>
              <a:spcPct val="90000"/>
            </a:lnSpc>
            <a:spcBef>
              <a:spcPct val="0"/>
            </a:spcBef>
            <a:spcAft>
              <a:spcPct val="15000"/>
            </a:spcAft>
            <a:buChar char="••"/>
          </a:pPr>
          <a:r>
            <a:rPr lang="es-PE" sz="1700" kern="1200" dirty="0" smtClean="0"/>
            <a:t>Como consecuencia obtiene personal desmotivado y vive en total desorden</a:t>
          </a:r>
          <a:endParaRPr lang="es-PE" sz="1700" kern="1200" dirty="0"/>
        </a:p>
      </dsp:txBody>
      <dsp:txXfrm rot="-5400000">
        <a:off x="1506951" y="1936335"/>
        <a:ext cx="8483140" cy="1262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BFD0E-FD99-4B0C-87C8-D8250391FC8C}">
      <dsp:nvSpPr>
        <dsp:cNvPr id="0" name=""/>
        <dsp:cNvSpPr/>
      </dsp:nvSpPr>
      <dsp:spPr>
        <a:xfrm>
          <a:off x="3734" y="198970"/>
          <a:ext cx="3641501"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1800" b="1" kern="1200" dirty="0" smtClean="0"/>
            <a:t>Motivo de logro</a:t>
          </a:r>
          <a:endParaRPr lang="es-PE" sz="1800" kern="1200" dirty="0"/>
        </a:p>
      </dsp:txBody>
      <dsp:txXfrm>
        <a:off x="3734" y="198970"/>
        <a:ext cx="3641501" cy="518400"/>
      </dsp:txXfrm>
    </dsp:sp>
    <dsp:sp modelId="{B2302B11-2AE8-4514-96BC-A8BAA60D0299}">
      <dsp:nvSpPr>
        <dsp:cNvPr id="0" name=""/>
        <dsp:cNvSpPr/>
      </dsp:nvSpPr>
      <dsp:spPr>
        <a:xfrm>
          <a:off x="3734" y="717370"/>
          <a:ext cx="3641501" cy="3779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PE" sz="1800" kern="1200" dirty="0" smtClean="0"/>
            <a:t>Si eres una persona que siempre estás buscando plantearse metas más difíciles y trata de compararse siempre con estándares más altos de los que llevas entonces definitivamente tienes una motivación al logro</a:t>
          </a:r>
          <a:endParaRPr lang="es-PE" sz="1800" kern="1200" dirty="0"/>
        </a:p>
        <a:p>
          <a:pPr marL="171450" lvl="1" indent="-171450" algn="l" defTabSz="800100">
            <a:lnSpc>
              <a:spcPct val="90000"/>
            </a:lnSpc>
            <a:spcBef>
              <a:spcPct val="0"/>
            </a:spcBef>
            <a:spcAft>
              <a:spcPct val="15000"/>
            </a:spcAft>
            <a:buChar char="••"/>
          </a:pPr>
          <a:r>
            <a:rPr lang="es-PE" sz="1800" kern="1200" dirty="0" smtClean="0"/>
            <a:t>Así se le considera el desempeño de alcanzar nuevos estándares de desempeño y de retarse continuamente en l búsqueda de nuevas metas que superen a la población</a:t>
          </a:r>
          <a:endParaRPr lang="es-PE" sz="1800" kern="1200" dirty="0"/>
        </a:p>
      </dsp:txBody>
      <dsp:txXfrm>
        <a:off x="3734" y="717370"/>
        <a:ext cx="3641501" cy="3779864"/>
      </dsp:txXfrm>
    </dsp:sp>
    <dsp:sp modelId="{77A1A6E1-7653-44BB-B0D7-B8EF83798BE3}">
      <dsp:nvSpPr>
        <dsp:cNvPr id="0" name=""/>
        <dsp:cNvSpPr/>
      </dsp:nvSpPr>
      <dsp:spPr>
        <a:xfrm>
          <a:off x="4155046" y="198970"/>
          <a:ext cx="3641501"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1800" b="1" kern="1200" dirty="0" smtClean="0"/>
            <a:t>Motivación de poder</a:t>
          </a:r>
          <a:endParaRPr lang="es-PE" sz="1800" kern="1200" dirty="0"/>
        </a:p>
      </dsp:txBody>
      <dsp:txXfrm>
        <a:off x="4155046" y="198970"/>
        <a:ext cx="3641501" cy="518400"/>
      </dsp:txXfrm>
    </dsp:sp>
    <dsp:sp modelId="{A05CAF03-1634-4136-910E-2A32723BC9C4}">
      <dsp:nvSpPr>
        <dsp:cNvPr id="0" name=""/>
        <dsp:cNvSpPr/>
      </dsp:nvSpPr>
      <dsp:spPr>
        <a:xfrm>
          <a:off x="4155046" y="717370"/>
          <a:ext cx="3641501" cy="3779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PE" sz="1800" kern="1200" dirty="0" smtClean="0"/>
            <a:t>Se sabe que tienes inclinación por el pode cuando frecuentemente se está buscando adquirir más personas bajo tu cargo, que sigan tus órdenes y estilo de trabajo, cuando buscas a sumir nuevos retos y no tanto por los retos en sí sino por el prestigio que te brinda el lograrlos, si buscas constantemente que se te tenga en cuenta o quieres ser incluido en las decisiones importes quiere decir que tu motivación es el poder.</a:t>
          </a:r>
          <a:endParaRPr lang="es-PE" sz="1800" kern="1200" dirty="0"/>
        </a:p>
      </dsp:txBody>
      <dsp:txXfrm>
        <a:off x="4155046" y="717370"/>
        <a:ext cx="3641501" cy="3779864"/>
      </dsp:txXfrm>
    </dsp:sp>
    <dsp:sp modelId="{4DCE5C10-9DFC-4860-BE0F-EFD8DCB38022}">
      <dsp:nvSpPr>
        <dsp:cNvPr id="0" name=""/>
        <dsp:cNvSpPr/>
      </dsp:nvSpPr>
      <dsp:spPr>
        <a:xfrm>
          <a:off x="8306357" y="198970"/>
          <a:ext cx="3641501"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1800" b="1" kern="1200" dirty="0" smtClean="0"/>
            <a:t>Motivo de afiliación</a:t>
          </a:r>
          <a:endParaRPr lang="es-PE" sz="1800" kern="1200" dirty="0"/>
        </a:p>
      </dsp:txBody>
      <dsp:txXfrm>
        <a:off x="8306357" y="198970"/>
        <a:ext cx="3641501" cy="518400"/>
      </dsp:txXfrm>
    </dsp:sp>
    <dsp:sp modelId="{687DF8CB-0CAD-4A4D-A31B-475289AA67BE}">
      <dsp:nvSpPr>
        <dsp:cNvPr id="0" name=""/>
        <dsp:cNvSpPr/>
      </dsp:nvSpPr>
      <dsp:spPr>
        <a:xfrm>
          <a:off x="8310092" y="691629"/>
          <a:ext cx="3641501" cy="3779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PE" sz="2000" kern="1200" dirty="0" smtClean="0"/>
            <a:t>Si lo que buscas es el contacto con las demás personas y se incluido en reuniones de trabajo o sociales, disfruta más el trabajo en conjunto que el trabajo individual o te preocupas por otras personas entonces tu motivación será de afiliación.</a:t>
          </a:r>
          <a:endParaRPr lang="es-PE" sz="2000" kern="1200" dirty="0"/>
        </a:p>
        <a:p>
          <a:pPr marL="171450" lvl="1" indent="-171450" algn="l" defTabSz="800100">
            <a:lnSpc>
              <a:spcPct val="90000"/>
            </a:lnSpc>
            <a:spcBef>
              <a:spcPct val="0"/>
            </a:spcBef>
            <a:spcAft>
              <a:spcPct val="15000"/>
            </a:spcAft>
            <a:buChar char="••"/>
          </a:pPr>
          <a:endParaRPr lang="es-PE" sz="1800" kern="1200" dirty="0"/>
        </a:p>
      </dsp:txBody>
      <dsp:txXfrm>
        <a:off x="8310092" y="691629"/>
        <a:ext cx="3641501" cy="3779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50AF2-D035-4E4B-BE22-2AFB39ABEAEA}">
      <dsp:nvSpPr>
        <dsp:cNvPr id="0" name=""/>
        <dsp:cNvSpPr/>
      </dsp:nvSpPr>
      <dsp:spPr>
        <a:xfrm>
          <a:off x="1875752" y="0"/>
          <a:ext cx="6385680" cy="638568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5E067-413D-4193-93C9-D4874148DF5D}">
      <dsp:nvSpPr>
        <dsp:cNvPr id="0" name=""/>
        <dsp:cNvSpPr/>
      </dsp:nvSpPr>
      <dsp:spPr>
        <a:xfrm>
          <a:off x="5068592" y="641997"/>
          <a:ext cx="4150692" cy="151161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b="1" kern="1200" dirty="0" smtClean="0"/>
            <a:t>Competencias técnicas profesionales.</a:t>
          </a:r>
          <a:r>
            <a:rPr lang="es-PE" sz="1400" kern="1200" dirty="0" smtClean="0"/>
            <a:t> Estas son aquellas personal a las cuales le interesa cada vez mas su conocimiento de acuerdo a la especialidad que realizan. Buscando el reconocimiento del circulo en donde trabajan como mayor premio.</a:t>
          </a:r>
          <a:endParaRPr lang="es-PE" sz="1400" kern="1200" dirty="0"/>
        </a:p>
      </dsp:txBody>
      <dsp:txXfrm>
        <a:off x="5142383" y="715788"/>
        <a:ext cx="4003110" cy="1364028"/>
      </dsp:txXfrm>
    </dsp:sp>
    <dsp:sp modelId="{8FD700ED-D3BF-4B0B-85F0-B47598911CFA}">
      <dsp:nvSpPr>
        <dsp:cNvPr id="0" name=""/>
        <dsp:cNvSpPr/>
      </dsp:nvSpPr>
      <dsp:spPr>
        <a:xfrm>
          <a:off x="5068592" y="2342559"/>
          <a:ext cx="4150692" cy="151161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b="1" kern="1200" dirty="0" smtClean="0"/>
            <a:t>Competencias de gerencia.</a:t>
          </a:r>
          <a:r>
            <a:rPr lang="es-PE" sz="1400" kern="1200" dirty="0" smtClean="0"/>
            <a:t> Es el grupo de personas que busca crecer dentro de la empresa de manera gerencial, no solo quieren competir con otro trabajador sino ver todo el panorama de la empresa. Tienen buenas relaciones para gestionar personal y la inteligencia emocional para hacerlo.</a:t>
          </a:r>
          <a:endParaRPr lang="es-PE" sz="1400" kern="1200" dirty="0"/>
        </a:p>
      </dsp:txBody>
      <dsp:txXfrm>
        <a:off x="5142383" y="2416350"/>
        <a:ext cx="4003110" cy="1364028"/>
      </dsp:txXfrm>
    </dsp:sp>
    <dsp:sp modelId="{6FF75344-68FF-4A24-BFEB-87B8887D6BE4}">
      <dsp:nvSpPr>
        <dsp:cNvPr id="0" name=""/>
        <dsp:cNvSpPr/>
      </dsp:nvSpPr>
      <dsp:spPr>
        <a:xfrm>
          <a:off x="5068592" y="4043120"/>
          <a:ext cx="4150692" cy="151161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b="1" kern="1200" dirty="0" smtClean="0"/>
            <a:t>Autonomía e independencia. </a:t>
          </a:r>
          <a:r>
            <a:rPr lang="es-PE" sz="1400" kern="1200" dirty="0" smtClean="0"/>
            <a:t>Aquellos individuos que buscan trabajar de manera libre, buscan empoderamiento para su trabajo, quieren tomar sus propias decisiones y diseñar su propio trabajo.</a:t>
          </a:r>
          <a:endParaRPr lang="es-PE" sz="1400" kern="1200" dirty="0"/>
        </a:p>
      </dsp:txBody>
      <dsp:txXfrm>
        <a:off x="5142383" y="4116911"/>
        <a:ext cx="4003110" cy="1364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08E9F-30C9-4DD7-9AF3-457A70BDF7F7}">
      <dsp:nvSpPr>
        <dsp:cNvPr id="0" name=""/>
        <dsp:cNvSpPr/>
      </dsp:nvSpPr>
      <dsp:spPr>
        <a:xfrm>
          <a:off x="2526619" y="0"/>
          <a:ext cx="6207617" cy="6207617"/>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69F0A9-C5FE-43A8-9C5E-1891551E0E14}">
      <dsp:nvSpPr>
        <dsp:cNvPr id="0" name=""/>
        <dsp:cNvSpPr/>
      </dsp:nvSpPr>
      <dsp:spPr>
        <a:xfrm>
          <a:off x="5630428" y="624095"/>
          <a:ext cx="4034951" cy="146945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PE" sz="1700" b="1" kern="1200" dirty="0" smtClean="0"/>
            <a:t>Seguridad y estabilidad. </a:t>
          </a:r>
          <a:r>
            <a:rPr lang="es-PE" sz="1700" kern="1200" dirty="0" smtClean="0"/>
            <a:t>Para algunas personas la estabilidad laboral es primordial, es por ello que no buscan ascensos, ni cambios de rubro o empresa, no buscan tomar riesgos de ningún tipo.</a:t>
          </a:r>
          <a:endParaRPr lang="es-PE" sz="1700" kern="1200" dirty="0"/>
        </a:p>
      </dsp:txBody>
      <dsp:txXfrm>
        <a:off x="5702161" y="695828"/>
        <a:ext cx="3891485" cy="1325993"/>
      </dsp:txXfrm>
    </dsp:sp>
    <dsp:sp modelId="{F17C8EB6-3638-4850-9115-B189E816EA5F}">
      <dsp:nvSpPr>
        <dsp:cNvPr id="0" name=""/>
        <dsp:cNvSpPr/>
      </dsp:nvSpPr>
      <dsp:spPr>
        <a:xfrm>
          <a:off x="5630428" y="2277237"/>
          <a:ext cx="4034951" cy="146945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PE" sz="1700" b="1" kern="1200" dirty="0" smtClean="0"/>
            <a:t>Puro reto.</a:t>
          </a:r>
          <a:r>
            <a:rPr lang="es-PE" sz="1700" kern="1200" dirty="0" smtClean="0"/>
            <a:t> Son personal que están buscando retos, proyector en los cuales participar y poder ganar, solo esto motiva su trabajo y existencia.</a:t>
          </a:r>
          <a:endParaRPr lang="es-PE" sz="1700" kern="1200" dirty="0"/>
        </a:p>
      </dsp:txBody>
      <dsp:txXfrm>
        <a:off x="5702161" y="2348970"/>
        <a:ext cx="3891485" cy="1325993"/>
      </dsp:txXfrm>
    </dsp:sp>
    <dsp:sp modelId="{C835272C-E1F8-4565-9CD1-B3E9C907E077}">
      <dsp:nvSpPr>
        <dsp:cNvPr id="0" name=""/>
        <dsp:cNvSpPr/>
      </dsp:nvSpPr>
      <dsp:spPr>
        <a:xfrm>
          <a:off x="5681954" y="3917499"/>
          <a:ext cx="4034951" cy="146945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PE" sz="1700" b="1" kern="1200" dirty="0" smtClean="0"/>
            <a:t>Emprendedores creativos. </a:t>
          </a:r>
          <a:r>
            <a:rPr lang="es-PE" sz="1700" kern="1200" dirty="0" smtClean="0"/>
            <a:t>En esta categoría están los que a toda costa buscan crear empresa. También los orientados al logro, pero de crear su propia organización.</a:t>
          </a:r>
          <a:endParaRPr lang="es-PE" sz="1700" kern="1200" dirty="0"/>
        </a:p>
      </dsp:txBody>
      <dsp:txXfrm>
        <a:off x="5753687" y="3989232"/>
        <a:ext cx="3891485" cy="132599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28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379118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374525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28824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2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38F50DD-5DF1-4EE5-94F2-91BCE3587D9B}" type="datetimeFigureOut">
              <a:rPr lang="es-PE" smtClean="0"/>
              <a:t>29/09/2017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421323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38F50DD-5DF1-4EE5-94F2-91BCE3587D9B}" type="datetimeFigureOut">
              <a:rPr lang="es-PE" smtClean="0"/>
              <a:t>29/09/2017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80066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38F50DD-5DF1-4EE5-94F2-91BCE3587D9B}" type="datetimeFigureOut">
              <a:rPr lang="es-PE" smtClean="0"/>
              <a:t>29/09/2017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38367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8F50DD-5DF1-4EE5-94F2-91BCE3587D9B}" type="datetimeFigureOut">
              <a:rPr lang="es-PE" smtClean="0"/>
              <a:t>29/09/2017</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68280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8F50DD-5DF1-4EE5-94F2-91BCE3587D9B}" type="datetimeFigureOut">
              <a:rPr lang="es-PE" smtClean="0"/>
              <a:t>29/09/2017</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23A60A-656A-4D41-9B1F-08EFE39692D5}" type="slidenum">
              <a:rPr lang="es-PE" smtClean="0"/>
              <a:t>‹Nº›</a:t>
            </a:fld>
            <a:endParaRPr lang="es-PE"/>
          </a:p>
        </p:txBody>
      </p:sp>
    </p:spTree>
    <p:extLst>
      <p:ext uri="{BB962C8B-B14F-4D97-AF65-F5344CB8AC3E}">
        <p14:creationId xmlns:p14="http://schemas.microsoft.com/office/powerpoint/2010/main" val="154704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38F50DD-5DF1-4EE5-94F2-91BCE3587D9B}" type="datetimeFigureOut">
              <a:rPr lang="es-PE" smtClean="0"/>
              <a:t>29/09/2017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50799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8F50DD-5DF1-4EE5-94F2-91BCE3587D9B}" type="datetimeFigureOut">
              <a:rPr lang="es-PE" smtClean="0"/>
              <a:t>29/09/2017</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23A60A-656A-4D41-9B1F-08EFE39692D5}"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887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PE" b="1" spc="0" dirty="0" smtClean="0">
                <a:ln w="22225">
                  <a:solidFill>
                    <a:schemeClr val="accent2"/>
                  </a:solidFill>
                  <a:prstDash val="solid"/>
                </a:ln>
                <a:solidFill>
                  <a:schemeClr val="accent2">
                    <a:lumMod val="40000"/>
                    <a:lumOff val="60000"/>
                  </a:schemeClr>
                </a:solidFill>
              </a:rPr>
              <a:t>SEGUNDA PARTE DEL CAPITULO </a:t>
            </a:r>
            <a:br>
              <a:rPr lang="es-PE" b="1" spc="0" dirty="0" smtClean="0">
                <a:ln w="22225">
                  <a:solidFill>
                    <a:schemeClr val="accent2"/>
                  </a:solidFill>
                  <a:prstDash val="solid"/>
                </a:ln>
                <a:solidFill>
                  <a:schemeClr val="accent2">
                    <a:lumMod val="40000"/>
                    <a:lumOff val="60000"/>
                  </a:schemeClr>
                </a:solidFill>
              </a:rPr>
            </a:br>
            <a:r>
              <a:rPr lang="es-PE" b="1" spc="0" dirty="0" smtClean="0">
                <a:ln w="22225">
                  <a:solidFill>
                    <a:schemeClr val="accent2"/>
                  </a:solidFill>
                  <a:prstDash val="solid"/>
                </a:ln>
                <a:solidFill>
                  <a:schemeClr val="accent2">
                    <a:lumMod val="40000"/>
                    <a:lumOff val="60000"/>
                  </a:schemeClr>
                </a:solidFill>
              </a:rPr>
              <a:t>N°1</a:t>
            </a:r>
            <a:endParaRPr lang="es-PE" b="1" spc="0" dirty="0">
              <a:ln w="22225">
                <a:solidFill>
                  <a:schemeClr val="accent2"/>
                </a:solidFill>
                <a:prstDash val="solid"/>
              </a:ln>
              <a:solidFill>
                <a:schemeClr val="accent2">
                  <a:lumMod val="40000"/>
                  <a:lumOff val="60000"/>
                </a:schemeClr>
              </a:solidFill>
            </a:endParaRPr>
          </a:p>
        </p:txBody>
      </p:sp>
      <p:sp>
        <p:nvSpPr>
          <p:cNvPr id="3" name="Subtítulo 2"/>
          <p:cNvSpPr>
            <a:spLocks noGrp="1"/>
          </p:cNvSpPr>
          <p:nvPr>
            <p:ph type="subTitle" idx="1"/>
          </p:nvPr>
        </p:nvSpPr>
        <p:spPr>
          <a:xfrm>
            <a:off x="1524000" y="4683863"/>
            <a:ext cx="9144000" cy="532080"/>
          </a:xfrm>
        </p:spPr>
        <p:txBody>
          <a:bodyPr/>
          <a:lstStyle/>
          <a:p>
            <a:pPr algn="r"/>
            <a:r>
              <a:rPr lang="es-PE" dirty="0" smtClean="0"/>
              <a:t>XIOMARA ARGUEDAS PALACIOS</a:t>
            </a:r>
            <a:endParaRPr lang="es-PE" dirty="0"/>
          </a:p>
        </p:txBody>
      </p:sp>
    </p:spTree>
    <p:extLst>
      <p:ext uri="{BB962C8B-B14F-4D97-AF65-F5344CB8AC3E}">
        <p14:creationId xmlns:p14="http://schemas.microsoft.com/office/powerpoint/2010/main" val="3492020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PE" sz="7300" b="1" spc="0" dirty="0">
                <a:ln w="22225">
                  <a:solidFill>
                    <a:schemeClr val="accent2"/>
                  </a:solidFill>
                  <a:prstDash val="solid"/>
                </a:ln>
                <a:solidFill>
                  <a:schemeClr val="accent2">
                    <a:lumMod val="40000"/>
                    <a:lumOff val="60000"/>
                  </a:schemeClr>
                </a:solidFill>
              </a:rPr>
              <a:t>¿ES POSIBLE CAMBIAR?</a:t>
            </a:r>
            <a:r>
              <a:rPr lang="es-PE" b="1" dirty="0"/>
              <a:t>	</a:t>
            </a:r>
            <a:r>
              <a:rPr lang="es-PE" dirty="0"/>
              <a:t/>
            </a:r>
            <a:br>
              <a:rPr lang="es-PE" dirty="0"/>
            </a:br>
            <a:endParaRPr lang="es-PE" dirty="0"/>
          </a:p>
        </p:txBody>
      </p:sp>
      <p:graphicFrame>
        <p:nvGraphicFramePr>
          <p:cNvPr id="5" name="Diagrama 4"/>
          <p:cNvGraphicFramePr/>
          <p:nvPr>
            <p:extLst>
              <p:ext uri="{D42A27DB-BD31-4B8C-83A1-F6EECF244321}">
                <p14:modId xmlns:p14="http://schemas.microsoft.com/office/powerpoint/2010/main" val="950794266"/>
              </p:ext>
            </p:extLst>
          </p:nvPr>
        </p:nvGraphicFramePr>
        <p:xfrm>
          <a:off x="553791" y="1867437"/>
          <a:ext cx="11062952" cy="4211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644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b="1" spc="0" dirty="0">
                <a:ln w="22225">
                  <a:solidFill>
                    <a:schemeClr val="accent2"/>
                  </a:solidFill>
                  <a:prstDash val="solid"/>
                </a:ln>
                <a:solidFill>
                  <a:schemeClr val="accent2">
                    <a:lumMod val="40000"/>
                    <a:lumOff val="60000"/>
                  </a:schemeClr>
                </a:solidFill>
              </a:rPr>
              <a:t>LA CONFUSION DE “ROL” CON EL “SER”</a:t>
            </a:r>
            <a:r>
              <a:rPr lang="es-PE" sz="4000" dirty="0"/>
              <a:t/>
            </a:r>
            <a:br>
              <a:rPr lang="es-PE" sz="4000" dirty="0"/>
            </a:br>
            <a:endParaRPr lang="es-PE" sz="40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9282254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702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7293" y="1302727"/>
            <a:ext cx="10058400" cy="1450757"/>
          </a:xfrm>
        </p:spPr>
        <p:txBody>
          <a:bodyPr>
            <a:noAutofit/>
          </a:bodyPr>
          <a:lstStyle/>
          <a:p>
            <a:pPr algn="ctr"/>
            <a:r>
              <a:rPr lang="es-PE" sz="4000" b="1" spc="0" dirty="0">
                <a:ln w="22225">
                  <a:solidFill>
                    <a:schemeClr val="accent2"/>
                  </a:solidFill>
                  <a:prstDash val="solid"/>
                </a:ln>
                <a:solidFill>
                  <a:schemeClr val="accent2">
                    <a:lumMod val="40000"/>
                    <a:lumOff val="60000"/>
                  </a:schemeClr>
                </a:solidFill>
              </a:rPr>
              <a:t>ESTILOS DE LIDERAZGO QUE LOGRAN DIFERENCIAR RESULTADOS.                                                              ¿SU JEFE ES UN “J” O UN “P”? </a:t>
            </a:r>
            <a:r>
              <a:rPr lang="es-PE" sz="7200" dirty="0"/>
              <a:t/>
            </a:r>
            <a:br>
              <a:rPr lang="es-PE" sz="7200" dirty="0"/>
            </a:br>
            <a:endParaRPr lang="es-PE" sz="7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87047522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3958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1370" y="647212"/>
            <a:ext cx="10058400" cy="1450757"/>
          </a:xfrm>
        </p:spPr>
        <p:txBody>
          <a:bodyPr>
            <a:normAutofit fontScale="90000"/>
          </a:bodyPr>
          <a:lstStyle/>
          <a:p>
            <a:pPr algn="ctr"/>
            <a:r>
              <a:rPr lang="es-PE" sz="5300" b="1" spc="0" dirty="0">
                <a:ln w="22225">
                  <a:solidFill>
                    <a:schemeClr val="accent2"/>
                  </a:solidFill>
                  <a:prstDash val="solid"/>
                </a:ln>
                <a:solidFill>
                  <a:schemeClr val="accent2">
                    <a:lumMod val="40000"/>
                    <a:lumOff val="60000"/>
                  </a:schemeClr>
                </a:solidFill>
              </a:rPr>
              <a:t>ENTENDIENDO NUESTRAS MOTIVACIONES</a:t>
            </a:r>
            <a:r>
              <a:rPr lang="es-PE" dirty="0"/>
              <a:t/>
            </a:r>
            <a:br>
              <a:rPr lang="es-PE" dirty="0"/>
            </a:b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04691475"/>
              </p:ext>
            </p:extLst>
          </p:nvPr>
        </p:nvGraphicFramePr>
        <p:xfrm>
          <a:off x="115910" y="1614443"/>
          <a:ext cx="11951594" cy="4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14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4698214" y="2694952"/>
            <a:ext cx="10058400" cy="1450757"/>
          </a:xfrm>
        </p:spPr>
        <p:txBody>
          <a:bodyPr/>
          <a:lstStyle/>
          <a:p>
            <a:pPr algn="ctr"/>
            <a:r>
              <a:rPr lang="es-PE" b="1" spc="0" dirty="0">
                <a:ln w="22225">
                  <a:solidFill>
                    <a:schemeClr val="accent2"/>
                  </a:solidFill>
                  <a:prstDash val="solid"/>
                </a:ln>
                <a:solidFill>
                  <a:schemeClr val="accent2">
                    <a:lumMod val="40000"/>
                    <a:lumOff val="60000"/>
                  </a:schemeClr>
                </a:solidFill>
              </a:rPr>
              <a:t>ANCLAS DE CARRERA</a:t>
            </a:r>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1064444465"/>
              </p:ext>
            </p:extLst>
          </p:nvPr>
        </p:nvGraphicFramePr>
        <p:xfrm>
          <a:off x="786563" y="92766"/>
          <a:ext cx="11095037" cy="6385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820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126874290"/>
              </p:ext>
            </p:extLst>
          </p:nvPr>
        </p:nvGraphicFramePr>
        <p:xfrm>
          <a:off x="0" y="103031"/>
          <a:ext cx="12191999" cy="6207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450760" y="4262906"/>
            <a:ext cx="4211392" cy="14810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PE" sz="1600" b="1" dirty="0" smtClean="0">
                <a:solidFill>
                  <a:schemeClr val="tx1"/>
                </a:solidFill>
              </a:rPr>
              <a:t>EMPRENDEDORES CREATIVOS. </a:t>
            </a:r>
            <a:r>
              <a:rPr lang="es-PE" sz="1600" dirty="0" smtClean="0">
                <a:solidFill>
                  <a:schemeClr val="tx1"/>
                </a:solidFill>
              </a:rPr>
              <a:t>en esta categoría están los que a toda costa buscan crear empresa. también los orientados al logro, pero de crear su propia </a:t>
            </a:r>
            <a:r>
              <a:rPr lang="es-PE" dirty="0" smtClean="0">
                <a:solidFill>
                  <a:schemeClr val="tx1"/>
                </a:solidFill>
              </a:rPr>
              <a:t>organización.</a:t>
            </a:r>
            <a:endParaRPr lang="es-PE" dirty="0">
              <a:solidFill>
                <a:schemeClr val="tx1"/>
              </a:solidFill>
            </a:endParaRPr>
          </a:p>
        </p:txBody>
      </p:sp>
    </p:spTree>
    <p:extLst>
      <p:ext uri="{BB962C8B-B14F-4D97-AF65-F5344CB8AC3E}">
        <p14:creationId xmlns:p14="http://schemas.microsoft.com/office/powerpoint/2010/main" val="38021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TotalTime>
  <Words>730</Words>
  <Application>Microsoft Office PowerPoint</Application>
  <PresentationFormat>Panorámica</PresentationFormat>
  <Paragraphs>37</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Calibri</vt:lpstr>
      <vt:lpstr>Calibri Light</vt:lpstr>
      <vt:lpstr>Retrospección</vt:lpstr>
      <vt:lpstr>SEGUNDA PARTE DEL CAPITULO  N°1</vt:lpstr>
      <vt:lpstr>¿ES POSIBLE CAMBIAR?  </vt:lpstr>
      <vt:lpstr>LA CONFUSION DE “ROL” CON EL “SER” </vt:lpstr>
      <vt:lpstr>ESTILOS DE LIDERAZGO QUE LOGRAN DIFERENCIAR RESULTADOS.                                                              ¿SU JEFE ES UN “J” O UN “P”?  </vt:lpstr>
      <vt:lpstr>ENTENDIENDO NUESTRAS MOTIVACIONES </vt:lpstr>
      <vt:lpstr>ANCLAS DE CARRERA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SEGUNDA PARTE DEL CAPITULO  N°1</dc:title>
  <dc:creator>Oscar</dc:creator>
  <cp:lastModifiedBy>Oscar</cp:lastModifiedBy>
  <cp:revision>4</cp:revision>
  <dcterms:created xsi:type="dcterms:W3CDTF">2017-09-29T05:55:03Z</dcterms:created>
  <dcterms:modified xsi:type="dcterms:W3CDTF">2017-09-29T06:20:00Z</dcterms:modified>
</cp:coreProperties>
</file>