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59e4c922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59e4c92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59e4c9221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59e4c92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59e4c9221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59e4c92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yugit/stockfish-server" TargetMode="External"/><Relationship Id="rId4" Type="http://schemas.openxmlformats.org/officeDocument/2006/relationships/hyperlink" Target="https://codepen.io/deinman/pen/OpdV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XADREZ AI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Marcos Henrique Souza Bosco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30453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Maria Fernanda Almeida Oliveira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598100" y="10160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Projetos base utilizados</a:t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598100" y="1973875"/>
            <a:ext cx="58182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Stockfish server -&gt; </a:t>
            </a:r>
            <a:r>
              <a:rPr lang="pt-BR" sz="20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https://github.com/hyugit/stockfish-server</a:t>
            </a:r>
            <a:br>
              <a:rPr lang="pt-BR" sz="1200">
                <a:solidFill>
                  <a:schemeClr val="lt1"/>
                </a:solidFill>
              </a:rPr>
            </a:br>
            <a:br>
              <a:rPr lang="pt-BR" sz="1200">
                <a:solidFill>
                  <a:schemeClr val="lt1"/>
                </a:solidFill>
              </a:rPr>
            </a:b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Xadrez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-&gt; </a:t>
            </a:r>
            <a:r>
              <a:rPr lang="pt-BR" sz="20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https://codepen.io/deinman/pen/OpdVaL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problema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311700" y="1136250"/>
            <a:ext cx="76140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xadrez exige uma análise aprofundada e decisões estratégicas, considerando um grande número de possibilidades de jogadas.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Cada jogada pode abrir novas ramificações, multiplicando ainda mais as possibilidades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Cada movimento influencia a posição e impacta futuras jogadas.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Estratégias iniciais para desenvolver peças e garantir um bom posicionamento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Tomada de decisão Humano x IA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Avaliação de riscos e recompensas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Necessidade de pensar à frente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Nossa solução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Função de avaliação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Atribuição de valores às peças do xadrez e consideração da proximidade do rei para avaliar a posição do tabuleiro.</a:t>
            </a:r>
            <a:endParaRPr sz="1200"/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Peças individuais (p, n, b, r, q, k) recebem pontuações para avaliar a força relativa.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Consideração da distância das peças inimigas ao rei para avaliar a segurança do monarca.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02" name="Google Shape;102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Algoritmo minimax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Exploração de uma árvore de jogadas para encontrar a melhor jogada possível.</a:t>
            </a:r>
            <a:endParaRPr sz="12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Poda Alfa-Beta: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Técnica de otimização para reduzir a quantidade de jogadas analisadas.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Decisões em Profundidade: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a IA escolhe as jogadas com base na profundidade da análise.</a:t>
            </a:r>
            <a:endParaRPr sz="1200"/>
          </a:p>
        </p:txBody>
      </p:sp>
      <p:sp>
        <p:nvSpPr>
          <p:cNvPr id="105" name="Google Shape;105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Stockfish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Integração para fazer testes exaustivos e verificar se a IA minimax teria alguma vantagem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265500" y="16281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avaliação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325" y="776288"/>
            <a:ext cx="41910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65500" y="16281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minimax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14155" t="0"/>
          <a:stretch/>
        </p:blipFill>
        <p:spPr>
          <a:xfrm>
            <a:off x="5061575" y="169175"/>
            <a:ext cx="3887500" cy="42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265500" y="16281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Integração com stockfish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250" y="191050"/>
            <a:ext cx="356235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Vitórias x derrotas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IA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39" name="Google Shape;139;p20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MINIMAX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41" name="Google Shape;141;p20"/>
            <p:cNvCxnSpPr>
              <a:stCxn id="136" idx="2"/>
              <a:endCxn id="142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20"/>
            <p:cNvCxnSpPr>
              <a:stCxn id="136" idx="2"/>
              <a:endCxn id="144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5" name="Google Shape;145;p20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IA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STOCKFISH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48" name="Google Shape;148;p20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49" name="Google Shape;149;p20"/>
            <p:cNvCxnSpPr>
              <a:stCxn id="145" idx="2"/>
              <a:endCxn id="150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0"/>
            <p:cNvCxnSpPr>
              <a:stCxn id="145" idx="2"/>
              <a:endCxn id="152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20"/>
            <p:cNvCxnSpPr>
              <a:stCxn id="145" idx="2"/>
              <a:endCxn id="154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5" name="Google Shape;155;p20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PROFUNDIDADE = 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57" name="Google Shape;157;p20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STOCKFISH =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MINIMAX = 0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PROFUNDIDADE = 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0" name="Google Shape;160;p20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STOCKFISH =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MINIMAX = 0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Profundidade = 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3" name="Google Shape;163;p20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STOCKFISH =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MINIMAX -= 0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HUMANO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6" name="Google Shape;166;p20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JOGADOR (A)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67" name="Google Shape;167;p20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168" name="Google Shape;168;p20"/>
            <p:cNvCxnSpPr>
              <a:stCxn id="164" idx="2"/>
              <a:endCxn id="169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0"/>
            <p:cNvCxnSpPr>
              <a:stCxn id="164" idx="2"/>
              <a:endCxn id="171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2" name="Google Shape;172;p20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Profundidade = 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4" name="Google Shape;174;p20"/>
          <p:cNvSpPr txBox="1"/>
          <p:nvPr>
            <p:ph idx="4294967295" type="body"/>
          </p:nvPr>
        </p:nvSpPr>
        <p:spPr>
          <a:xfrm>
            <a:off x="5522275" y="3756874"/>
            <a:ext cx="1449000" cy="7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JOGADOR = 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MINIMAX = 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Profundidade = 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7" name="Google Shape;177;p20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JOGADOR = 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MINIMAX = 5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6847150" y="1577750"/>
            <a:ext cx="1869000" cy="343800"/>
          </a:xfrm>
          <a:prstGeom prst="wedgeRoundRectCallout">
            <a:avLst>
              <a:gd fmla="val -21501" name="adj1"/>
              <a:gd fmla="val 48504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2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84" name="Google Shape;184;p2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2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2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2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2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2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94" name="Google Shape;194;p2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 txBox="1"/>
          <p:nvPr>
            <p:ph type="title"/>
          </p:nvPr>
        </p:nvSpPr>
        <p:spPr>
          <a:xfrm>
            <a:off x="265500" y="3570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96" name="Google Shape;196;p21"/>
          <p:cNvSpPr txBox="1"/>
          <p:nvPr>
            <p:ph idx="1" type="subTitle"/>
          </p:nvPr>
        </p:nvSpPr>
        <p:spPr>
          <a:xfrm>
            <a:off x="265500" y="232137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Ponto fraco:</a:t>
            </a:r>
            <a:r>
              <a:rPr lang="pt-BR"/>
              <a:t> Melhoria na função de avaliação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Ponto forte:</a:t>
            </a:r>
            <a:r>
              <a:rPr lang="pt-BR"/>
              <a:t> Vantagem sobre humanos</a:t>
            </a:r>
            <a:endParaRPr/>
          </a:p>
        </p:txBody>
      </p:sp>
      <p:grpSp>
        <p:nvGrpSpPr>
          <p:cNvPr id="197" name="Google Shape;197;p2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98" name="Google Shape;198;p21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99" name="Google Shape;199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21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2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09" name="Google Shape;209;p21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0" name="Google Shape;210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