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</a:t>
            </a:r>
            <a:r>
              <a:rPr dirty="0" sz="2400" lang="en-US" smtClean="0"/>
              <a:t> Maria </a:t>
            </a:r>
            <a:r>
              <a:rPr dirty="0" sz="2400" lang="en-US" smtClean="0"/>
              <a:t>Anushia</a:t>
            </a:r>
            <a:r>
              <a:rPr dirty="0" sz="2400" lang="en-US" smtClean="0"/>
              <a:t>.</a:t>
            </a:r>
            <a:r>
              <a:rPr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REGISTER NO		</a:t>
            </a:r>
            <a:r>
              <a:rPr dirty="0" sz="2400" lang="en-US" smtClean="0"/>
              <a:t>:</a:t>
            </a:r>
            <a:r>
              <a:rPr dirty="0" sz="2400" lang="en-US" smtClean="0"/>
              <a:t>3122180</a:t>
            </a:r>
            <a:r>
              <a:rPr dirty="0" sz="2400" lang="en-US" smtClean="0"/>
              <a:t>7</a:t>
            </a:r>
            <a:r>
              <a:rPr dirty="0" sz="2400" lang="en-US" smtClean="0"/>
              <a:t>7</a:t>
            </a:r>
            <a:r>
              <a:rPr dirty="0" sz="2400" lang="en-US"/>
              <a:t>	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(General)</a:t>
            </a:r>
          </a:p>
          <a:p>
            <a:r>
              <a:rPr dirty="0" sz="2400" lang="en-US"/>
              <a:t>COLLEGE		:St. Anne’s Arts And Science College</a:t>
            </a:r>
          </a:p>
          <a:p>
            <a:r>
              <a:rPr dirty="0" sz="2400" lang="en-US"/>
              <a:t>NM ID(username</a:t>
            </a:r>
            <a:r>
              <a:rPr sz="2400" lang="en-US"/>
              <a:t>)     </a:t>
            </a:r>
            <a:r>
              <a:rPr sz="2400" lang="en-US" smtClean="0"/>
              <a:t>:</a:t>
            </a:r>
            <a:r>
              <a:rPr sz="2400" lang="en-US" smtClean="0"/>
              <a:t>87A6366C5EB5E948C234262B09E4FE2F</a:t>
            </a:r>
            <a:r>
              <a:rPr dirty="0" sz="2400" lang="en-US"/>
              <a:t>	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SAASC LIBRARY</cp:lastModifiedBy>
  <dcterms:created xsi:type="dcterms:W3CDTF">2024-03-29T04:07:22Z</dcterms:created>
  <dcterms:modified xsi:type="dcterms:W3CDTF">2024-09-09T05:29:20Z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59f56a4f8440452292ac163c364c3417</vt:lpwstr>
  </property>
</Properties>
</file>