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0"/>
  </p:handoutMasterIdLst>
  <p:sldIdLst>
    <p:sldId id="256" r:id="rId2"/>
    <p:sldId id="278" r:id="rId3"/>
    <p:sldId id="287" r:id="rId4"/>
    <p:sldId id="289" r:id="rId5"/>
    <p:sldId id="283" r:id="rId6"/>
    <p:sldId id="285" r:id="rId7"/>
    <p:sldId id="286" r:id="rId8"/>
    <p:sldId id="257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81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6276"/>
  </p:normalViewPr>
  <p:slideViewPr>
    <p:cSldViewPr snapToGrid="0">
      <p:cViewPr varScale="1">
        <p:scale>
          <a:sx n="121" d="100"/>
          <a:sy n="121" d="100"/>
        </p:scale>
        <p:origin x="14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192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A0D85-AF31-478D-9EEE-AB7615EDB34B}" type="datetimeFigureOut">
              <a:rPr lang="pt-BR" smtClean="0"/>
              <a:t>13/06/17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80EA3-EF07-4BF3-BBBF-E83ABAF794C4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437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47623" y="1506433"/>
            <a:ext cx="8426083" cy="66999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pt-BR" dirty="0"/>
              <a:t>Clique para editar o título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0" y="2176463"/>
            <a:ext cx="8387878" cy="2871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/>
            </a:lvl1pPr>
            <a:lvl2pPr marL="457200" indent="0" algn="r">
              <a:buNone/>
              <a:defRPr sz="1600"/>
            </a:lvl2pPr>
            <a:lvl3pPr marL="914400" indent="0" algn="r">
              <a:buNone/>
              <a:defRPr sz="16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pPr lvl="0"/>
            <a:r>
              <a:rPr lang="pt-BR" dirty="0"/>
              <a:t>Nome do autor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364417" y="2517789"/>
            <a:ext cx="8379061" cy="2871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/>
            </a:lvl1pPr>
            <a:lvl2pPr marL="457200" indent="0" algn="r">
              <a:buNone/>
              <a:defRPr sz="1600"/>
            </a:lvl2pPr>
            <a:lvl3pPr marL="914400" indent="0" algn="r">
              <a:buNone/>
              <a:defRPr sz="16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pPr lvl="0"/>
            <a:r>
              <a:rPr lang="pt-BR" dirty="0"/>
              <a:t>Especialização, formação etc.</a:t>
            </a:r>
          </a:p>
        </p:txBody>
      </p:sp>
    </p:spTree>
    <p:extLst>
      <p:ext uri="{BB962C8B-B14F-4D97-AF65-F5344CB8AC3E}">
        <p14:creationId xmlns:p14="http://schemas.microsoft.com/office/powerpoint/2010/main" val="120199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93637" y="1398588"/>
            <a:ext cx="8756726" cy="355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b="1"/>
            </a:lvl1pPr>
          </a:lstStyle>
          <a:p>
            <a:pPr lvl="0"/>
            <a:r>
              <a:rPr lang="pt-BR" dirty="0"/>
              <a:t>Contato</a:t>
            </a:r>
          </a:p>
        </p:txBody>
      </p:sp>
      <p:sp>
        <p:nvSpPr>
          <p:cNvPr id="5" name="Espaço Reservado para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193637" y="1905992"/>
            <a:ext cx="8756727" cy="355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600" b="0"/>
            </a:lvl1pPr>
          </a:lstStyle>
          <a:p>
            <a:pPr lvl="0"/>
            <a:r>
              <a:rPr lang="pt-BR" dirty="0"/>
              <a:t>E-mail:</a:t>
            </a:r>
          </a:p>
        </p:txBody>
      </p:sp>
      <p:sp>
        <p:nvSpPr>
          <p:cNvPr id="6" name="Espaço Reservado para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193636" y="2284300"/>
            <a:ext cx="8756727" cy="361878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600" b="0"/>
            </a:lvl1pPr>
          </a:lstStyle>
          <a:p>
            <a:pPr lvl="0"/>
            <a:r>
              <a:rPr lang="pt-BR" dirty="0"/>
              <a:t>Telefone:</a:t>
            </a:r>
          </a:p>
        </p:txBody>
      </p:sp>
      <p:sp>
        <p:nvSpPr>
          <p:cNvPr id="7" name="Espaço Reservado para Texto 3"/>
          <p:cNvSpPr>
            <a:spLocks noGrp="1"/>
          </p:cNvSpPr>
          <p:nvPr>
            <p:ph type="body" sz="quarter" idx="13" hasCustomPrompt="1"/>
          </p:nvPr>
        </p:nvSpPr>
        <p:spPr>
          <a:xfrm>
            <a:off x="193636" y="2667694"/>
            <a:ext cx="8756727" cy="258388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600" b="0"/>
            </a:lvl1pPr>
          </a:lstStyle>
          <a:p>
            <a:pPr lvl="0"/>
            <a:r>
              <a:rPr lang="pt-BR" dirty="0"/>
              <a:t>Site:</a:t>
            </a:r>
          </a:p>
        </p:txBody>
      </p:sp>
    </p:spTree>
    <p:extLst>
      <p:ext uri="{BB962C8B-B14F-4D97-AF65-F5344CB8AC3E}">
        <p14:creationId xmlns:p14="http://schemas.microsoft.com/office/powerpoint/2010/main" val="223005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631982"/>
            <a:ext cx="788670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pt-BR" dirty="0" smtClean="0">
                <a:solidFill>
                  <a:schemeClr val="tx1"/>
                </a:solidFill>
              </a:defRPr>
            </a:lvl1pPr>
            <a:lvl2pPr>
              <a:defRPr lang="pt-BR" dirty="0" smtClean="0">
                <a:solidFill>
                  <a:schemeClr val="tx1"/>
                </a:solidFill>
              </a:defRPr>
            </a:lvl2pPr>
            <a:lvl3pPr>
              <a:defRPr lang="pt-BR" dirty="0" smtClean="0">
                <a:solidFill>
                  <a:schemeClr val="tx1"/>
                </a:solidFill>
              </a:defRPr>
            </a:lvl3pPr>
            <a:lvl4pPr>
              <a:defRPr lang="pt-BR" dirty="0" smtClean="0">
                <a:solidFill>
                  <a:schemeClr val="tx1"/>
                </a:solidFill>
              </a:defRPr>
            </a:lvl4pPr>
            <a:lvl5pP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7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1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4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956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5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7363" y="449263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7363" y="2049463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278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7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1944895"/>
            <a:ext cx="3740146" cy="393767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593514" y="1944895"/>
            <a:ext cx="3921835" cy="39376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0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13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73" r:id="rId3"/>
    <p:sldLayoutId id="2147483674" r:id="rId4"/>
    <p:sldLayoutId id="2147483662" r:id="rId5"/>
    <p:sldLayoutId id="2147483666" r:id="rId6"/>
    <p:sldLayoutId id="2147483668" r:id="rId7"/>
    <p:sldLayoutId id="2147483672" r:id="rId8"/>
    <p:sldLayoutId id="2147483671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75818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7581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581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7581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581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581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Automatização de processo de </a:t>
            </a:r>
            <a:r>
              <a:rPr lang="pt-BR" sz="2400" dirty="0" smtClean="0"/>
              <a:t>limpeza de piscina olímpica  </a:t>
            </a:r>
            <a:endParaRPr lang="pt-BR" sz="2400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355600" y="2232612"/>
            <a:ext cx="8387878" cy="287127"/>
          </a:xfrm>
        </p:spPr>
        <p:txBody>
          <a:bodyPr/>
          <a:lstStyle/>
          <a:p>
            <a:r>
              <a:rPr lang="pt-BR" sz="1800" b="1" dirty="0" smtClean="0"/>
              <a:t>Maria Teresa Silva Santos</a:t>
            </a:r>
            <a:endParaRPr lang="pt-BR" sz="1800" b="1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364417" y="2557894"/>
            <a:ext cx="8379061" cy="287127"/>
          </a:xfrm>
        </p:spPr>
        <p:txBody>
          <a:bodyPr/>
          <a:lstStyle/>
          <a:p>
            <a:r>
              <a:rPr lang="pt-BR" dirty="0"/>
              <a:t>Engenharia de Computação | Campus Araranguá</a:t>
            </a:r>
          </a:p>
        </p:txBody>
      </p:sp>
    </p:spTree>
    <p:extLst>
      <p:ext uri="{BB962C8B-B14F-4D97-AF65-F5344CB8AC3E}">
        <p14:creationId xmlns:p14="http://schemas.microsoft.com/office/powerpoint/2010/main" val="171054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8650" y="1446922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pt-BR" sz="2400" dirty="0">
                <a:solidFill>
                  <a:schemeClr val="tx1"/>
                </a:solidFill>
              </a:rPr>
              <a:t>A </a:t>
            </a:r>
            <a:r>
              <a:rPr lang="pt-BR" sz="2400" dirty="0" smtClean="0">
                <a:solidFill>
                  <a:schemeClr val="tx1"/>
                </a:solidFill>
              </a:rPr>
              <a:t>limpeza de uma piscina é </a:t>
            </a:r>
            <a:r>
              <a:rPr lang="pt-BR" sz="2400" dirty="0">
                <a:solidFill>
                  <a:schemeClr val="tx1"/>
                </a:solidFill>
              </a:rPr>
              <a:t>constituída de </a:t>
            </a:r>
            <a:r>
              <a:rPr lang="pt-BR" sz="2400" dirty="0" smtClean="0">
                <a:solidFill>
                  <a:schemeClr val="tx1"/>
                </a:solidFill>
              </a:rPr>
              <a:t>basicamente 3 processos: filtragem, verificar n</a:t>
            </a:r>
            <a:r>
              <a:rPr lang="pt-BR" sz="2400" dirty="0" smtClean="0">
                <a:solidFill>
                  <a:schemeClr val="tx1"/>
                </a:solidFill>
              </a:rPr>
              <a:t>íveis físicos e químicos da água e aplicar produtos.</a:t>
            </a:r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O processo de </a:t>
            </a:r>
            <a:r>
              <a:rPr lang="pt-BR" sz="2400" dirty="0" smtClean="0">
                <a:solidFill>
                  <a:schemeClr val="tx1"/>
                </a:solidFill>
              </a:rPr>
              <a:t>aplicaç</a:t>
            </a:r>
            <a:r>
              <a:rPr lang="pt-BR" sz="2400" dirty="0" smtClean="0">
                <a:solidFill>
                  <a:schemeClr val="tx1"/>
                </a:solidFill>
              </a:rPr>
              <a:t>ão de produtos </a:t>
            </a:r>
            <a:r>
              <a:rPr lang="pt-BR" sz="2400" dirty="0" smtClean="0">
                <a:solidFill>
                  <a:schemeClr val="tx1"/>
                </a:solidFill>
              </a:rPr>
              <a:t>é </a:t>
            </a:r>
            <a:r>
              <a:rPr lang="pt-BR" sz="2400" dirty="0">
                <a:solidFill>
                  <a:schemeClr val="tx1"/>
                </a:solidFill>
              </a:rPr>
              <a:t>o qual demanda maior </a:t>
            </a:r>
            <a:r>
              <a:rPr lang="pt-BR" sz="2400" dirty="0" smtClean="0">
                <a:solidFill>
                  <a:schemeClr val="tx1"/>
                </a:solidFill>
              </a:rPr>
              <a:t>atenção, </a:t>
            </a:r>
            <a:r>
              <a:rPr lang="pt-BR" sz="2400" dirty="0">
                <a:solidFill>
                  <a:schemeClr val="tx1"/>
                </a:solidFill>
              </a:rPr>
              <a:t>pois </a:t>
            </a:r>
            <a:r>
              <a:rPr lang="pt-BR" sz="2400" dirty="0" smtClean="0">
                <a:solidFill>
                  <a:schemeClr val="tx1"/>
                </a:solidFill>
              </a:rPr>
              <a:t>necessita de uma quantidade controlada e certa.</a:t>
            </a:r>
            <a:endParaRPr lang="pt-B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15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8650" y="1446922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pt-BR" sz="2400" dirty="0">
                <a:solidFill>
                  <a:schemeClr val="tx1"/>
                </a:solidFill>
              </a:rPr>
              <a:t>O processo de </a:t>
            </a:r>
            <a:r>
              <a:rPr lang="pt-BR" sz="2400" dirty="0" smtClean="0">
                <a:solidFill>
                  <a:schemeClr val="tx1"/>
                </a:solidFill>
              </a:rPr>
              <a:t>limpeza </a:t>
            </a:r>
            <a:r>
              <a:rPr lang="pt-BR" sz="2400" dirty="0">
                <a:solidFill>
                  <a:schemeClr val="tx1"/>
                </a:solidFill>
              </a:rPr>
              <a:t>pode ser modelado como uma máquina de estados, de </a:t>
            </a:r>
            <a:r>
              <a:rPr lang="pt-BR" sz="2400" dirty="0" smtClean="0">
                <a:solidFill>
                  <a:schemeClr val="tx1"/>
                </a:solidFill>
              </a:rPr>
              <a:t>6 estados</a:t>
            </a:r>
            <a:r>
              <a:rPr lang="pt-BR" sz="2400" dirty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Enchimento;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>
                <a:solidFill>
                  <a:schemeClr val="tx1"/>
                </a:solidFill>
              </a:rPr>
              <a:t>Filtragem;</a:t>
            </a:r>
            <a:endParaRPr lang="pt-BR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>
                <a:solidFill>
                  <a:schemeClr val="tx1"/>
                </a:solidFill>
              </a:rPr>
              <a:t>Aplicaç</a:t>
            </a:r>
            <a:r>
              <a:rPr lang="pt-BR" sz="2400" dirty="0" smtClean="0">
                <a:solidFill>
                  <a:schemeClr val="tx1"/>
                </a:solidFill>
              </a:rPr>
              <a:t>ão de </a:t>
            </a:r>
            <a:r>
              <a:rPr lang="pt-BR" sz="2400" dirty="0" err="1" smtClean="0">
                <a:solidFill>
                  <a:schemeClr val="tx1"/>
                </a:solidFill>
              </a:rPr>
              <a:t>Algicida</a:t>
            </a:r>
            <a:r>
              <a:rPr lang="pt-BR" sz="2400" dirty="0" smtClean="0">
                <a:solidFill>
                  <a:schemeClr val="tx1"/>
                </a:solidFill>
              </a:rPr>
              <a:t>;</a:t>
            </a:r>
            <a:endParaRPr lang="pt-BR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>
                <a:solidFill>
                  <a:schemeClr val="tx1"/>
                </a:solidFill>
              </a:rPr>
              <a:t>Verificaç</a:t>
            </a:r>
            <a:r>
              <a:rPr lang="pt-BR" sz="2400" dirty="0" smtClean="0">
                <a:solidFill>
                  <a:schemeClr val="tx1"/>
                </a:solidFill>
              </a:rPr>
              <a:t>ão de nível da Alcalinidade total</a:t>
            </a:r>
            <a:r>
              <a:rPr lang="pt-BR" sz="2400" dirty="0" smtClean="0">
                <a:solidFill>
                  <a:schemeClr val="tx1"/>
                </a:solidFill>
              </a:rPr>
              <a:t>;</a:t>
            </a:r>
            <a:endParaRPr lang="pt-BR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Verificação </a:t>
            </a:r>
            <a:r>
              <a:rPr lang="pt-BR" sz="2400" dirty="0" smtClean="0">
                <a:solidFill>
                  <a:schemeClr val="tx1"/>
                </a:solidFill>
              </a:rPr>
              <a:t>de n</a:t>
            </a:r>
            <a:r>
              <a:rPr lang="pt-BR" sz="2400" dirty="0" smtClean="0">
                <a:solidFill>
                  <a:schemeClr val="tx1"/>
                </a:solidFill>
              </a:rPr>
              <a:t>ível de</a:t>
            </a:r>
            <a:r>
              <a:rPr lang="pt-BR" sz="2400" dirty="0" smtClean="0">
                <a:solidFill>
                  <a:schemeClr val="tx1"/>
                </a:solidFill>
              </a:rPr>
              <a:t> PH;</a:t>
            </a:r>
            <a:endParaRPr lang="pt-BR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>
                <a:solidFill>
                  <a:schemeClr val="tx1"/>
                </a:solidFill>
              </a:rPr>
              <a:t>Verificaç</a:t>
            </a:r>
            <a:r>
              <a:rPr lang="pt-BR" sz="2400" dirty="0" smtClean="0">
                <a:solidFill>
                  <a:schemeClr val="tx1"/>
                </a:solidFill>
              </a:rPr>
              <a:t>ão de nível de Cloro</a:t>
            </a:r>
            <a:r>
              <a:rPr lang="pt-BR" sz="2400" dirty="0">
                <a:solidFill>
                  <a:schemeClr val="tx1"/>
                </a:solidFill>
              </a:rPr>
              <a:t>.</a:t>
            </a:r>
            <a:endParaRPr lang="pt-B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43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8650" y="1446922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pt-BR" sz="2400" dirty="0" smtClean="0">
                <a:solidFill>
                  <a:schemeClr val="tx1"/>
                </a:solidFill>
              </a:rPr>
              <a:t>Dependendo do n</a:t>
            </a:r>
            <a:r>
              <a:rPr lang="pt-BR" sz="2400" dirty="0" smtClean="0">
                <a:solidFill>
                  <a:schemeClr val="tx1"/>
                </a:solidFill>
              </a:rPr>
              <a:t>ível de PH e AT um produto diferente é aplicado.</a:t>
            </a:r>
          </a:p>
          <a:p>
            <a:pPr lvl="1"/>
            <a:r>
              <a:rPr lang="pt-BR" sz="1600" dirty="0" smtClean="0">
                <a:solidFill>
                  <a:schemeClr val="tx1"/>
                </a:solidFill>
              </a:rPr>
              <a:t>Valor ideal do PH: 5, 6 ou 7;</a:t>
            </a:r>
          </a:p>
          <a:p>
            <a:pPr lvl="1"/>
            <a:r>
              <a:rPr lang="pt-BR" sz="1600" dirty="0" smtClean="0">
                <a:solidFill>
                  <a:schemeClr val="tx1"/>
                </a:solidFill>
              </a:rPr>
              <a:t>Valor ideal da AT: 7 ou 8;</a:t>
            </a:r>
          </a:p>
          <a:p>
            <a:pPr lvl="1"/>
            <a:r>
              <a:rPr lang="pt-BR" sz="1600" dirty="0" smtClean="0">
                <a:solidFill>
                  <a:schemeClr val="tx1"/>
                </a:solidFill>
              </a:rPr>
              <a:t>Valor ideal </a:t>
            </a:r>
            <a:r>
              <a:rPr lang="pt-BR" sz="1600" smtClean="0">
                <a:solidFill>
                  <a:schemeClr val="tx1"/>
                </a:solidFill>
              </a:rPr>
              <a:t>do Cloro: 8 ou 9.</a:t>
            </a:r>
            <a:endParaRPr lang="pt-BR" sz="16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Para simulação, os valores de tempo estão em segundos, cabendo citar que no processo real esse tempo é em </a:t>
            </a:r>
            <a:r>
              <a:rPr lang="pt-BR" sz="2400" dirty="0" smtClean="0">
                <a:solidFill>
                  <a:schemeClr val="tx1"/>
                </a:solidFill>
              </a:rPr>
              <a:t>horas ou minutos.</a:t>
            </a:r>
            <a:endParaRPr lang="pt-B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80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8650" y="1446922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pt-BR" sz="2400" dirty="0">
                <a:solidFill>
                  <a:schemeClr val="tx1"/>
                </a:solidFill>
              </a:rPr>
              <a:t>Digitais: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chemeClr val="tx1"/>
                </a:solidFill>
              </a:rPr>
              <a:t>Sensor </a:t>
            </a:r>
            <a:r>
              <a:rPr lang="pt-BR" sz="2000" dirty="0">
                <a:solidFill>
                  <a:schemeClr val="tx1"/>
                </a:solidFill>
              </a:rPr>
              <a:t>de nível de água.</a:t>
            </a:r>
          </a:p>
          <a:p>
            <a:r>
              <a:rPr lang="pt-BR" sz="2400" dirty="0">
                <a:solidFill>
                  <a:schemeClr val="tx1"/>
                </a:solidFill>
              </a:rPr>
              <a:t>Analógicas: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chemeClr val="tx1"/>
                </a:solidFill>
              </a:rPr>
              <a:t>Sensor </a:t>
            </a:r>
            <a:r>
              <a:rPr lang="pt-BR" sz="2000" dirty="0">
                <a:solidFill>
                  <a:schemeClr val="tx1"/>
                </a:solidFill>
              </a:rPr>
              <a:t>de </a:t>
            </a:r>
            <a:r>
              <a:rPr lang="pt-BR" sz="2000" dirty="0" err="1" smtClean="0">
                <a:solidFill>
                  <a:schemeClr val="tx1"/>
                </a:solidFill>
              </a:rPr>
              <a:t>Ph</a:t>
            </a:r>
            <a:r>
              <a:rPr lang="pt-BR" sz="2000" dirty="0" smtClean="0">
                <a:solidFill>
                  <a:schemeClr val="tx1"/>
                </a:solidFill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chemeClr val="tx1"/>
                </a:solidFill>
              </a:rPr>
              <a:t>Sensor de Alcalinidade Total;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chemeClr val="tx1"/>
                </a:solidFill>
              </a:rPr>
              <a:t>Sensor de Cloro.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01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8650" y="1446922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pt-BR" sz="2400" dirty="0">
                <a:solidFill>
                  <a:schemeClr val="tx1"/>
                </a:solidFill>
              </a:rPr>
              <a:t>Válvula de água</a:t>
            </a:r>
          </a:p>
          <a:p>
            <a:r>
              <a:rPr lang="pt-BR" sz="2400" dirty="0">
                <a:solidFill>
                  <a:schemeClr val="tx1"/>
                </a:solidFill>
              </a:rPr>
              <a:t>Válvula </a:t>
            </a:r>
            <a:r>
              <a:rPr lang="pt-BR" sz="2400" dirty="0" smtClean="0">
                <a:solidFill>
                  <a:schemeClr val="tx1"/>
                </a:solidFill>
              </a:rPr>
              <a:t>de Elevador e redutor de alcalinidade;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V</a:t>
            </a:r>
            <a:r>
              <a:rPr lang="pt-BR" sz="2400" dirty="0" smtClean="0">
                <a:solidFill>
                  <a:schemeClr val="tx1"/>
                </a:solidFill>
              </a:rPr>
              <a:t>álvula de Elevador e redutor de PH</a:t>
            </a:r>
            <a:r>
              <a:rPr lang="pt-BR" sz="2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V</a:t>
            </a:r>
            <a:r>
              <a:rPr lang="pt-BR" sz="2400" dirty="0" smtClean="0">
                <a:solidFill>
                  <a:schemeClr val="tx1"/>
                </a:solidFill>
              </a:rPr>
              <a:t>álvula de Cloro</a:t>
            </a:r>
            <a:r>
              <a:rPr lang="pt-BR" sz="2400" dirty="0" smtClean="0">
                <a:solidFill>
                  <a:schemeClr val="tx1"/>
                </a:solidFill>
              </a:rPr>
              <a:t>;</a:t>
            </a:r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 smtClean="0">
                <a:solidFill>
                  <a:schemeClr val="tx1"/>
                </a:solidFill>
              </a:rPr>
              <a:t>Motor de Filtragem.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78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10" y="1210442"/>
            <a:ext cx="6831979" cy="473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4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Contato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193637" y="1825782"/>
            <a:ext cx="8756727" cy="355600"/>
          </a:xfrm>
        </p:spPr>
        <p:txBody>
          <a:bodyPr/>
          <a:lstStyle/>
          <a:p>
            <a:r>
              <a:rPr lang="pt-BR" dirty="0"/>
              <a:t>E-mail: </a:t>
            </a:r>
            <a:r>
              <a:rPr lang="pt-BR" dirty="0" smtClean="0"/>
              <a:t>mariat95@gmail</a:t>
            </a:r>
            <a:r>
              <a:rPr lang="pt-BR" dirty="0" smtClean="0"/>
              <a:t>.com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193636" y="2196068"/>
            <a:ext cx="8756727" cy="361878"/>
          </a:xfrm>
        </p:spPr>
        <p:txBody>
          <a:bodyPr/>
          <a:lstStyle/>
          <a:p>
            <a:r>
              <a:rPr lang="pt-BR" dirty="0"/>
              <a:t>Telefone: (48) </a:t>
            </a:r>
            <a:r>
              <a:rPr lang="pt-BR" dirty="0" smtClean="0"/>
              <a:t>998032709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88374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789</TotalTime>
  <Words>246</Words>
  <Application>Microsoft Macintosh PowerPoint</Application>
  <PresentationFormat>Apresentação na tela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Calibri</vt:lpstr>
      <vt:lpstr>Wingdings</vt:lpstr>
      <vt:lpstr>Arial</vt:lpstr>
      <vt:lpstr>Tema do Office</vt:lpstr>
      <vt:lpstr>Automatização de processo de limpeza de piscina olímpica  </vt:lpstr>
      <vt:lpstr>Introdução</vt:lpstr>
      <vt:lpstr>Definição do problema</vt:lpstr>
      <vt:lpstr>Definição do problema</vt:lpstr>
      <vt:lpstr>Entradas</vt:lpstr>
      <vt:lpstr>Saídas</vt:lpstr>
      <vt:lpstr>Simulação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</dc:creator>
  <cp:lastModifiedBy>Maria T</cp:lastModifiedBy>
  <cp:revision>52</cp:revision>
  <dcterms:created xsi:type="dcterms:W3CDTF">2014-05-15T19:13:18Z</dcterms:created>
  <dcterms:modified xsi:type="dcterms:W3CDTF">2017-06-13T22:30:55Z</dcterms:modified>
</cp:coreProperties>
</file>