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97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3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27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1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4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3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1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4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1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4429DD-134F-496E-90D9-1BB59AC7D79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3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061F-9005-40ED-A98E-ACD06BE90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153640"/>
            <a:ext cx="8991600" cy="1828800"/>
          </a:xfrm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C++ Tamagotchi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20FE6-6000-4124-AFE6-41C1D5746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5019731"/>
            <a:ext cx="6801612" cy="132920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Eleanor Pahl and Maria Babcock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371CA-DD6C-420F-83BE-06DBB1CD060B}"/>
              </a:ext>
            </a:extLst>
          </p:cNvPr>
          <p:cNvSpPr txBox="1"/>
          <p:nvPr/>
        </p:nvSpPr>
        <p:spPr>
          <a:xfrm>
            <a:off x="7423501" y="1362023"/>
            <a:ext cx="32239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    __       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  _/ '&gt;        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_ _.-'(   )'-._ _ 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'=._.=-(   )-=._.='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  |/-\|       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  Y  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Y</a:t>
            </a:r>
            <a:endParaRPr lang="en-US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8A634-774C-4F2E-9F7B-EC7DCB89F5A0}"/>
              </a:ext>
            </a:extLst>
          </p:cNvPr>
          <p:cNvSpPr txBox="1"/>
          <p:nvPr/>
        </p:nvSpPr>
        <p:spPr>
          <a:xfrm>
            <a:off x="4927250" y="1085024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/\_____/\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/  o  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\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( ==  ^  == )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)         (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(           )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( (  )   (  ) )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(__(__)___(__)__)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CBDCD-F7D2-4D66-94A0-93BD29AA467C}"/>
              </a:ext>
            </a:extLst>
          </p:cNvPr>
          <p:cNvSpPr txBox="1"/>
          <p:nvPr/>
        </p:nvSpPr>
        <p:spPr>
          <a:xfrm>
            <a:off x="2113059" y="254027"/>
            <a:ext cx="22108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  __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 /  \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/ ..|\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(_\  |_)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/  \@'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/     \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_  /  `   |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\\/  \  | _\ 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\   /_ || \\_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\____)|_) \_)</a:t>
            </a:r>
          </a:p>
        </p:txBody>
      </p:sp>
    </p:spTree>
    <p:extLst>
      <p:ext uri="{BB962C8B-B14F-4D97-AF65-F5344CB8AC3E}">
        <p14:creationId xmlns:p14="http://schemas.microsoft.com/office/powerpoint/2010/main" val="296009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24B1-359C-4081-874B-2469E37C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70901"/>
            <a:ext cx="7729728" cy="118872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3163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DE6A-C205-456D-B405-80D3600F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84975"/>
            <a:ext cx="7729728" cy="1188720"/>
          </a:xfrm>
        </p:spPr>
        <p:txBody>
          <a:bodyPr/>
          <a:lstStyle/>
          <a:p>
            <a:r>
              <a:rPr lang="en-US" dirty="0"/>
              <a:t>Style Guide: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3AA0-282F-48E6-BA09-D78A2698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574" y="1828800"/>
            <a:ext cx="7658849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</a:rPr>
              <a:t>camelCaseFunction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/*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Comment at top of function to describe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purpose of function, how it works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*/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9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DE6A-C205-456D-B405-80D3600F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79006"/>
            <a:ext cx="7729728" cy="1188720"/>
          </a:xfrm>
        </p:spPr>
        <p:txBody>
          <a:bodyPr/>
          <a:lstStyle/>
          <a:p>
            <a:r>
              <a:rPr lang="en-US" dirty="0"/>
              <a:t>Style Guide: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3AA0-282F-48E6-BA09-D78A2698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857" y="1828800"/>
            <a:ext cx="6786284" cy="471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</a:rPr>
              <a:t>UppercaseClass</a:t>
            </a:r>
            <a:r>
              <a:rPr lang="en-US" sz="2400" dirty="0">
                <a:latin typeface="Consolas" panose="020B0609020204030204" pitchFamily="49" charset="0"/>
              </a:rPr>
              <a:t> : public </a:t>
            </a:r>
            <a:r>
              <a:rPr lang="en-US" sz="2400" dirty="0" err="1">
                <a:latin typeface="Consolas" panose="020B0609020204030204" pitchFamily="49" charset="0"/>
              </a:rPr>
              <a:t>OtherClass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/*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Comment explaining purpose of class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*/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private: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string field;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UppercaseClass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~</a:t>
            </a:r>
            <a:r>
              <a:rPr lang="en-US" sz="2400" dirty="0" err="1">
                <a:latin typeface="Consolas" panose="020B0609020204030204" pitchFamily="49" charset="0"/>
              </a:rPr>
              <a:t>UppercaseClass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classFunction</a:t>
            </a:r>
            <a:r>
              <a:rPr lang="en-US" sz="2400" dirty="0">
                <a:latin typeface="Consolas" panose="020B0609020204030204" pitchFamily="49" charset="0"/>
              </a:rPr>
              <a:t>(int input);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5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DE6A-C205-456D-B405-80D3600F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4904"/>
            <a:ext cx="7729728" cy="1188720"/>
          </a:xfrm>
        </p:spPr>
        <p:txBody>
          <a:bodyPr/>
          <a:lstStyle/>
          <a:p>
            <a:r>
              <a:rPr lang="en-US" dirty="0"/>
              <a:t>Style Guide: MISC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3AA0-282F-48E6-BA09-D78A2698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176" y="1828800"/>
            <a:ext cx="8471648" cy="4518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camelCaseVariableName</a:t>
            </a:r>
            <a:r>
              <a:rPr lang="en-US" sz="2400" dirty="0">
                <a:latin typeface="Consolas" panose="020B0609020204030204" pitchFamily="49" charset="0"/>
              </a:rPr>
              <a:t>·=·“Spaces between equals”;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&lt;&lt;“No spaces with insertion operators”&lt;&lt;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(space==“none”)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// No spaces between equalities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4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AB0F74-C844-40F2-833E-550FC517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" b="2"/>
          <a:stretch/>
        </p:blipFill>
        <p:spPr>
          <a:xfrm>
            <a:off x="2601393" y="530698"/>
            <a:ext cx="6989214" cy="579660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C6DE6A-C205-456D-B405-80D3600F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99" y="315139"/>
            <a:ext cx="3769240" cy="1188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vert="horz" lIns="182880" tIns="182880" rIns="182880" bIns="182880" rtlCol="0">
            <a:normAutofit fontScale="90000"/>
          </a:bodyPr>
          <a:lstStyle/>
          <a:p>
            <a:r>
              <a:rPr lang="en-US" dirty="0"/>
              <a:t>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345057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6872-C57B-4CC3-8AC2-210EC199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C7D2-00C9-4441-91E0-3AC81897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101983"/>
          </a:xfrm>
        </p:spPr>
        <p:txBody>
          <a:bodyPr/>
          <a:lstStyle/>
          <a:p>
            <a:r>
              <a:rPr lang="en-US" dirty="0"/>
              <a:t>Choose pet type</a:t>
            </a:r>
          </a:p>
          <a:p>
            <a:r>
              <a:rPr lang="en-US" dirty="0"/>
              <a:t>Choose name</a:t>
            </a:r>
          </a:p>
          <a:p>
            <a:r>
              <a:rPr lang="en-US" dirty="0"/>
              <a:t>Choose to feed or interact</a:t>
            </a:r>
          </a:p>
          <a:p>
            <a:r>
              <a:rPr lang="en-US" dirty="0"/>
              <a:t>Once done with pet, you get a pet journal</a:t>
            </a:r>
          </a:p>
          <a:p>
            <a:r>
              <a:rPr lang="en-US" dirty="0"/>
              <a:t>Then can choose another pet if you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F82DE-5DFA-4E73-B04D-63683F0F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638044"/>
            <a:ext cx="3870092" cy="22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5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890A-49FB-46E2-987B-14AFE98A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text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214C-3E99-4750-A6D7-60B4976F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101983"/>
          </a:xfrm>
        </p:spPr>
        <p:txBody>
          <a:bodyPr/>
          <a:lstStyle/>
          <a:p>
            <a:r>
              <a:rPr lang="en-US" dirty="0"/>
              <a:t>Separate file that contains all variation of art used</a:t>
            </a:r>
          </a:p>
          <a:p>
            <a:r>
              <a:rPr lang="en-US" dirty="0"/>
              <a:t>Each piece is labeled with a string </a:t>
            </a:r>
          </a:p>
          <a:p>
            <a:r>
              <a:rPr lang="en-US" dirty="0"/>
              <a:t>A function called “</a:t>
            </a:r>
            <a:r>
              <a:rPr lang="en-US" dirty="0" err="1"/>
              <a:t>retrieveArt</a:t>
            </a:r>
            <a:r>
              <a:rPr lang="en-US" dirty="0"/>
              <a:t>” looks for the corresponding string to the </a:t>
            </a:r>
            <a:r>
              <a:rPr lang="en-US" dirty="0" err="1"/>
              <a:t>the</a:t>
            </a:r>
            <a:r>
              <a:rPr lang="en-US" dirty="0"/>
              <a:t> user’s action choice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80356-1F4F-4DA7-93DA-6FFDAFB55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472" y="2638044"/>
            <a:ext cx="2790392" cy="318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0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0205-A4AE-4EC1-A486-CE6C14B9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journal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1301-7A2C-4477-8B38-6E10CBAA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101983"/>
          </a:xfrm>
        </p:spPr>
        <p:txBody>
          <a:bodyPr/>
          <a:lstStyle/>
          <a:p>
            <a:r>
              <a:rPr lang="en-US" dirty="0"/>
              <a:t>To remember your journey, each pet that get creates gets a pet journal</a:t>
            </a:r>
          </a:p>
          <a:p>
            <a:r>
              <a:rPr lang="en-US" dirty="0"/>
              <a:t>Journal contains record of all actions, as well as how they affected mood and hunger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B9A03-9E15-41E0-A029-95C34FD1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305" y="2638044"/>
            <a:ext cx="2200559" cy="362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5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89B0-946A-409D-B588-D029F0D3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4237-B4C6-415C-9290-55E674A1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101983"/>
          </a:xfrm>
        </p:spPr>
        <p:txBody>
          <a:bodyPr/>
          <a:lstStyle/>
          <a:p>
            <a:r>
              <a:rPr lang="en-US" dirty="0"/>
              <a:t>Each pet has a mood and hunger</a:t>
            </a:r>
          </a:p>
          <a:p>
            <a:r>
              <a:rPr lang="en-US" dirty="0"/>
              <a:t>Affected by the feeding options and interaction options.</a:t>
            </a:r>
          </a:p>
          <a:p>
            <a:r>
              <a:rPr lang="en-US" dirty="0"/>
              <a:t>The number associated with mood, then gets translated to being excited, happy, sad,…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96964-5874-412A-A8B8-75602C7A0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217" y="2638044"/>
            <a:ext cx="3631647" cy="296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675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384</TotalTime>
  <Words>337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Gill Sans MT</vt:lpstr>
      <vt:lpstr>Parcel</vt:lpstr>
      <vt:lpstr>C++ Tamagotchi </vt:lpstr>
      <vt:lpstr>Style Guide: Functions</vt:lpstr>
      <vt:lpstr>Style Guide: Classes</vt:lpstr>
      <vt:lpstr>Style Guide: MISC</vt:lpstr>
      <vt:lpstr>UML Class diagram</vt:lpstr>
      <vt:lpstr>Main idea</vt:lpstr>
      <vt:lpstr>Print text art</vt:lpstr>
      <vt:lpstr>Pet journal</vt:lpstr>
      <vt:lpstr>Pet Stats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Tamagotchi </dc:title>
  <dc:creator>Pahl, Eleanor M.</dc:creator>
  <cp:lastModifiedBy>Maria Babcock</cp:lastModifiedBy>
  <cp:revision>5</cp:revision>
  <dcterms:created xsi:type="dcterms:W3CDTF">2021-11-12T22:18:21Z</dcterms:created>
  <dcterms:modified xsi:type="dcterms:W3CDTF">2021-11-15T21:25:08Z</dcterms:modified>
</cp:coreProperties>
</file>