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79" d="100"/>
          <a:sy n="79" d="100"/>
        </p:scale>
        <p:origin x="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29DD-134F-496E-90D9-1BB59AC7D79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DC4C-6D4E-4F3B-9EFF-55AF0F8B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97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29DD-134F-496E-90D9-1BB59AC7D79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DC4C-6D4E-4F3B-9EFF-55AF0F8B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29DD-134F-496E-90D9-1BB59AC7D79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DC4C-6D4E-4F3B-9EFF-55AF0F8B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3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29DD-134F-496E-90D9-1BB59AC7D79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DC4C-6D4E-4F3B-9EFF-55AF0F8B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0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29DD-134F-496E-90D9-1BB59AC7D79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DC4C-6D4E-4F3B-9EFF-55AF0F8B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27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29DD-134F-496E-90D9-1BB59AC7D79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DC4C-6D4E-4F3B-9EFF-55AF0F8B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1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29DD-134F-496E-90D9-1BB59AC7D79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DC4C-6D4E-4F3B-9EFF-55AF0F8B8CF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4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29DD-134F-496E-90D9-1BB59AC7D79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DC4C-6D4E-4F3B-9EFF-55AF0F8B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3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29DD-134F-496E-90D9-1BB59AC7D79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DC4C-6D4E-4F3B-9EFF-55AF0F8B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1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29DD-134F-496E-90D9-1BB59AC7D79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DC4C-6D4E-4F3B-9EFF-55AF0F8B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4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74429DD-134F-496E-90D9-1BB59AC7D79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DC4C-6D4E-4F3B-9EFF-55AF0F8B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1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74429DD-134F-496E-90D9-1BB59AC7D79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FEBDC4C-6D4E-4F3B-9EFF-55AF0F8B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3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061F-9005-40ED-A98E-ACD06BE90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153640"/>
            <a:ext cx="8991600" cy="1828800"/>
          </a:xfrm>
          <a:noFill/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C++ Tamagotchi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20FE6-6000-4124-AFE6-41C1D5746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3" y="5019731"/>
            <a:ext cx="6801612" cy="132920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90000"/>
                  </a:schemeClr>
                </a:solidFill>
              </a:rPr>
              <a:t>Eleanor Pahl and Maria Babcock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371CA-DD6C-420F-83BE-06DBB1CD060B}"/>
              </a:ext>
            </a:extLst>
          </p:cNvPr>
          <p:cNvSpPr txBox="1"/>
          <p:nvPr/>
        </p:nvSpPr>
        <p:spPr>
          <a:xfrm>
            <a:off x="7423501" y="1362023"/>
            <a:ext cx="32239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          __        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        _/ '&gt;         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  _ _.-'(   )'-._ _  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 '=._.=-(   )-=._.=' 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        |/-\|        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        Y   </a:t>
            </a:r>
            <a:r>
              <a:rPr lang="en-US" dirty="0" err="1">
                <a:solidFill>
                  <a:schemeClr val="accent4"/>
                </a:solidFill>
                <a:latin typeface="Consolas" panose="020B0609020204030204" pitchFamily="49" charset="0"/>
              </a:rPr>
              <a:t>Y</a:t>
            </a:r>
            <a:endParaRPr lang="en-US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A8A634-774C-4F2E-9F7B-EC7DCB89F5A0}"/>
              </a:ext>
            </a:extLst>
          </p:cNvPr>
          <p:cNvSpPr txBox="1"/>
          <p:nvPr/>
        </p:nvSpPr>
        <p:spPr>
          <a:xfrm>
            <a:off x="4927250" y="1085024"/>
            <a:ext cx="23374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  /\_____/\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 /  o   </a:t>
            </a:r>
            <a:r>
              <a:rPr lang="en-US" dirty="0" err="1">
                <a:solidFill>
                  <a:schemeClr val="accent4"/>
                </a:solidFill>
                <a:latin typeface="Consolas" panose="020B0609020204030204" pitchFamily="49" charset="0"/>
              </a:rPr>
              <a:t>o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\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( ==  ^  == )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 )         (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(           )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( (  )   (  ) )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(__(__)___(__)__)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7CBDCD-F7D2-4D66-94A0-93BD29AA467C}"/>
              </a:ext>
            </a:extLst>
          </p:cNvPr>
          <p:cNvSpPr txBox="1"/>
          <p:nvPr/>
        </p:nvSpPr>
        <p:spPr>
          <a:xfrm>
            <a:off x="2113059" y="254027"/>
            <a:ext cx="221086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        __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       /  \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      / ..|\ 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     (_\  |_) 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     /  \@' 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    /     \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_  /  `   |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\\/  \  | _\  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\   /_ || \\_ 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 \____)|_) \_)</a:t>
            </a:r>
          </a:p>
        </p:txBody>
      </p:sp>
    </p:spTree>
    <p:extLst>
      <p:ext uri="{BB962C8B-B14F-4D97-AF65-F5344CB8AC3E}">
        <p14:creationId xmlns:p14="http://schemas.microsoft.com/office/powerpoint/2010/main" val="2960092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24B1-359C-4081-874B-2469E37C1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70901"/>
            <a:ext cx="7729728" cy="118872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3163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6DE6A-C205-456D-B405-80D3600F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384975"/>
            <a:ext cx="7729728" cy="1188720"/>
          </a:xfrm>
        </p:spPr>
        <p:txBody>
          <a:bodyPr/>
          <a:lstStyle/>
          <a:p>
            <a:r>
              <a:rPr lang="en-US" dirty="0"/>
              <a:t>Style Guide: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23AA0-282F-48E6-BA09-D78A26984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6574" y="1828800"/>
            <a:ext cx="7658849" cy="31019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void </a:t>
            </a:r>
            <a:r>
              <a:rPr lang="en-US" sz="2400" dirty="0" err="1">
                <a:latin typeface="Consolas" panose="020B0609020204030204" pitchFamily="49" charset="0"/>
              </a:rPr>
              <a:t>camelCaseFunction</a:t>
            </a:r>
            <a:r>
              <a:rPr lang="en-US" sz="24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/*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Comment at top of function to describe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purpose of function, how it works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*/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09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6DE6A-C205-456D-B405-80D3600F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379006"/>
            <a:ext cx="7729728" cy="1188720"/>
          </a:xfrm>
        </p:spPr>
        <p:txBody>
          <a:bodyPr/>
          <a:lstStyle/>
          <a:p>
            <a:r>
              <a:rPr lang="en-US" dirty="0"/>
              <a:t>Style Guide: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23AA0-282F-48E6-BA09-D78A26984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2857" y="1828800"/>
            <a:ext cx="6786284" cy="47154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Class </a:t>
            </a:r>
            <a:r>
              <a:rPr lang="en-US" sz="2400" dirty="0" err="1">
                <a:latin typeface="Consolas" panose="020B0609020204030204" pitchFamily="49" charset="0"/>
              </a:rPr>
              <a:t>UppercaseClass</a:t>
            </a:r>
            <a:r>
              <a:rPr lang="en-US" sz="2400" dirty="0">
                <a:latin typeface="Consolas" panose="020B0609020204030204" pitchFamily="49" charset="0"/>
              </a:rPr>
              <a:t> : public </a:t>
            </a:r>
            <a:r>
              <a:rPr lang="en-US" sz="2400" dirty="0" err="1">
                <a:latin typeface="Consolas" panose="020B0609020204030204" pitchFamily="49" charset="0"/>
              </a:rPr>
              <a:t>OtherClass</a:t>
            </a:r>
            <a:r>
              <a:rPr lang="en-US" sz="2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/*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Comment explaining purpose of class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*/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private: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string field;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public: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UppercaseClass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~</a:t>
            </a:r>
            <a:r>
              <a:rPr lang="en-US" sz="2400" dirty="0" err="1">
                <a:latin typeface="Consolas" panose="020B0609020204030204" pitchFamily="49" charset="0"/>
              </a:rPr>
              <a:t>UppercaseClass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classFunction</a:t>
            </a:r>
            <a:r>
              <a:rPr lang="en-US" sz="2400" dirty="0">
                <a:latin typeface="Consolas" panose="020B0609020204030204" pitchFamily="49" charset="0"/>
              </a:rPr>
              <a:t>(int input);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};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75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6DE6A-C205-456D-B405-80D3600F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4904"/>
            <a:ext cx="7729728" cy="1188720"/>
          </a:xfrm>
        </p:spPr>
        <p:txBody>
          <a:bodyPr/>
          <a:lstStyle/>
          <a:p>
            <a:r>
              <a:rPr lang="en-US" dirty="0"/>
              <a:t>Style Guide: MISC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23AA0-282F-48E6-BA09-D78A26984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0176" y="1828800"/>
            <a:ext cx="8471648" cy="4518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camelCaseVariableName</a:t>
            </a:r>
            <a:r>
              <a:rPr lang="en-US" sz="2400" dirty="0">
                <a:latin typeface="Consolas" panose="020B0609020204030204" pitchFamily="49" charset="0"/>
              </a:rPr>
              <a:t>·=·“Spaces between equals”;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&lt;&lt;“No spaces with insertion operators”&lt;&lt;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(space==“none”)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// No spaces between equalities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74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AB0F74-C844-40F2-833E-550FC517A2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" b="2"/>
          <a:stretch/>
        </p:blipFill>
        <p:spPr>
          <a:xfrm>
            <a:off x="2601393" y="530698"/>
            <a:ext cx="6989214" cy="5796603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C6DE6A-C205-456D-B405-80D3600F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899" y="315139"/>
            <a:ext cx="3769240" cy="11887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vert="horz" lIns="182880" tIns="182880" rIns="182880" bIns="182880" rtlCol="0">
            <a:normAutofit fontScale="90000"/>
          </a:bodyPr>
          <a:lstStyle/>
          <a:p>
            <a:r>
              <a:rPr lang="en-US" dirty="0"/>
              <a:t>UML Class diagram</a:t>
            </a:r>
          </a:p>
        </p:txBody>
      </p:sp>
    </p:spTree>
    <p:extLst>
      <p:ext uri="{BB962C8B-B14F-4D97-AF65-F5344CB8AC3E}">
        <p14:creationId xmlns:p14="http://schemas.microsoft.com/office/powerpoint/2010/main" val="3450575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6872-C57B-4CC3-8AC2-210EC1991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Main.cpp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C7D2-00C9-4441-91E0-3AC818979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864864" cy="3101983"/>
          </a:xfrm>
        </p:spPr>
        <p:txBody>
          <a:bodyPr/>
          <a:lstStyle/>
          <a:p>
            <a:r>
              <a:rPr lang="en-US" dirty="0"/>
              <a:t>Choose pet type</a:t>
            </a:r>
          </a:p>
          <a:p>
            <a:r>
              <a:rPr lang="en-US" dirty="0"/>
              <a:t>Choose name</a:t>
            </a:r>
          </a:p>
          <a:p>
            <a:r>
              <a:rPr lang="en-US" dirty="0"/>
              <a:t>Choose to feed or interact</a:t>
            </a:r>
          </a:p>
          <a:p>
            <a:r>
              <a:rPr lang="en-US" dirty="0"/>
              <a:t>Once done with pet, you get a pet journal</a:t>
            </a:r>
          </a:p>
          <a:p>
            <a:r>
              <a:rPr lang="en-US" dirty="0"/>
              <a:t>Then can choose another pet if you want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F82DE-5DFA-4E73-B04D-63683F0FE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638044"/>
            <a:ext cx="3870092" cy="228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5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890A-49FB-46E2-987B-14AFE98A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text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B214C-3E99-4750-A6D7-60B4976F2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864864" cy="3101983"/>
          </a:xfrm>
        </p:spPr>
        <p:txBody>
          <a:bodyPr/>
          <a:lstStyle/>
          <a:p>
            <a:r>
              <a:rPr lang="en-US" dirty="0"/>
              <a:t>Separate file that contains all variation of art used</a:t>
            </a:r>
          </a:p>
          <a:p>
            <a:r>
              <a:rPr lang="en-US" dirty="0"/>
              <a:t>Each piece is labeled with a string </a:t>
            </a:r>
          </a:p>
          <a:p>
            <a:r>
              <a:rPr lang="en-US" dirty="0"/>
              <a:t>A function called “</a:t>
            </a:r>
            <a:r>
              <a:rPr lang="en-US" dirty="0" err="1"/>
              <a:t>retrieveArt</a:t>
            </a:r>
            <a:r>
              <a:rPr lang="en-US" dirty="0"/>
              <a:t>” looks for the corresponding string to the </a:t>
            </a:r>
            <a:r>
              <a:rPr lang="en-US" dirty="0" err="1"/>
              <a:t>the</a:t>
            </a:r>
            <a:r>
              <a:rPr lang="en-US" dirty="0"/>
              <a:t> user’s action choice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80356-1F4F-4DA7-93DA-6FFDAFB55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472" y="2638044"/>
            <a:ext cx="2790392" cy="318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0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0205-A4AE-4EC1-A486-CE6C14B92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 journal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61301-7A2C-4477-8B38-6E10CBAA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864864" cy="3101983"/>
          </a:xfrm>
        </p:spPr>
        <p:txBody>
          <a:bodyPr/>
          <a:lstStyle/>
          <a:p>
            <a:r>
              <a:rPr lang="en-US" dirty="0"/>
              <a:t>To remember your journey, each pet that get creates gets a pet journal</a:t>
            </a:r>
          </a:p>
          <a:p>
            <a:r>
              <a:rPr lang="en-US" dirty="0"/>
              <a:t>Journal contains record of all actions, as well as how they affected mood and hunger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B9A03-9E15-41E0-A029-95C34FD13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305" y="2638044"/>
            <a:ext cx="2200559" cy="362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59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589B0-946A-409D-B588-D029F0D3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D4237-B4C6-415C-9290-55E674A15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864864" cy="3101983"/>
          </a:xfrm>
        </p:spPr>
        <p:txBody>
          <a:bodyPr/>
          <a:lstStyle/>
          <a:p>
            <a:r>
              <a:rPr lang="en-US" dirty="0"/>
              <a:t>Each pet has a mood and hunger</a:t>
            </a:r>
          </a:p>
          <a:p>
            <a:r>
              <a:rPr lang="en-US" dirty="0"/>
              <a:t>Affected by the feeding options and interaction options.</a:t>
            </a:r>
          </a:p>
          <a:p>
            <a:r>
              <a:rPr lang="en-US" dirty="0"/>
              <a:t>The number associated with mood, then gets translated to being excited, happy, sad,…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96964-5874-412A-A8B8-75602C7A0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217" y="2638044"/>
            <a:ext cx="3631647" cy="296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6756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377</TotalTime>
  <Words>338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Consolas</vt:lpstr>
      <vt:lpstr>Gill Sans MT</vt:lpstr>
      <vt:lpstr>Parcel</vt:lpstr>
      <vt:lpstr>C++ Tamagotchi </vt:lpstr>
      <vt:lpstr>Style Guide: Functions</vt:lpstr>
      <vt:lpstr>Style Guide: Classes</vt:lpstr>
      <vt:lpstr>Style Guide: MISC</vt:lpstr>
      <vt:lpstr>UML Class diagram</vt:lpstr>
      <vt:lpstr>Main.cpp</vt:lpstr>
      <vt:lpstr>Print text art</vt:lpstr>
      <vt:lpstr>Pet journal</vt:lpstr>
      <vt:lpstr>Pet Stats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Tamagotchi </dc:title>
  <dc:creator>Pahl, Eleanor M.</dc:creator>
  <cp:lastModifiedBy>Maria Babcock</cp:lastModifiedBy>
  <cp:revision>4</cp:revision>
  <dcterms:created xsi:type="dcterms:W3CDTF">2021-11-12T22:18:21Z</dcterms:created>
  <dcterms:modified xsi:type="dcterms:W3CDTF">2021-11-15T21:17:32Z</dcterms:modified>
</cp:coreProperties>
</file>