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80" d="100"/>
          <a:sy n="80" d="100"/>
        </p:scale>
        <p:origin x="30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97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3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27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4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1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29DD-134F-496E-90D9-1BB59AC7D79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4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4429DD-134F-496E-90D9-1BB59AC7D79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4429DD-134F-496E-90D9-1BB59AC7D79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FEBDC4C-6D4E-4F3B-9EFF-55AF0F8B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3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061F-9005-40ED-A98E-ACD06BE90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153640"/>
            <a:ext cx="8991600" cy="1828800"/>
          </a:xfrm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C++ Tamagotchi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20FE6-6000-4124-AFE6-41C1D5746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3" y="5019731"/>
            <a:ext cx="6801612" cy="132920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90000"/>
                  </a:schemeClr>
                </a:solidFill>
              </a:rPr>
              <a:t>Eleanor Pahl and Maria Babcock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371CA-DD6C-420F-83BE-06DBB1CD060B}"/>
              </a:ext>
            </a:extLst>
          </p:cNvPr>
          <p:cNvSpPr txBox="1"/>
          <p:nvPr/>
        </p:nvSpPr>
        <p:spPr>
          <a:xfrm>
            <a:off x="7423501" y="1362023"/>
            <a:ext cx="32239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  __      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_/ '&gt;       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_ _.-'(   )'-._ _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'=._.=-(   )-=._.='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|/-\|      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Y  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Y</a:t>
            </a:r>
            <a:endParaRPr lang="en-US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8A634-774C-4F2E-9F7B-EC7DCB89F5A0}"/>
              </a:ext>
            </a:extLst>
          </p:cNvPr>
          <p:cNvSpPr txBox="1"/>
          <p:nvPr/>
        </p:nvSpPr>
        <p:spPr>
          <a:xfrm>
            <a:off x="4927250" y="1085024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/\_____/\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/  o   </a:t>
            </a: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\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( ==  ^  == )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)         (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(           )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( (  )   (  ) )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(__(__)___(__)__)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CBDCD-F7D2-4D66-94A0-93BD29AA467C}"/>
              </a:ext>
            </a:extLst>
          </p:cNvPr>
          <p:cNvSpPr txBox="1"/>
          <p:nvPr/>
        </p:nvSpPr>
        <p:spPr>
          <a:xfrm>
            <a:off x="2113059" y="254027"/>
            <a:ext cx="22108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 __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 /  \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 / ..|\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(_\  |_)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 /  \@'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   /     \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_  /  `   |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\\/  \  | _\ 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\   /_ || \\_ </a:t>
            </a:r>
          </a:p>
          <a:p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   \____)|_) \_)</a:t>
            </a:r>
          </a:p>
        </p:txBody>
      </p:sp>
    </p:spTree>
    <p:extLst>
      <p:ext uri="{BB962C8B-B14F-4D97-AF65-F5344CB8AC3E}">
        <p14:creationId xmlns:p14="http://schemas.microsoft.com/office/powerpoint/2010/main" val="296009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DE6A-C205-456D-B405-80D3600F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84975"/>
            <a:ext cx="7729728" cy="1188720"/>
          </a:xfrm>
        </p:spPr>
        <p:txBody>
          <a:bodyPr/>
          <a:lstStyle/>
          <a:p>
            <a:r>
              <a:rPr lang="en-US" dirty="0"/>
              <a:t>Style Guide: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3AA0-282F-48E6-BA09-D78A2698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574" y="1828800"/>
            <a:ext cx="7658849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latin typeface="Consolas" panose="020B0609020204030204" pitchFamily="49" charset="0"/>
              </a:rPr>
              <a:t>camelCaseFunction</a:t>
            </a:r>
            <a:r>
              <a:rPr lang="en-US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/*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Comment at top of function to describe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purpose of function, how it works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*/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9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DE6A-C205-456D-B405-80D3600F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79006"/>
            <a:ext cx="7729728" cy="1188720"/>
          </a:xfrm>
        </p:spPr>
        <p:txBody>
          <a:bodyPr/>
          <a:lstStyle/>
          <a:p>
            <a:r>
              <a:rPr lang="en-US" dirty="0"/>
              <a:t>Style Guide: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3AA0-282F-48E6-BA09-D78A2698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857" y="1828800"/>
            <a:ext cx="6786284" cy="471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</a:rPr>
              <a:t>UppercaseClass</a:t>
            </a:r>
            <a:r>
              <a:rPr lang="en-US" sz="2400" dirty="0">
                <a:latin typeface="Consolas" panose="020B0609020204030204" pitchFamily="49" charset="0"/>
              </a:rPr>
              <a:t> : public </a:t>
            </a:r>
            <a:r>
              <a:rPr lang="en-US" sz="2400" dirty="0" err="1">
                <a:latin typeface="Consolas" panose="020B0609020204030204" pitchFamily="49" charset="0"/>
              </a:rPr>
              <a:t>OtherClass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/*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Comment explaining purpose of class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*/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private: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string field;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UppercaseClass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~</a:t>
            </a:r>
            <a:r>
              <a:rPr lang="en-US" sz="2400" dirty="0" err="1">
                <a:latin typeface="Consolas" panose="020B0609020204030204" pitchFamily="49" charset="0"/>
              </a:rPr>
              <a:t>UppercaseClass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classFunction</a:t>
            </a:r>
            <a:r>
              <a:rPr lang="en-US" sz="2400" dirty="0">
                <a:latin typeface="Consolas" panose="020B0609020204030204" pitchFamily="49" charset="0"/>
              </a:rPr>
              <a:t>(int input);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5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DE6A-C205-456D-B405-80D3600F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4904"/>
            <a:ext cx="7729728" cy="1188720"/>
          </a:xfrm>
        </p:spPr>
        <p:txBody>
          <a:bodyPr/>
          <a:lstStyle/>
          <a:p>
            <a:r>
              <a:rPr lang="en-US" dirty="0"/>
              <a:t>Style Guide: MISC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3AA0-282F-48E6-BA09-D78A2698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176" y="1828800"/>
            <a:ext cx="8471648" cy="451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camelCaseVariableName</a:t>
            </a:r>
            <a:r>
              <a:rPr lang="en-US" sz="2400" dirty="0">
                <a:latin typeface="Consolas" panose="020B0609020204030204" pitchFamily="49" charset="0"/>
              </a:rPr>
              <a:t>·=·“Spaces between equals”;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&lt;&lt;“No spaces with insertion operators”&lt;&lt;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(space==“none”)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// No spaces between equalities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4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AB0F74-C844-40F2-833E-550FC51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" b="2"/>
          <a:stretch/>
        </p:blipFill>
        <p:spPr>
          <a:xfrm>
            <a:off x="2601393" y="530698"/>
            <a:ext cx="6989214" cy="579660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C6DE6A-C205-456D-B405-80D3600F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99" y="315139"/>
            <a:ext cx="3769240" cy="1188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vert="horz" lIns="182880" tIns="182880" rIns="182880" bIns="182880" rtlCol="0">
            <a:normAutofit fontScale="90000"/>
          </a:bodyPr>
          <a:lstStyle/>
          <a:p>
            <a:r>
              <a:rPr lang="en-US" dirty="0"/>
              <a:t>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34505754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358</TotalTime>
  <Words>202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Gill Sans MT</vt:lpstr>
      <vt:lpstr>Parcel</vt:lpstr>
      <vt:lpstr>C++ Tamagotchi </vt:lpstr>
      <vt:lpstr>Style Guide: Functions</vt:lpstr>
      <vt:lpstr>Style Guide: Classes</vt:lpstr>
      <vt:lpstr>Style Guide: MISC</vt:lpstr>
      <vt:lpstr>UML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Tamagotchi </dc:title>
  <dc:creator>Pahl, Eleanor M.</dc:creator>
  <cp:lastModifiedBy>Pahl, Eleanor M.</cp:lastModifiedBy>
  <cp:revision>2</cp:revision>
  <dcterms:created xsi:type="dcterms:W3CDTF">2021-11-12T22:18:21Z</dcterms:created>
  <dcterms:modified xsi:type="dcterms:W3CDTF">2021-11-13T04:16:21Z</dcterms:modified>
</cp:coreProperties>
</file>