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7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8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1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90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9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80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0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5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916148-6B1D-0D4B-B567-0E992C8B67D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AB73A5-34AE-884F-8E45-BC7749287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0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BE944-393A-0540-9E48-360E45A1E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: Racing Wheels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1A880-D71F-9B48-A5E2-119119AB1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Белоног</a:t>
            </a:r>
            <a:r>
              <a:rPr lang="ru-RU" dirty="0"/>
              <a:t> Марии</a:t>
            </a:r>
          </a:p>
        </p:txBody>
      </p:sp>
    </p:spTree>
    <p:extLst>
      <p:ext uri="{BB962C8B-B14F-4D97-AF65-F5344CB8AC3E}">
        <p14:creationId xmlns:p14="http://schemas.microsoft.com/office/powerpoint/2010/main" val="178890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0EE93-BA89-1744-BFC8-1C08AEB2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C6AE8-FEAD-474D-B7C7-9C93505E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RW </a:t>
            </a:r>
            <a:r>
              <a:rPr lang="ru-RU" dirty="0"/>
              <a:t>это уникальный симулятор квалификации Формулы-1, который позволяет игроку </a:t>
            </a:r>
            <a:r>
              <a:rPr lang="ru-RU" dirty="0" err="1"/>
              <a:t>почувствоать</a:t>
            </a:r>
            <a:r>
              <a:rPr lang="ru-RU" dirty="0"/>
              <a:t> себя пилотом.</a:t>
            </a:r>
          </a:p>
        </p:txBody>
      </p:sp>
    </p:spTree>
    <p:extLst>
      <p:ext uri="{BB962C8B-B14F-4D97-AF65-F5344CB8AC3E}">
        <p14:creationId xmlns:p14="http://schemas.microsoft.com/office/powerpoint/2010/main" val="176676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398F9-6360-6C45-BF95-2087B7F9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D93D9-A35D-1D41-8A80-C5E70AE1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ООП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Math module</a:t>
            </a:r>
          </a:p>
          <a:p>
            <a:r>
              <a:rPr lang="en-US" dirty="0"/>
              <a:t>Time module</a:t>
            </a:r>
          </a:p>
          <a:p>
            <a:r>
              <a:rPr lang="en-US" dirty="0"/>
              <a:t>Random module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80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B6B61-2BC2-A64D-8E95-862F30E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0E48A-DD8B-CF44-9E87-0BD2E366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имеет перспективу стать полноценным симулятором гонок, если добавить еще несколько машин, которыми будет управлять </a:t>
            </a:r>
            <a:r>
              <a:rPr lang="ru-RU" dirty="0" err="1"/>
              <a:t>компьтер</a:t>
            </a:r>
            <a:r>
              <a:rPr lang="ru-RU" dirty="0"/>
              <a:t>. </a:t>
            </a:r>
          </a:p>
          <a:p>
            <a:r>
              <a:rPr lang="ru-RU" dirty="0"/>
              <a:t>Также можно улучшить интерфейс и </a:t>
            </a:r>
            <a:r>
              <a:rPr lang="ru-RU"/>
              <a:t>усложнить уровни.</a:t>
            </a:r>
          </a:p>
        </p:txBody>
      </p:sp>
    </p:spTree>
    <p:extLst>
      <p:ext uri="{BB962C8B-B14F-4D97-AF65-F5344CB8AC3E}">
        <p14:creationId xmlns:p14="http://schemas.microsoft.com/office/powerpoint/2010/main" val="4233877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{95DA1197-AAE9-1748-99DA-B13500901DAB}tf10001124</Template>
  <TotalTime>6</TotalTime>
  <Words>59</Words>
  <Application>Microsoft Macintosh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Рамка</vt:lpstr>
      <vt:lpstr>PyGame: Racing Wheels</vt:lpstr>
      <vt:lpstr>Введение</vt:lpstr>
      <vt:lpstr>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PyGame: Racing Wheels</dc:title>
  <dc:creator>Microsoft Office User</dc:creator>
  <cp:lastModifiedBy>Microsoft Office User</cp:lastModifiedBy>
  <cp:revision>1</cp:revision>
  <dcterms:created xsi:type="dcterms:W3CDTF">2023-01-24T12:23:00Z</dcterms:created>
  <dcterms:modified xsi:type="dcterms:W3CDTF">2023-01-24T12:29:38Z</dcterms:modified>
</cp:coreProperties>
</file>