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92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C7BD-08AD-1946-95BC-4417841C30EC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4B52-2EF4-B343-9B64-FC4D04C7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C7BD-08AD-1946-95BC-4417841C30EC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4B52-2EF4-B343-9B64-FC4D04C7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C7BD-08AD-1946-95BC-4417841C30EC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4B52-2EF4-B343-9B64-FC4D04C7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C7BD-08AD-1946-95BC-4417841C30EC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4B52-2EF4-B343-9B64-FC4D04C7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C7BD-08AD-1946-95BC-4417841C30EC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4B52-2EF4-B343-9B64-FC4D04C7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9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C7BD-08AD-1946-95BC-4417841C30EC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4B52-2EF4-B343-9B64-FC4D04C7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C7BD-08AD-1946-95BC-4417841C30EC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4B52-2EF4-B343-9B64-FC4D04C7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C7BD-08AD-1946-95BC-4417841C30EC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4B52-2EF4-B343-9B64-FC4D04C7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C7BD-08AD-1946-95BC-4417841C30EC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4B52-2EF4-B343-9B64-FC4D04C7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C7BD-08AD-1946-95BC-4417841C30EC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4B52-2EF4-B343-9B64-FC4D04C7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C7BD-08AD-1946-95BC-4417841C30EC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4B52-2EF4-B343-9B64-FC4D04C7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C7BD-08AD-1946-95BC-4417841C30EC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94B52-2EF4-B343-9B64-FC4D04C7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6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64701" y="491066"/>
            <a:ext cx="8624066" cy="5825066"/>
            <a:chOff x="326571" y="184415"/>
            <a:chExt cx="7317620" cy="4071857"/>
          </a:xfrm>
        </p:grpSpPr>
        <p:sp>
          <p:nvSpPr>
            <p:cNvPr id="28" name="Rectangle 27"/>
            <p:cNvSpPr/>
            <p:nvPr/>
          </p:nvSpPr>
          <p:spPr>
            <a:xfrm>
              <a:off x="326571" y="184415"/>
              <a:ext cx="7317620" cy="2259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38387" y="923823"/>
              <a:ext cx="1214828" cy="5222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9180" y="923823"/>
              <a:ext cx="1214828" cy="5222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MC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86108" y="220700"/>
              <a:ext cx="965792" cy="4152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Signal Model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56703" y="220700"/>
              <a:ext cx="965792" cy="4152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Bkg</a:t>
              </a:r>
              <a:r>
                <a:rPr lang="en-US" sz="1100" dirty="0" smtClean="0"/>
                <a:t> Model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758272" y="220700"/>
              <a:ext cx="965792" cy="4152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Acceptances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054288" y="386561"/>
              <a:ext cx="82834" cy="8283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235386" y="386561"/>
              <a:ext cx="82834" cy="8283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414310" y="387635"/>
              <a:ext cx="82834" cy="8283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33567" y="923823"/>
              <a:ext cx="1214828" cy="5222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Binning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333567" y="1876955"/>
              <a:ext cx="1214828" cy="5222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Likelihood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38387" y="1876955"/>
              <a:ext cx="1214828" cy="5222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Priors (penalty terms)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333567" y="2777244"/>
              <a:ext cx="1214828" cy="5222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MCMC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33567" y="3733977"/>
              <a:ext cx="1214828" cy="5222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Posterior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 rot="2410942">
              <a:off x="4257143" y="744605"/>
              <a:ext cx="202854" cy="90449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 rot="5400000">
              <a:off x="4966745" y="746040"/>
              <a:ext cx="202854" cy="90449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19"/>
            <p:cNvSpPr/>
            <p:nvPr/>
          </p:nvSpPr>
          <p:spPr>
            <a:xfrm rot="8403618">
              <a:off x="5602418" y="752966"/>
              <a:ext cx="202854" cy="90449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1961441" y="1159732"/>
              <a:ext cx="202854" cy="90449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ight Arrow 21"/>
            <p:cNvSpPr/>
            <p:nvPr/>
          </p:nvSpPr>
          <p:spPr>
            <a:xfrm rot="5400000">
              <a:off x="2863179" y="2553303"/>
              <a:ext cx="202854" cy="90449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ight Arrow 22"/>
            <p:cNvSpPr/>
            <p:nvPr/>
          </p:nvSpPr>
          <p:spPr>
            <a:xfrm rot="5400000">
              <a:off x="2863178" y="3492079"/>
              <a:ext cx="202854" cy="90449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2863179" y="1620431"/>
              <a:ext cx="202854" cy="90449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Arrow 25"/>
            <p:cNvSpPr/>
            <p:nvPr/>
          </p:nvSpPr>
          <p:spPr>
            <a:xfrm rot="10800000">
              <a:off x="3730030" y="1159732"/>
              <a:ext cx="202854" cy="90449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Bent-Up Arrow 26"/>
            <p:cNvSpPr/>
            <p:nvPr/>
          </p:nvSpPr>
          <p:spPr>
            <a:xfrm>
              <a:off x="3640668" y="1533440"/>
              <a:ext cx="1069878" cy="1537651"/>
            </a:xfrm>
            <a:prstGeom prst="bentUpArrow">
              <a:avLst>
                <a:gd name="adj1" fmla="val 4698"/>
                <a:gd name="adj2" fmla="val 5282"/>
                <a:gd name="adj3" fmla="val 100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Left-Right Arrow 29"/>
          <p:cNvSpPr/>
          <p:nvPr/>
        </p:nvSpPr>
        <p:spPr>
          <a:xfrm rot="2542761">
            <a:off x="2169752" y="3930915"/>
            <a:ext cx="303452" cy="120925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8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Maryland Physics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Anthony</dc:creator>
  <cp:lastModifiedBy>Matthew Anthony</cp:lastModifiedBy>
  <cp:revision>5</cp:revision>
  <dcterms:created xsi:type="dcterms:W3CDTF">2016-09-14T16:00:05Z</dcterms:created>
  <dcterms:modified xsi:type="dcterms:W3CDTF">2016-09-14T16:58:09Z</dcterms:modified>
</cp:coreProperties>
</file>