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IN" dirty="0" err="1">
                <a:cs typeface="Times New Roman"/>
              </a:rPr>
              <a:t>R.Maria</a:t>
            </a:r>
            <a:r>
              <a:rPr lang="en-IN" dirty="0">
                <a:cs typeface="Times New Roman"/>
              </a:rPr>
              <a:t> </a:t>
            </a:r>
            <a:r>
              <a:rPr lang="en-IN" dirty="0" err="1">
                <a:cs typeface="Times New Roman"/>
              </a:rPr>
              <a:t>Beno</a:t>
            </a:r>
            <a:r>
              <a:rPr lang="en-IN" dirty="0">
                <a:cs typeface="Times New Roman"/>
              </a:rPr>
              <a:t> </a:t>
            </a:r>
            <a:r>
              <a:rPr lang="en-IN" dirty="0" err="1">
                <a:cs typeface="Times New Roman"/>
              </a:rPr>
              <a:t>Vengher</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662</Words>
  <Application>Microsoft Office PowerPoint</Application>
  <PresentationFormat>Widescreen</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R.Maria Beno Vengher Computer Science and Engineering St. Mother Theresa Engineering College</vt:lpstr>
      <vt:lpstr>AGENDA</vt:lpstr>
      <vt:lpstr>PROBLEM STATEMENT</vt:lpstr>
      <vt:lpstr>PROPOSED SOLUTION</vt:lpstr>
      <vt:lpstr>SYSTEM APPROACH</vt:lpstr>
      <vt:lpstr>ALGORITHEM &amp; DEPLOYMENT</vt:lpstr>
      <vt:lpstr>RESULT</vt:lpstr>
      <vt:lpstr>PowerPoint Presentation</vt:lpstr>
      <vt:lpstr>FUTURE SCOPE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ESAKKI PREM KUMAR</dc:creator>
  <cp:lastModifiedBy>ESAKKI PREM KUMAR</cp:lastModifiedBy>
  <cp:revision>240</cp:revision>
  <dcterms:created xsi:type="dcterms:W3CDTF">2024-04-02T15:09:33Z</dcterms:created>
  <dcterms:modified xsi:type="dcterms:W3CDTF">2024-04-03T08:05:49Z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