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D6D97-5F20-81BC-B80E-E8AF911C1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F067E0-5F0B-63CD-D1B1-B20D5CE7A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0371D3-8C06-9D4B-4796-64C2DD065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0FD5-78F3-492A-83AB-DD5058CB1A80}" type="datetimeFigureOut">
              <a:rPr lang="es-AR" smtClean="0"/>
              <a:t>2/6/2022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49C01B-3DEC-F998-22CF-69178D39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61ADC3-C62A-A8EA-A0F1-4B00C361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4072-B4C2-4D19-9890-374D05AC11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190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9C819-A5D4-6FB1-5C9C-11341F29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8D4801-9A70-3CD7-244C-283650C61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081BDD-96DA-1179-E400-80026386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0FD5-78F3-492A-83AB-DD5058CB1A80}" type="datetimeFigureOut">
              <a:rPr lang="es-AR" smtClean="0"/>
              <a:t>2/6/2022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DEF6E6-A797-FF1C-A714-884D57A03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FC7521-98DE-A4D0-3699-EAF69A9C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4072-B4C2-4D19-9890-374D05AC11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534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5AD84B-F150-0EBA-750F-829E5207B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166488-D480-5C37-CCFE-B7976A8E7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F49B59-812B-DBF7-7D1C-0751FFBBF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0FD5-78F3-492A-83AB-DD5058CB1A80}" type="datetimeFigureOut">
              <a:rPr lang="es-AR" smtClean="0"/>
              <a:t>2/6/2022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F4722D-57FE-F6A9-D08D-E464D564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0FF7E-7257-0361-582C-4155D041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4072-B4C2-4D19-9890-374D05AC11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477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08A62-CF3C-96ED-25D2-C600C57B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B9595C-484A-5334-576B-C99CD10AE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C3D746-BD3A-2B92-6B89-EC60DA4D4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0FD5-78F3-492A-83AB-DD5058CB1A80}" type="datetimeFigureOut">
              <a:rPr lang="es-AR" smtClean="0"/>
              <a:t>2/6/2022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868F64-C496-00CB-87E3-D48ECE168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FEC959-9737-5AE4-D6DF-2FC8D0F80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4072-B4C2-4D19-9890-374D05AC11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2927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B49BE-8D70-FF7D-B234-A000F5B1E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2BBDCA-AD87-F04F-98F1-951DA242E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5FCA64-156D-8C88-E9BB-1BA08B53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0FD5-78F3-492A-83AB-DD5058CB1A80}" type="datetimeFigureOut">
              <a:rPr lang="es-AR" smtClean="0"/>
              <a:t>2/6/2022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28F98A-B507-1AB7-77D5-3053C05D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C535A5-2A6D-E64B-64C1-DA8EC90DC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4072-B4C2-4D19-9890-374D05AC11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943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92AD4-3C3F-77E4-CF4C-9DD44607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E504EB-4214-173D-B487-3B5ACE295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EA256B-DA2A-A385-F59E-5C7C61543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67D065-9EFD-11FB-81CF-D871E8872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0FD5-78F3-492A-83AB-DD5058CB1A80}" type="datetimeFigureOut">
              <a:rPr lang="es-AR" smtClean="0"/>
              <a:t>2/6/2022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6B2887-8415-06F5-FC05-5DB151AB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130976-CFD8-F087-8DA9-C99F082B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4072-B4C2-4D19-9890-374D05AC11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223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65BBF-C843-7471-2E3F-8B699D201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0CEDFC-58CD-4589-850D-C7772E745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8FF540-A042-9F12-43C5-D7081187A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54906DB-3C3A-9CC4-CC36-984694419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AB9D3F3-6BB0-10F6-4129-905435B073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87C3C60-9817-4F88-F90C-157530AE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0FD5-78F3-492A-83AB-DD5058CB1A80}" type="datetimeFigureOut">
              <a:rPr lang="es-AR" smtClean="0"/>
              <a:t>2/6/2022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A61C61-6F41-2A03-D07F-4D78F983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CA7F426-DFE5-CE55-3620-F67C7958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4072-B4C2-4D19-9890-374D05AC11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738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4B71F-3CB5-BF90-29C4-1661A5C99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9AA878-0818-33B5-A56E-F33F6576E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0FD5-78F3-492A-83AB-DD5058CB1A80}" type="datetimeFigureOut">
              <a:rPr lang="es-AR" smtClean="0"/>
              <a:t>2/6/2022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101B173-3C9A-080F-9A9D-D7A6298F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2D3C46-3869-9BAC-CD6F-A68E61C5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4072-B4C2-4D19-9890-374D05AC11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232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7A31EB-28C0-F45C-FBE1-005D8753E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0FD5-78F3-492A-83AB-DD5058CB1A80}" type="datetimeFigureOut">
              <a:rPr lang="es-AR" smtClean="0"/>
              <a:t>2/6/2022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E4FE20-5C8F-6992-3E3A-D402E014B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88B9AC-42F7-35D6-F8E7-E528C38A0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4072-B4C2-4D19-9890-374D05AC11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3303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8F9C6-5498-9C9D-F437-762CC0FC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6F22F5-FC2B-7754-2DA8-998ACD423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7708CB-8E4C-C6EE-2A8B-70E66FAD2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C50F95-DAFE-BD0D-91E6-9EA96325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0FD5-78F3-492A-83AB-DD5058CB1A80}" type="datetimeFigureOut">
              <a:rPr lang="es-AR" smtClean="0"/>
              <a:t>2/6/2022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921896-C44A-43D4-FDDE-4C770298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261932-0470-063B-4B35-AF077739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4072-B4C2-4D19-9890-374D05AC11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588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D823B-CBAB-DF8F-A204-5149C5E9F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CEAA256-BA4A-F34F-6D35-5BF1FA9510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0EE71C-50C7-9E36-3270-E1C6FA9CB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EB1F9E-6C20-35E7-A90D-03B70F0C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0FD5-78F3-492A-83AB-DD5058CB1A80}" type="datetimeFigureOut">
              <a:rPr lang="es-AR" smtClean="0"/>
              <a:t>2/6/2022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0FFBA1-158A-93C0-A802-132787C4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9F16E0-8E56-24A5-2959-E9B80785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4072-B4C2-4D19-9890-374D05AC11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16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774A5DE-5CAE-0E63-0237-3DD66C92D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A24526-7EBD-2105-1CE9-F47E5F7B0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54BEAC-6009-60F6-6CA3-DBE2290B3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F0FD5-78F3-492A-83AB-DD5058CB1A80}" type="datetimeFigureOut">
              <a:rPr lang="es-AR" smtClean="0"/>
              <a:t>2/6/2022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B79BCA-9C78-EE71-A5E2-C557754F7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4DC553-FC28-78CB-ABA9-F2528AEAF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24072-B4C2-4D19-9890-374D05AC11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652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85D94AC-84B3-8D7A-6C09-206061CAC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623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Brave</dc:creator>
  <cp:lastModifiedBy>Maria Brave</cp:lastModifiedBy>
  <cp:revision>1</cp:revision>
  <dcterms:created xsi:type="dcterms:W3CDTF">2022-06-02T21:42:54Z</dcterms:created>
  <dcterms:modified xsi:type="dcterms:W3CDTF">2022-06-02T21:43:40Z</dcterms:modified>
</cp:coreProperties>
</file>