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77C3E-6FF3-4B38-961D-5EDB814D0057}" type="datetimeFigureOut">
              <a:rPr lang="es-ES"/>
              <a:t>15/11/2015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4A6D5-A510-4B60-80BC-5FD5D227CDC9}" type="slidenum">
              <a:rPr lang="es-ES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15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4A6D5-A510-4B60-80BC-5FD5D227CDC9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62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4A6D5-A510-4B60-80BC-5FD5D227CDC9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12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3713279">
            <a:off x="3806613" y="3376185"/>
            <a:ext cx="227046" cy="1223172"/>
            <a:chOff x="1383973" y="2755689"/>
            <a:chExt cx="227046" cy="1005299"/>
          </a:xfrm>
        </p:grpSpPr>
        <p:sp>
          <p:nvSpPr>
            <p:cNvPr id="46" name="Freeform 45"/>
            <p:cNvSpPr/>
            <p:nvPr/>
          </p:nvSpPr>
          <p:spPr>
            <a:xfrm rot="16974976">
              <a:off x="957055" y="3206831"/>
              <a:ext cx="981075" cy="127239"/>
            </a:xfrm>
            <a:custGeom>
              <a:avLst/>
              <a:gdLst>
                <a:gd name="connsiteX0" fmla="*/ 0 w 3829050"/>
                <a:gd name="connsiteY0" fmla="*/ 460614 h 974972"/>
                <a:gd name="connsiteX1" fmla="*/ 219075 w 3829050"/>
                <a:gd name="connsiteY1" fmla="*/ 12939 h 974972"/>
                <a:gd name="connsiteX2" fmla="*/ 504825 w 3829050"/>
                <a:gd name="connsiteY2" fmla="*/ 908289 h 974972"/>
                <a:gd name="connsiteX3" fmla="*/ 723900 w 3829050"/>
                <a:gd name="connsiteY3" fmla="*/ 12939 h 974972"/>
                <a:gd name="connsiteX4" fmla="*/ 1000125 w 3829050"/>
                <a:gd name="connsiteY4" fmla="*/ 927339 h 974972"/>
                <a:gd name="connsiteX5" fmla="*/ 1190625 w 3829050"/>
                <a:gd name="connsiteY5" fmla="*/ 31989 h 974972"/>
                <a:gd name="connsiteX6" fmla="*/ 1438275 w 3829050"/>
                <a:gd name="connsiteY6" fmla="*/ 917814 h 974972"/>
                <a:gd name="connsiteX7" fmla="*/ 1647825 w 3829050"/>
                <a:gd name="connsiteY7" fmla="*/ 12939 h 974972"/>
                <a:gd name="connsiteX8" fmla="*/ 1857375 w 3829050"/>
                <a:gd name="connsiteY8" fmla="*/ 936864 h 974972"/>
                <a:gd name="connsiteX9" fmla="*/ 2085975 w 3829050"/>
                <a:gd name="connsiteY9" fmla="*/ 22464 h 974972"/>
                <a:gd name="connsiteX10" fmla="*/ 2314575 w 3829050"/>
                <a:gd name="connsiteY10" fmla="*/ 955914 h 974972"/>
                <a:gd name="connsiteX11" fmla="*/ 2543175 w 3829050"/>
                <a:gd name="connsiteY11" fmla="*/ 22464 h 974972"/>
                <a:gd name="connsiteX12" fmla="*/ 2790825 w 3829050"/>
                <a:gd name="connsiteY12" fmla="*/ 974964 h 974972"/>
                <a:gd name="connsiteX13" fmla="*/ 3038475 w 3829050"/>
                <a:gd name="connsiteY13" fmla="*/ 41514 h 974972"/>
                <a:gd name="connsiteX14" fmla="*/ 3305175 w 3829050"/>
                <a:gd name="connsiteY14" fmla="*/ 936864 h 974972"/>
                <a:gd name="connsiteX15" fmla="*/ 3448050 w 3829050"/>
                <a:gd name="connsiteY15" fmla="*/ 393939 h 974972"/>
                <a:gd name="connsiteX16" fmla="*/ 3829050 w 3829050"/>
                <a:gd name="connsiteY16" fmla="*/ 317739 h 97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050" h="974972">
                  <a:moveTo>
                    <a:pt x="0" y="460614"/>
                  </a:moveTo>
                  <a:cubicBezTo>
                    <a:pt x="67469" y="199470"/>
                    <a:pt x="134938" y="-61674"/>
                    <a:pt x="219075" y="12939"/>
                  </a:cubicBezTo>
                  <a:cubicBezTo>
                    <a:pt x="303213" y="87551"/>
                    <a:pt x="420688" y="908289"/>
                    <a:pt x="504825" y="908289"/>
                  </a:cubicBezTo>
                  <a:cubicBezTo>
                    <a:pt x="588962" y="908289"/>
                    <a:pt x="641350" y="9764"/>
                    <a:pt x="723900" y="12939"/>
                  </a:cubicBezTo>
                  <a:cubicBezTo>
                    <a:pt x="806450" y="16114"/>
                    <a:pt x="922338" y="924164"/>
                    <a:pt x="1000125" y="927339"/>
                  </a:cubicBezTo>
                  <a:cubicBezTo>
                    <a:pt x="1077912" y="930514"/>
                    <a:pt x="1117600" y="33576"/>
                    <a:pt x="1190625" y="31989"/>
                  </a:cubicBezTo>
                  <a:cubicBezTo>
                    <a:pt x="1263650" y="30402"/>
                    <a:pt x="1362075" y="920989"/>
                    <a:pt x="1438275" y="917814"/>
                  </a:cubicBezTo>
                  <a:cubicBezTo>
                    <a:pt x="1514475" y="914639"/>
                    <a:pt x="1577975" y="9764"/>
                    <a:pt x="1647825" y="12939"/>
                  </a:cubicBezTo>
                  <a:cubicBezTo>
                    <a:pt x="1717675" y="16114"/>
                    <a:pt x="1784350" y="935277"/>
                    <a:pt x="1857375" y="936864"/>
                  </a:cubicBezTo>
                  <a:cubicBezTo>
                    <a:pt x="1930400" y="938451"/>
                    <a:pt x="2009775" y="19289"/>
                    <a:pt x="2085975" y="22464"/>
                  </a:cubicBezTo>
                  <a:cubicBezTo>
                    <a:pt x="2162175" y="25639"/>
                    <a:pt x="2238375" y="955914"/>
                    <a:pt x="2314575" y="955914"/>
                  </a:cubicBezTo>
                  <a:cubicBezTo>
                    <a:pt x="2390775" y="955914"/>
                    <a:pt x="2463800" y="19289"/>
                    <a:pt x="2543175" y="22464"/>
                  </a:cubicBezTo>
                  <a:cubicBezTo>
                    <a:pt x="2622550" y="25639"/>
                    <a:pt x="2708275" y="971789"/>
                    <a:pt x="2790825" y="974964"/>
                  </a:cubicBezTo>
                  <a:cubicBezTo>
                    <a:pt x="2873375" y="978139"/>
                    <a:pt x="2952750" y="47864"/>
                    <a:pt x="3038475" y="41514"/>
                  </a:cubicBezTo>
                  <a:cubicBezTo>
                    <a:pt x="3124200" y="35164"/>
                    <a:pt x="3236913" y="878127"/>
                    <a:pt x="3305175" y="936864"/>
                  </a:cubicBezTo>
                  <a:cubicBezTo>
                    <a:pt x="3373438" y="995602"/>
                    <a:pt x="3360738" y="497127"/>
                    <a:pt x="3448050" y="393939"/>
                  </a:cubicBezTo>
                  <a:cubicBezTo>
                    <a:pt x="3535363" y="290751"/>
                    <a:pt x="3757613" y="287576"/>
                    <a:pt x="3829050" y="3177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Isosceles Triangle 46"/>
            <p:cNvSpPr/>
            <p:nvPr/>
          </p:nvSpPr>
          <p:spPr>
            <a:xfrm rot="991306">
              <a:off x="1532867" y="2755689"/>
              <a:ext cx="78152" cy="4571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1834" y="2335087"/>
            <a:ext cx="4350651" cy="2837906"/>
            <a:chOff x="533400" y="3591757"/>
            <a:chExt cx="4350651" cy="2837906"/>
          </a:xfrm>
        </p:grpSpPr>
        <p:sp>
          <p:nvSpPr>
            <p:cNvPr id="2" name="Oval 1"/>
            <p:cNvSpPr/>
            <p:nvPr/>
          </p:nvSpPr>
          <p:spPr>
            <a:xfrm>
              <a:off x="533400" y="3591757"/>
              <a:ext cx="2837906" cy="28379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311400" y="5381105"/>
              <a:ext cx="1229109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316162" y="4890177"/>
              <a:ext cx="0" cy="49093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0301" y="4795045"/>
              <a:ext cx="448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endParaRPr lang="en-US" dirty="0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3330528" y="5015158"/>
              <a:ext cx="1229109" cy="365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966302" y="4582135"/>
              <a:ext cx="444501" cy="397576"/>
              <a:chOff x="5433060" y="2518811"/>
              <a:chExt cx="444501" cy="397576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5456304" y="2608610"/>
                <a:ext cx="421257" cy="307777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s-ES" sz="1400">
                    <a:solidFill>
                      <a:srgbClr val="595959"/>
                    </a:solidFill>
                    <a:latin typeface="Arial"/>
                    <a:cs typeface="Arial"/>
                  </a:rPr>
                  <a:t>k</a:t>
                </a:r>
                <a:r>
                  <a:rPr lang="es-ES" sz="700">
                    <a:solidFill>
                      <a:srgbClr val="595959"/>
                    </a:solidFill>
                    <a:latin typeface="Arial"/>
                    <a:cs typeface="Arial"/>
                  </a:rPr>
                  <a:t>z</a:t>
                </a:r>
                <a:endParaRPr lang="es-ES" sz="700" dirty="0">
                  <a:solidFill>
                    <a:srgbClr val="595959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5433060" y="2518811"/>
                <a:ext cx="421257" cy="307777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s-ES" sz="1400">
                    <a:solidFill>
                      <a:srgbClr val="595959"/>
                    </a:solidFill>
                    <a:latin typeface="Arial"/>
                    <a:cs typeface="Arial"/>
                  </a:rPr>
                  <a:t>^</a:t>
                </a:r>
                <a:endParaRPr lang="es-ES" sz="1400" dirty="0">
                  <a:solidFill>
                    <a:srgbClr val="595959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41228" y="5072351"/>
              <a:ext cx="442823" cy="408419"/>
              <a:chOff x="6755778" y="3934981"/>
              <a:chExt cx="442823" cy="408419"/>
            </a:xfrm>
          </p:grpSpPr>
          <p:sp>
            <p:nvSpPr>
              <p:cNvPr id="18" name="CuadroTexto 17"/>
              <p:cNvSpPr txBox="1"/>
              <p:nvPr/>
            </p:nvSpPr>
            <p:spPr>
              <a:xfrm>
                <a:off x="6755778" y="3934981"/>
                <a:ext cx="421257" cy="307777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s-ES" sz="1400">
                    <a:solidFill>
                      <a:srgbClr val="595959"/>
                    </a:solidFill>
                    <a:latin typeface="Arial"/>
                    <a:cs typeface="Arial"/>
                  </a:rPr>
                  <a:t>^</a:t>
                </a:r>
                <a:endParaRPr lang="es-ES" sz="1400" dirty="0">
                  <a:solidFill>
                    <a:srgbClr val="595959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6777344" y="4035623"/>
                <a:ext cx="421257" cy="307777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s-ES" sz="1400" dirty="0" err="1">
                    <a:solidFill>
                      <a:srgbClr val="595959"/>
                    </a:solidFill>
                    <a:latin typeface="Arial"/>
                    <a:cs typeface="Arial"/>
                  </a:rPr>
                  <a:t>k</a:t>
                </a:r>
                <a:r>
                  <a:rPr lang="es-ES" sz="700" dirty="0" err="1">
                    <a:solidFill>
                      <a:srgbClr val="595959"/>
                    </a:solidFill>
                    <a:latin typeface="Arial"/>
                    <a:cs typeface="Arial"/>
                  </a:rPr>
                  <a:t>y</a:t>
                </a:r>
                <a:endParaRPr lang="es-ES" sz="700" dirty="0">
                  <a:solidFill>
                    <a:srgbClr val="595959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138457" y="4573939"/>
              <a:ext cx="421257" cy="491540"/>
              <a:chOff x="6842042" y="2454113"/>
              <a:chExt cx="421257" cy="491540"/>
            </a:xfrm>
          </p:grpSpPr>
          <p:sp>
            <p:nvSpPr>
              <p:cNvPr id="13" name="CuadroTexto 12"/>
              <p:cNvSpPr txBox="1"/>
              <p:nvPr/>
            </p:nvSpPr>
            <p:spPr>
              <a:xfrm>
                <a:off x="6842042" y="2576321"/>
                <a:ext cx="421257" cy="369332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000000"/>
                    </a:solidFill>
                    <a:latin typeface="Arial"/>
                    <a:cs typeface="Arial"/>
                  </a:rPr>
                  <a:t>k</a:t>
                </a: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6842042" y="2454113"/>
                <a:ext cx="421257" cy="369332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000000"/>
                    </a:solidFill>
                    <a:latin typeface="Arial"/>
                    <a:cs typeface="Arial"/>
                  </a:rPr>
                  <a:t>^</a:t>
                </a:r>
              </a:p>
            </p:txBody>
          </p:sp>
        </p:grpSp>
        <p:sp>
          <p:nvSpPr>
            <p:cNvPr id="25" name="Arc 24"/>
            <p:cNvSpPr/>
            <p:nvPr/>
          </p:nvSpPr>
          <p:spPr>
            <a:xfrm>
              <a:off x="3019883" y="5020718"/>
              <a:ext cx="583032" cy="545733"/>
            </a:xfrm>
            <a:prstGeom prst="arc">
              <a:avLst>
                <a:gd name="adj1" fmla="val 16245616"/>
                <a:gd name="adj2" fmla="val 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0" name="Group 29"/>
          <p:cNvGrpSpPr/>
          <p:nvPr/>
        </p:nvGrpSpPr>
        <p:grpSpPr>
          <a:xfrm rot="2107705">
            <a:off x="6459405" y="1442209"/>
            <a:ext cx="1800117" cy="2209800"/>
            <a:chOff x="2493048" y="2550461"/>
            <a:chExt cx="1229282" cy="1462261"/>
          </a:xfrm>
        </p:grpSpPr>
        <p:cxnSp>
          <p:nvCxnSpPr>
            <p:cNvPr id="31" name="Conector recto de flecha 2"/>
            <p:cNvCxnSpPr/>
            <p:nvPr/>
          </p:nvCxnSpPr>
          <p:spPr>
            <a:xfrm flipH="1">
              <a:off x="3174524" y="2641121"/>
              <a:ext cx="429882" cy="45432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ector recto de flecha 3"/>
            <p:cNvCxnSpPr/>
            <p:nvPr/>
          </p:nvCxnSpPr>
          <p:spPr>
            <a:xfrm flipH="1">
              <a:off x="3416269" y="2630932"/>
              <a:ext cx="199847" cy="59090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ector curvado 5"/>
            <p:cNvCxnSpPr/>
            <p:nvPr/>
          </p:nvCxnSpPr>
          <p:spPr>
            <a:xfrm>
              <a:off x="3201838" y="2792079"/>
              <a:ext cx="303362" cy="188346"/>
            </a:xfrm>
            <a:prstGeom prst="curvedConnector3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Triángulo isósceles 6"/>
            <p:cNvSpPr/>
            <p:nvPr/>
          </p:nvSpPr>
          <p:spPr>
            <a:xfrm rot="4680000">
              <a:off x="3026434" y="2623866"/>
              <a:ext cx="510759" cy="3639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7"/>
            <p:cNvSpPr/>
            <p:nvPr/>
          </p:nvSpPr>
          <p:spPr>
            <a:xfrm>
              <a:off x="3427922" y="2871218"/>
              <a:ext cx="67993" cy="6991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6" name="Conector recto de flecha 8"/>
            <p:cNvCxnSpPr/>
            <p:nvPr/>
          </p:nvCxnSpPr>
          <p:spPr>
            <a:xfrm flipH="1">
              <a:off x="3305897" y="3312353"/>
              <a:ext cx="63261" cy="18115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Conector recto de flecha 9"/>
            <p:cNvCxnSpPr/>
            <p:nvPr/>
          </p:nvCxnSpPr>
          <p:spPr>
            <a:xfrm flipH="1">
              <a:off x="3220528" y="3572774"/>
              <a:ext cx="63261" cy="18115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Conector recto de flecha 10"/>
            <p:cNvCxnSpPr/>
            <p:nvPr/>
          </p:nvCxnSpPr>
          <p:spPr>
            <a:xfrm flipH="1">
              <a:off x="3127075" y="3831566"/>
              <a:ext cx="63261" cy="18115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Conector recto de flecha 11"/>
            <p:cNvCxnSpPr/>
            <p:nvPr/>
          </p:nvCxnSpPr>
          <p:spPr>
            <a:xfrm flipH="1">
              <a:off x="2976113" y="3184585"/>
              <a:ext cx="120770" cy="12364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Conector recto de flecha 12"/>
            <p:cNvCxnSpPr/>
            <p:nvPr/>
          </p:nvCxnSpPr>
          <p:spPr>
            <a:xfrm flipH="1">
              <a:off x="2789207" y="3378678"/>
              <a:ext cx="120770" cy="12364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Conector recto de flecha 13"/>
            <p:cNvCxnSpPr/>
            <p:nvPr/>
          </p:nvCxnSpPr>
          <p:spPr>
            <a:xfrm flipH="1">
              <a:off x="2595112" y="3579961"/>
              <a:ext cx="120770" cy="12364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15"/>
            <p:cNvSpPr txBox="1"/>
            <p:nvPr/>
          </p:nvSpPr>
          <p:spPr>
            <a:xfrm rot="19492295">
              <a:off x="2493048" y="3294278"/>
              <a:ext cx="44824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l-GR" sz="1400" dirty="0">
                  <a:solidFill>
                    <a:srgbClr val="3F3F3F"/>
                  </a:solidFill>
                  <a:latin typeface="Arial" charset="0"/>
                </a:rPr>
                <a:t>θ</a:t>
              </a:r>
              <a:r>
                <a:rPr lang="el-GR" sz="700" dirty="0">
                  <a:solidFill>
                    <a:srgbClr val="3F3F3F"/>
                  </a:solidFill>
                  <a:latin typeface="Arial" charset="0"/>
                </a:rPr>
                <a:t>min</a:t>
              </a:r>
              <a:endParaRPr lang="es-ES" sz="700" dirty="0">
                <a:latin typeface="Aria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9492295">
              <a:off x="3227929" y="3649734"/>
              <a:ext cx="494401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l-GR" sz="1400" dirty="0">
                  <a:solidFill>
                    <a:srgbClr val="3F3F3F"/>
                  </a:solidFill>
                  <a:latin typeface="Arial" charset="0"/>
                </a:rPr>
                <a:t>θ</a:t>
              </a:r>
              <a:r>
                <a:rPr lang="el-GR" sz="700" dirty="0">
                  <a:solidFill>
                    <a:srgbClr val="3F3F3F"/>
                  </a:solidFill>
                  <a:latin typeface="Arial" charset="0"/>
                </a:rPr>
                <a:t>max</a:t>
              </a:r>
              <a:endParaRPr lang="es-ES" sz="700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0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6276" y="2094904"/>
            <a:ext cx="533400" cy="533400"/>
            <a:chOff x="3733800" y="1295400"/>
            <a:chExt cx="533400" cy="533400"/>
          </a:xfrm>
        </p:grpSpPr>
        <p:sp>
          <p:nvSpPr>
            <p:cNvPr id="2" name="Oval 1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64719" y="3079549"/>
            <a:ext cx="533400" cy="533400"/>
            <a:chOff x="3733800" y="12954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04476" y="3287461"/>
            <a:ext cx="533400" cy="533400"/>
            <a:chOff x="3733800" y="12954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48697" y="4281038"/>
            <a:ext cx="533400" cy="533400"/>
            <a:chOff x="3733800" y="12954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72497" y="1941015"/>
            <a:ext cx="533400" cy="533400"/>
            <a:chOff x="3733800" y="12954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52894" y="3860450"/>
            <a:ext cx="533400" cy="533400"/>
            <a:chOff x="3733800" y="12954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89976" y="3133572"/>
            <a:ext cx="533400" cy="533400"/>
            <a:chOff x="3733800" y="1295400"/>
            <a:chExt cx="533400" cy="533400"/>
          </a:xfrm>
        </p:grpSpPr>
        <p:sp>
          <p:nvSpPr>
            <p:cNvPr id="24" name="Oval 23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66276" y="4281038"/>
            <a:ext cx="533400" cy="533400"/>
            <a:chOff x="3733800" y="1295400"/>
            <a:chExt cx="533400" cy="533400"/>
          </a:xfrm>
        </p:grpSpPr>
        <p:sp>
          <p:nvSpPr>
            <p:cNvPr id="27" name="Oval 26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95576" y="3171454"/>
            <a:ext cx="533400" cy="533400"/>
            <a:chOff x="3733800" y="1295400"/>
            <a:chExt cx="533400" cy="533400"/>
          </a:xfrm>
        </p:grpSpPr>
        <p:sp>
          <p:nvSpPr>
            <p:cNvPr id="30" name="Oval 29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447876" y="1854361"/>
            <a:ext cx="533400" cy="533400"/>
            <a:chOff x="3733800" y="1295400"/>
            <a:chExt cx="533400" cy="533400"/>
          </a:xfrm>
        </p:grpSpPr>
        <p:sp>
          <p:nvSpPr>
            <p:cNvPr id="33" name="Oval 32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948294" y="4434926"/>
            <a:ext cx="533400" cy="533400"/>
            <a:chOff x="3733800" y="1295400"/>
            <a:chExt cx="533400" cy="533400"/>
          </a:xfrm>
        </p:grpSpPr>
        <p:sp>
          <p:nvSpPr>
            <p:cNvPr id="36" name="Oval 35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rot="7505096">
            <a:off x="635622" y="1526578"/>
            <a:ext cx="308802" cy="1991020"/>
            <a:chOff x="1383973" y="2779913"/>
            <a:chExt cx="244869" cy="981075"/>
          </a:xfrm>
        </p:grpSpPr>
        <p:sp>
          <p:nvSpPr>
            <p:cNvPr id="52" name="Freeform 51"/>
            <p:cNvSpPr/>
            <p:nvPr/>
          </p:nvSpPr>
          <p:spPr>
            <a:xfrm rot="16974976">
              <a:off x="957055" y="3206831"/>
              <a:ext cx="981075" cy="127239"/>
            </a:xfrm>
            <a:custGeom>
              <a:avLst/>
              <a:gdLst>
                <a:gd name="connsiteX0" fmla="*/ 0 w 3829050"/>
                <a:gd name="connsiteY0" fmla="*/ 460614 h 974972"/>
                <a:gd name="connsiteX1" fmla="*/ 219075 w 3829050"/>
                <a:gd name="connsiteY1" fmla="*/ 12939 h 974972"/>
                <a:gd name="connsiteX2" fmla="*/ 504825 w 3829050"/>
                <a:gd name="connsiteY2" fmla="*/ 908289 h 974972"/>
                <a:gd name="connsiteX3" fmla="*/ 723900 w 3829050"/>
                <a:gd name="connsiteY3" fmla="*/ 12939 h 974972"/>
                <a:gd name="connsiteX4" fmla="*/ 1000125 w 3829050"/>
                <a:gd name="connsiteY4" fmla="*/ 927339 h 974972"/>
                <a:gd name="connsiteX5" fmla="*/ 1190625 w 3829050"/>
                <a:gd name="connsiteY5" fmla="*/ 31989 h 974972"/>
                <a:gd name="connsiteX6" fmla="*/ 1438275 w 3829050"/>
                <a:gd name="connsiteY6" fmla="*/ 917814 h 974972"/>
                <a:gd name="connsiteX7" fmla="*/ 1647825 w 3829050"/>
                <a:gd name="connsiteY7" fmla="*/ 12939 h 974972"/>
                <a:gd name="connsiteX8" fmla="*/ 1857375 w 3829050"/>
                <a:gd name="connsiteY8" fmla="*/ 936864 h 974972"/>
                <a:gd name="connsiteX9" fmla="*/ 2085975 w 3829050"/>
                <a:gd name="connsiteY9" fmla="*/ 22464 h 974972"/>
                <a:gd name="connsiteX10" fmla="*/ 2314575 w 3829050"/>
                <a:gd name="connsiteY10" fmla="*/ 955914 h 974972"/>
                <a:gd name="connsiteX11" fmla="*/ 2543175 w 3829050"/>
                <a:gd name="connsiteY11" fmla="*/ 22464 h 974972"/>
                <a:gd name="connsiteX12" fmla="*/ 2790825 w 3829050"/>
                <a:gd name="connsiteY12" fmla="*/ 974964 h 974972"/>
                <a:gd name="connsiteX13" fmla="*/ 3038475 w 3829050"/>
                <a:gd name="connsiteY13" fmla="*/ 41514 h 974972"/>
                <a:gd name="connsiteX14" fmla="*/ 3305175 w 3829050"/>
                <a:gd name="connsiteY14" fmla="*/ 936864 h 974972"/>
                <a:gd name="connsiteX15" fmla="*/ 3448050 w 3829050"/>
                <a:gd name="connsiteY15" fmla="*/ 393939 h 974972"/>
                <a:gd name="connsiteX16" fmla="*/ 3829050 w 3829050"/>
                <a:gd name="connsiteY16" fmla="*/ 317739 h 97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050" h="974972">
                  <a:moveTo>
                    <a:pt x="0" y="460614"/>
                  </a:moveTo>
                  <a:cubicBezTo>
                    <a:pt x="67469" y="199470"/>
                    <a:pt x="134938" y="-61674"/>
                    <a:pt x="219075" y="12939"/>
                  </a:cubicBezTo>
                  <a:cubicBezTo>
                    <a:pt x="303213" y="87551"/>
                    <a:pt x="420688" y="908289"/>
                    <a:pt x="504825" y="908289"/>
                  </a:cubicBezTo>
                  <a:cubicBezTo>
                    <a:pt x="588962" y="908289"/>
                    <a:pt x="641350" y="9764"/>
                    <a:pt x="723900" y="12939"/>
                  </a:cubicBezTo>
                  <a:cubicBezTo>
                    <a:pt x="806450" y="16114"/>
                    <a:pt x="922338" y="924164"/>
                    <a:pt x="1000125" y="927339"/>
                  </a:cubicBezTo>
                  <a:cubicBezTo>
                    <a:pt x="1077912" y="930514"/>
                    <a:pt x="1117600" y="33576"/>
                    <a:pt x="1190625" y="31989"/>
                  </a:cubicBezTo>
                  <a:cubicBezTo>
                    <a:pt x="1263650" y="30402"/>
                    <a:pt x="1362075" y="920989"/>
                    <a:pt x="1438275" y="917814"/>
                  </a:cubicBezTo>
                  <a:cubicBezTo>
                    <a:pt x="1514475" y="914639"/>
                    <a:pt x="1577975" y="9764"/>
                    <a:pt x="1647825" y="12939"/>
                  </a:cubicBezTo>
                  <a:cubicBezTo>
                    <a:pt x="1717675" y="16114"/>
                    <a:pt x="1784350" y="935277"/>
                    <a:pt x="1857375" y="936864"/>
                  </a:cubicBezTo>
                  <a:cubicBezTo>
                    <a:pt x="1930400" y="938451"/>
                    <a:pt x="2009775" y="19289"/>
                    <a:pt x="2085975" y="22464"/>
                  </a:cubicBezTo>
                  <a:cubicBezTo>
                    <a:pt x="2162175" y="25639"/>
                    <a:pt x="2238375" y="955914"/>
                    <a:pt x="2314575" y="955914"/>
                  </a:cubicBezTo>
                  <a:cubicBezTo>
                    <a:pt x="2390775" y="955914"/>
                    <a:pt x="2463800" y="19289"/>
                    <a:pt x="2543175" y="22464"/>
                  </a:cubicBezTo>
                  <a:cubicBezTo>
                    <a:pt x="2622550" y="25639"/>
                    <a:pt x="2708275" y="971789"/>
                    <a:pt x="2790825" y="974964"/>
                  </a:cubicBezTo>
                  <a:cubicBezTo>
                    <a:pt x="2873375" y="978139"/>
                    <a:pt x="2952750" y="47864"/>
                    <a:pt x="3038475" y="41514"/>
                  </a:cubicBezTo>
                  <a:cubicBezTo>
                    <a:pt x="3124200" y="35164"/>
                    <a:pt x="3236913" y="878127"/>
                    <a:pt x="3305175" y="936864"/>
                  </a:cubicBezTo>
                  <a:cubicBezTo>
                    <a:pt x="3373438" y="995602"/>
                    <a:pt x="3360738" y="497127"/>
                    <a:pt x="3448050" y="393939"/>
                  </a:cubicBezTo>
                  <a:cubicBezTo>
                    <a:pt x="3535363" y="290751"/>
                    <a:pt x="3757613" y="287576"/>
                    <a:pt x="3829050" y="3177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3" name="Isosceles Triangle 52"/>
            <p:cNvSpPr/>
            <p:nvPr/>
          </p:nvSpPr>
          <p:spPr>
            <a:xfrm rot="991306">
              <a:off x="1550690" y="2797134"/>
              <a:ext cx="78152" cy="4571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55" name="Group 54"/>
          <p:cNvGrpSpPr/>
          <p:nvPr/>
        </p:nvGrpSpPr>
        <p:grpSpPr>
          <a:xfrm rot="3395575">
            <a:off x="2973745" y="1648810"/>
            <a:ext cx="355190" cy="2567896"/>
            <a:chOff x="1383973" y="2779913"/>
            <a:chExt cx="355190" cy="981075"/>
          </a:xfrm>
        </p:grpSpPr>
        <p:sp>
          <p:nvSpPr>
            <p:cNvPr id="56" name="Freeform 55"/>
            <p:cNvSpPr/>
            <p:nvPr/>
          </p:nvSpPr>
          <p:spPr>
            <a:xfrm rot="16974976">
              <a:off x="957055" y="3206831"/>
              <a:ext cx="981075" cy="127239"/>
            </a:xfrm>
            <a:custGeom>
              <a:avLst/>
              <a:gdLst>
                <a:gd name="connsiteX0" fmla="*/ 0 w 3829050"/>
                <a:gd name="connsiteY0" fmla="*/ 460614 h 974972"/>
                <a:gd name="connsiteX1" fmla="*/ 219075 w 3829050"/>
                <a:gd name="connsiteY1" fmla="*/ 12939 h 974972"/>
                <a:gd name="connsiteX2" fmla="*/ 504825 w 3829050"/>
                <a:gd name="connsiteY2" fmla="*/ 908289 h 974972"/>
                <a:gd name="connsiteX3" fmla="*/ 723900 w 3829050"/>
                <a:gd name="connsiteY3" fmla="*/ 12939 h 974972"/>
                <a:gd name="connsiteX4" fmla="*/ 1000125 w 3829050"/>
                <a:gd name="connsiteY4" fmla="*/ 927339 h 974972"/>
                <a:gd name="connsiteX5" fmla="*/ 1190625 w 3829050"/>
                <a:gd name="connsiteY5" fmla="*/ 31989 h 974972"/>
                <a:gd name="connsiteX6" fmla="*/ 1438275 w 3829050"/>
                <a:gd name="connsiteY6" fmla="*/ 917814 h 974972"/>
                <a:gd name="connsiteX7" fmla="*/ 1647825 w 3829050"/>
                <a:gd name="connsiteY7" fmla="*/ 12939 h 974972"/>
                <a:gd name="connsiteX8" fmla="*/ 1857375 w 3829050"/>
                <a:gd name="connsiteY8" fmla="*/ 936864 h 974972"/>
                <a:gd name="connsiteX9" fmla="*/ 2085975 w 3829050"/>
                <a:gd name="connsiteY9" fmla="*/ 22464 h 974972"/>
                <a:gd name="connsiteX10" fmla="*/ 2314575 w 3829050"/>
                <a:gd name="connsiteY10" fmla="*/ 955914 h 974972"/>
                <a:gd name="connsiteX11" fmla="*/ 2543175 w 3829050"/>
                <a:gd name="connsiteY11" fmla="*/ 22464 h 974972"/>
                <a:gd name="connsiteX12" fmla="*/ 2790825 w 3829050"/>
                <a:gd name="connsiteY12" fmla="*/ 974964 h 974972"/>
                <a:gd name="connsiteX13" fmla="*/ 3038475 w 3829050"/>
                <a:gd name="connsiteY13" fmla="*/ 41514 h 974972"/>
                <a:gd name="connsiteX14" fmla="*/ 3305175 w 3829050"/>
                <a:gd name="connsiteY14" fmla="*/ 936864 h 974972"/>
                <a:gd name="connsiteX15" fmla="*/ 3448050 w 3829050"/>
                <a:gd name="connsiteY15" fmla="*/ 393939 h 974972"/>
                <a:gd name="connsiteX16" fmla="*/ 3829050 w 3829050"/>
                <a:gd name="connsiteY16" fmla="*/ 317739 h 97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050" h="974972">
                  <a:moveTo>
                    <a:pt x="0" y="460614"/>
                  </a:moveTo>
                  <a:cubicBezTo>
                    <a:pt x="67469" y="199470"/>
                    <a:pt x="134938" y="-61674"/>
                    <a:pt x="219075" y="12939"/>
                  </a:cubicBezTo>
                  <a:cubicBezTo>
                    <a:pt x="303213" y="87551"/>
                    <a:pt x="420688" y="908289"/>
                    <a:pt x="504825" y="908289"/>
                  </a:cubicBezTo>
                  <a:cubicBezTo>
                    <a:pt x="588962" y="908289"/>
                    <a:pt x="641350" y="9764"/>
                    <a:pt x="723900" y="12939"/>
                  </a:cubicBezTo>
                  <a:cubicBezTo>
                    <a:pt x="806450" y="16114"/>
                    <a:pt x="922338" y="924164"/>
                    <a:pt x="1000125" y="927339"/>
                  </a:cubicBezTo>
                  <a:cubicBezTo>
                    <a:pt x="1077912" y="930514"/>
                    <a:pt x="1117600" y="33576"/>
                    <a:pt x="1190625" y="31989"/>
                  </a:cubicBezTo>
                  <a:cubicBezTo>
                    <a:pt x="1263650" y="30402"/>
                    <a:pt x="1362075" y="920989"/>
                    <a:pt x="1438275" y="917814"/>
                  </a:cubicBezTo>
                  <a:cubicBezTo>
                    <a:pt x="1514475" y="914639"/>
                    <a:pt x="1577975" y="9764"/>
                    <a:pt x="1647825" y="12939"/>
                  </a:cubicBezTo>
                  <a:cubicBezTo>
                    <a:pt x="1717675" y="16114"/>
                    <a:pt x="1784350" y="935277"/>
                    <a:pt x="1857375" y="936864"/>
                  </a:cubicBezTo>
                  <a:cubicBezTo>
                    <a:pt x="1930400" y="938451"/>
                    <a:pt x="2009775" y="19289"/>
                    <a:pt x="2085975" y="22464"/>
                  </a:cubicBezTo>
                  <a:cubicBezTo>
                    <a:pt x="2162175" y="25639"/>
                    <a:pt x="2238375" y="955914"/>
                    <a:pt x="2314575" y="955914"/>
                  </a:cubicBezTo>
                  <a:cubicBezTo>
                    <a:pt x="2390775" y="955914"/>
                    <a:pt x="2463800" y="19289"/>
                    <a:pt x="2543175" y="22464"/>
                  </a:cubicBezTo>
                  <a:cubicBezTo>
                    <a:pt x="2622550" y="25639"/>
                    <a:pt x="2708275" y="971789"/>
                    <a:pt x="2790825" y="974964"/>
                  </a:cubicBezTo>
                  <a:cubicBezTo>
                    <a:pt x="2873375" y="978139"/>
                    <a:pt x="2952750" y="47864"/>
                    <a:pt x="3038475" y="41514"/>
                  </a:cubicBezTo>
                  <a:cubicBezTo>
                    <a:pt x="3124200" y="35164"/>
                    <a:pt x="3236913" y="878127"/>
                    <a:pt x="3305175" y="936864"/>
                  </a:cubicBezTo>
                  <a:cubicBezTo>
                    <a:pt x="3373438" y="995602"/>
                    <a:pt x="3360738" y="497127"/>
                    <a:pt x="3448050" y="393939"/>
                  </a:cubicBezTo>
                  <a:cubicBezTo>
                    <a:pt x="3535363" y="290751"/>
                    <a:pt x="3757613" y="287576"/>
                    <a:pt x="3829050" y="3177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Isosceles Triangle 56"/>
            <p:cNvSpPr/>
            <p:nvPr/>
          </p:nvSpPr>
          <p:spPr>
            <a:xfrm rot="991306">
              <a:off x="1661011" y="2784303"/>
              <a:ext cx="78152" cy="4571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58" name="Group 57"/>
          <p:cNvGrpSpPr/>
          <p:nvPr/>
        </p:nvGrpSpPr>
        <p:grpSpPr>
          <a:xfrm rot="4848781">
            <a:off x="6229900" y="3283019"/>
            <a:ext cx="409695" cy="3042371"/>
            <a:chOff x="1383973" y="2779913"/>
            <a:chExt cx="521850" cy="981075"/>
          </a:xfrm>
        </p:grpSpPr>
        <p:sp>
          <p:nvSpPr>
            <p:cNvPr id="59" name="Freeform 58"/>
            <p:cNvSpPr/>
            <p:nvPr/>
          </p:nvSpPr>
          <p:spPr>
            <a:xfrm rot="16974976">
              <a:off x="957055" y="3206831"/>
              <a:ext cx="981075" cy="127239"/>
            </a:xfrm>
            <a:custGeom>
              <a:avLst/>
              <a:gdLst>
                <a:gd name="connsiteX0" fmla="*/ 0 w 3829050"/>
                <a:gd name="connsiteY0" fmla="*/ 460614 h 974972"/>
                <a:gd name="connsiteX1" fmla="*/ 219075 w 3829050"/>
                <a:gd name="connsiteY1" fmla="*/ 12939 h 974972"/>
                <a:gd name="connsiteX2" fmla="*/ 504825 w 3829050"/>
                <a:gd name="connsiteY2" fmla="*/ 908289 h 974972"/>
                <a:gd name="connsiteX3" fmla="*/ 723900 w 3829050"/>
                <a:gd name="connsiteY3" fmla="*/ 12939 h 974972"/>
                <a:gd name="connsiteX4" fmla="*/ 1000125 w 3829050"/>
                <a:gd name="connsiteY4" fmla="*/ 927339 h 974972"/>
                <a:gd name="connsiteX5" fmla="*/ 1190625 w 3829050"/>
                <a:gd name="connsiteY5" fmla="*/ 31989 h 974972"/>
                <a:gd name="connsiteX6" fmla="*/ 1438275 w 3829050"/>
                <a:gd name="connsiteY6" fmla="*/ 917814 h 974972"/>
                <a:gd name="connsiteX7" fmla="*/ 1647825 w 3829050"/>
                <a:gd name="connsiteY7" fmla="*/ 12939 h 974972"/>
                <a:gd name="connsiteX8" fmla="*/ 1857375 w 3829050"/>
                <a:gd name="connsiteY8" fmla="*/ 936864 h 974972"/>
                <a:gd name="connsiteX9" fmla="*/ 2085975 w 3829050"/>
                <a:gd name="connsiteY9" fmla="*/ 22464 h 974972"/>
                <a:gd name="connsiteX10" fmla="*/ 2314575 w 3829050"/>
                <a:gd name="connsiteY10" fmla="*/ 955914 h 974972"/>
                <a:gd name="connsiteX11" fmla="*/ 2543175 w 3829050"/>
                <a:gd name="connsiteY11" fmla="*/ 22464 h 974972"/>
                <a:gd name="connsiteX12" fmla="*/ 2790825 w 3829050"/>
                <a:gd name="connsiteY12" fmla="*/ 974964 h 974972"/>
                <a:gd name="connsiteX13" fmla="*/ 3038475 w 3829050"/>
                <a:gd name="connsiteY13" fmla="*/ 41514 h 974972"/>
                <a:gd name="connsiteX14" fmla="*/ 3305175 w 3829050"/>
                <a:gd name="connsiteY14" fmla="*/ 936864 h 974972"/>
                <a:gd name="connsiteX15" fmla="*/ 3448050 w 3829050"/>
                <a:gd name="connsiteY15" fmla="*/ 393939 h 974972"/>
                <a:gd name="connsiteX16" fmla="*/ 3829050 w 3829050"/>
                <a:gd name="connsiteY16" fmla="*/ 317739 h 97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050" h="974972">
                  <a:moveTo>
                    <a:pt x="0" y="460614"/>
                  </a:moveTo>
                  <a:cubicBezTo>
                    <a:pt x="67469" y="199470"/>
                    <a:pt x="134938" y="-61674"/>
                    <a:pt x="219075" y="12939"/>
                  </a:cubicBezTo>
                  <a:cubicBezTo>
                    <a:pt x="303213" y="87551"/>
                    <a:pt x="420688" y="908289"/>
                    <a:pt x="504825" y="908289"/>
                  </a:cubicBezTo>
                  <a:cubicBezTo>
                    <a:pt x="588962" y="908289"/>
                    <a:pt x="641350" y="9764"/>
                    <a:pt x="723900" y="12939"/>
                  </a:cubicBezTo>
                  <a:cubicBezTo>
                    <a:pt x="806450" y="16114"/>
                    <a:pt x="922338" y="924164"/>
                    <a:pt x="1000125" y="927339"/>
                  </a:cubicBezTo>
                  <a:cubicBezTo>
                    <a:pt x="1077912" y="930514"/>
                    <a:pt x="1117600" y="33576"/>
                    <a:pt x="1190625" y="31989"/>
                  </a:cubicBezTo>
                  <a:cubicBezTo>
                    <a:pt x="1263650" y="30402"/>
                    <a:pt x="1362075" y="920989"/>
                    <a:pt x="1438275" y="917814"/>
                  </a:cubicBezTo>
                  <a:cubicBezTo>
                    <a:pt x="1514475" y="914639"/>
                    <a:pt x="1577975" y="9764"/>
                    <a:pt x="1647825" y="12939"/>
                  </a:cubicBezTo>
                  <a:cubicBezTo>
                    <a:pt x="1717675" y="16114"/>
                    <a:pt x="1784350" y="935277"/>
                    <a:pt x="1857375" y="936864"/>
                  </a:cubicBezTo>
                  <a:cubicBezTo>
                    <a:pt x="1930400" y="938451"/>
                    <a:pt x="2009775" y="19289"/>
                    <a:pt x="2085975" y="22464"/>
                  </a:cubicBezTo>
                  <a:cubicBezTo>
                    <a:pt x="2162175" y="25639"/>
                    <a:pt x="2238375" y="955914"/>
                    <a:pt x="2314575" y="955914"/>
                  </a:cubicBezTo>
                  <a:cubicBezTo>
                    <a:pt x="2390775" y="955914"/>
                    <a:pt x="2463800" y="19289"/>
                    <a:pt x="2543175" y="22464"/>
                  </a:cubicBezTo>
                  <a:cubicBezTo>
                    <a:pt x="2622550" y="25639"/>
                    <a:pt x="2708275" y="971789"/>
                    <a:pt x="2790825" y="974964"/>
                  </a:cubicBezTo>
                  <a:cubicBezTo>
                    <a:pt x="2873375" y="978139"/>
                    <a:pt x="2952750" y="47864"/>
                    <a:pt x="3038475" y="41514"/>
                  </a:cubicBezTo>
                  <a:cubicBezTo>
                    <a:pt x="3124200" y="35164"/>
                    <a:pt x="3236913" y="878127"/>
                    <a:pt x="3305175" y="936864"/>
                  </a:cubicBezTo>
                  <a:cubicBezTo>
                    <a:pt x="3373438" y="995602"/>
                    <a:pt x="3360738" y="497127"/>
                    <a:pt x="3448050" y="393939"/>
                  </a:cubicBezTo>
                  <a:cubicBezTo>
                    <a:pt x="3535363" y="290751"/>
                    <a:pt x="3757613" y="287576"/>
                    <a:pt x="3829050" y="3177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0" name="Isosceles Triangle 59"/>
            <p:cNvSpPr/>
            <p:nvPr/>
          </p:nvSpPr>
          <p:spPr>
            <a:xfrm rot="991306">
              <a:off x="1793574" y="2789649"/>
              <a:ext cx="112249" cy="45067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1" name="Group 60"/>
          <p:cNvGrpSpPr/>
          <p:nvPr/>
        </p:nvGrpSpPr>
        <p:grpSpPr>
          <a:xfrm rot="12257989">
            <a:off x="3789943" y="2220303"/>
            <a:ext cx="238565" cy="1237142"/>
            <a:chOff x="1383973" y="2746232"/>
            <a:chExt cx="290633" cy="1014756"/>
          </a:xfrm>
        </p:grpSpPr>
        <p:sp>
          <p:nvSpPr>
            <p:cNvPr id="62" name="Freeform 61"/>
            <p:cNvSpPr/>
            <p:nvPr/>
          </p:nvSpPr>
          <p:spPr>
            <a:xfrm rot="16974976">
              <a:off x="957055" y="3206831"/>
              <a:ext cx="981075" cy="127239"/>
            </a:xfrm>
            <a:custGeom>
              <a:avLst/>
              <a:gdLst>
                <a:gd name="connsiteX0" fmla="*/ 0 w 3829050"/>
                <a:gd name="connsiteY0" fmla="*/ 460614 h 974972"/>
                <a:gd name="connsiteX1" fmla="*/ 219075 w 3829050"/>
                <a:gd name="connsiteY1" fmla="*/ 12939 h 974972"/>
                <a:gd name="connsiteX2" fmla="*/ 504825 w 3829050"/>
                <a:gd name="connsiteY2" fmla="*/ 908289 h 974972"/>
                <a:gd name="connsiteX3" fmla="*/ 723900 w 3829050"/>
                <a:gd name="connsiteY3" fmla="*/ 12939 h 974972"/>
                <a:gd name="connsiteX4" fmla="*/ 1000125 w 3829050"/>
                <a:gd name="connsiteY4" fmla="*/ 927339 h 974972"/>
                <a:gd name="connsiteX5" fmla="*/ 1190625 w 3829050"/>
                <a:gd name="connsiteY5" fmla="*/ 31989 h 974972"/>
                <a:gd name="connsiteX6" fmla="*/ 1438275 w 3829050"/>
                <a:gd name="connsiteY6" fmla="*/ 917814 h 974972"/>
                <a:gd name="connsiteX7" fmla="*/ 1647825 w 3829050"/>
                <a:gd name="connsiteY7" fmla="*/ 12939 h 974972"/>
                <a:gd name="connsiteX8" fmla="*/ 1857375 w 3829050"/>
                <a:gd name="connsiteY8" fmla="*/ 936864 h 974972"/>
                <a:gd name="connsiteX9" fmla="*/ 2085975 w 3829050"/>
                <a:gd name="connsiteY9" fmla="*/ 22464 h 974972"/>
                <a:gd name="connsiteX10" fmla="*/ 2314575 w 3829050"/>
                <a:gd name="connsiteY10" fmla="*/ 955914 h 974972"/>
                <a:gd name="connsiteX11" fmla="*/ 2543175 w 3829050"/>
                <a:gd name="connsiteY11" fmla="*/ 22464 h 974972"/>
                <a:gd name="connsiteX12" fmla="*/ 2790825 w 3829050"/>
                <a:gd name="connsiteY12" fmla="*/ 974964 h 974972"/>
                <a:gd name="connsiteX13" fmla="*/ 3038475 w 3829050"/>
                <a:gd name="connsiteY13" fmla="*/ 41514 h 974972"/>
                <a:gd name="connsiteX14" fmla="*/ 3305175 w 3829050"/>
                <a:gd name="connsiteY14" fmla="*/ 936864 h 974972"/>
                <a:gd name="connsiteX15" fmla="*/ 3448050 w 3829050"/>
                <a:gd name="connsiteY15" fmla="*/ 393939 h 974972"/>
                <a:gd name="connsiteX16" fmla="*/ 3829050 w 3829050"/>
                <a:gd name="connsiteY16" fmla="*/ 317739 h 97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050" h="974972">
                  <a:moveTo>
                    <a:pt x="0" y="460614"/>
                  </a:moveTo>
                  <a:cubicBezTo>
                    <a:pt x="67469" y="199470"/>
                    <a:pt x="134938" y="-61674"/>
                    <a:pt x="219075" y="12939"/>
                  </a:cubicBezTo>
                  <a:cubicBezTo>
                    <a:pt x="303213" y="87551"/>
                    <a:pt x="420688" y="908289"/>
                    <a:pt x="504825" y="908289"/>
                  </a:cubicBezTo>
                  <a:cubicBezTo>
                    <a:pt x="588962" y="908289"/>
                    <a:pt x="641350" y="9764"/>
                    <a:pt x="723900" y="12939"/>
                  </a:cubicBezTo>
                  <a:cubicBezTo>
                    <a:pt x="806450" y="16114"/>
                    <a:pt x="922338" y="924164"/>
                    <a:pt x="1000125" y="927339"/>
                  </a:cubicBezTo>
                  <a:cubicBezTo>
                    <a:pt x="1077912" y="930514"/>
                    <a:pt x="1117600" y="33576"/>
                    <a:pt x="1190625" y="31989"/>
                  </a:cubicBezTo>
                  <a:cubicBezTo>
                    <a:pt x="1263650" y="30402"/>
                    <a:pt x="1362075" y="920989"/>
                    <a:pt x="1438275" y="917814"/>
                  </a:cubicBezTo>
                  <a:cubicBezTo>
                    <a:pt x="1514475" y="914639"/>
                    <a:pt x="1577975" y="9764"/>
                    <a:pt x="1647825" y="12939"/>
                  </a:cubicBezTo>
                  <a:cubicBezTo>
                    <a:pt x="1717675" y="16114"/>
                    <a:pt x="1784350" y="935277"/>
                    <a:pt x="1857375" y="936864"/>
                  </a:cubicBezTo>
                  <a:cubicBezTo>
                    <a:pt x="1930400" y="938451"/>
                    <a:pt x="2009775" y="19289"/>
                    <a:pt x="2085975" y="22464"/>
                  </a:cubicBezTo>
                  <a:cubicBezTo>
                    <a:pt x="2162175" y="25639"/>
                    <a:pt x="2238375" y="955914"/>
                    <a:pt x="2314575" y="955914"/>
                  </a:cubicBezTo>
                  <a:cubicBezTo>
                    <a:pt x="2390775" y="955914"/>
                    <a:pt x="2463800" y="19289"/>
                    <a:pt x="2543175" y="22464"/>
                  </a:cubicBezTo>
                  <a:cubicBezTo>
                    <a:pt x="2622550" y="25639"/>
                    <a:pt x="2708275" y="971789"/>
                    <a:pt x="2790825" y="974964"/>
                  </a:cubicBezTo>
                  <a:cubicBezTo>
                    <a:pt x="2873375" y="978139"/>
                    <a:pt x="2952750" y="47864"/>
                    <a:pt x="3038475" y="41514"/>
                  </a:cubicBezTo>
                  <a:cubicBezTo>
                    <a:pt x="3124200" y="35164"/>
                    <a:pt x="3236913" y="878127"/>
                    <a:pt x="3305175" y="936864"/>
                  </a:cubicBezTo>
                  <a:cubicBezTo>
                    <a:pt x="3373438" y="995602"/>
                    <a:pt x="3360738" y="497127"/>
                    <a:pt x="3448050" y="393939"/>
                  </a:cubicBezTo>
                  <a:cubicBezTo>
                    <a:pt x="3535363" y="290751"/>
                    <a:pt x="3757613" y="287576"/>
                    <a:pt x="3829050" y="3177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3" name="Isosceles Triangle 62"/>
            <p:cNvSpPr/>
            <p:nvPr/>
          </p:nvSpPr>
          <p:spPr>
            <a:xfrm rot="991306">
              <a:off x="1562358" y="2746232"/>
              <a:ext cx="112248" cy="45067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4" name="Group 63"/>
          <p:cNvGrpSpPr/>
          <p:nvPr/>
        </p:nvGrpSpPr>
        <p:grpSpPr>
          <a:xfrm rot="5008170">
            <a:off x="7585041" y="1518365"/>
            <a:ext cx="438670" cy="2450631"/>
            <a:chOff x="1383973" y="2757999"/>
            <a:chExt cx="221056" cy="1002989"/>
          </a:xfrm>
        </p:grpSpPr>
        <p:sp>
          <p:nvSpPr>
            <p:cNvPr id="65" name="Freeform 64"/>
            <p:cNvSpPr/>
            <p:nvPr/>
          </p:nvSpPr>
          <p:spPr>
            <a:xfrm rot="16974976">
              <a:off x="957055" y="3206831"/>
              <a:ext cx="981075" cy="127239"/>
            </a:xfrm>
            <a:custGeom>
              <a:avLst/>
              <a:gdLst>
                <a:gd name="connsiteX0" fmla="*/ 0 w 3829050"/>
                <a:gd name="connsiteY0" fmla="*/ 460614 h 974972"/>
                <a:gd name="connsiteX1" fmla="*/ 219075 w 3829050"/>
                <a:gd name="connsiteY1" fmla="*/ 12939 h 974972"/>
                <a:gd name="connsiteX2" fmla="*/ 504825 w 3829050"/>
                <a:gd name="connsiteY2" fmla="*/ 908289 h 974972"/>
                <a:gd name="connsiteX3" fmla="*/ 723900 w 3829050"/>
                <a:gd name="connsiteY3" fmla="*/ 12939 h 974972"/>
                <a:gd name="connsiteX4" fmla="*/ 1000125 w 3829050"/>
                <a:gd name="connsiteY4" fmla="*/ 927339 h 974972"/>
                <a:gd name="connsiteX5" fmla="*/ 1190625 w 3829050"/>
                <a:gd name="connsiteY5" fmla="*/ 31989 h 974972"/>
                <a:gd name="connsiteX6" fmla="*/ 1438275 w 3829050"/>
                <a:gd name="connsiteY6" fmla="*/ 917814 h 974972"/>
                <a:gd name="connsiteX7" fmla="*/ 1647825 w 3829050"/>
                <a:gd name="connsiteY7" fmla="*/ 12939 h 974972"/>
                <a:gd name="connsiteX8" fmla="*/ 1857375 w 3829050"/>
                <a:gd name="connsiteY8" fmla="*/ 936864 h 974972"/>
                <a:gd name="connsiteX9" fmla="*/ 2085975 w 3829050"/>
                <a:gd name="connsiteY9" fmla="*/ 22464 h 974972"/>
                <a:gd name="connsiteX10" fmla="*/ 2314575 w 3829050"/>
                <a:gd name="connsiteY10" fmla="*/ 955914 h 974972"/>
                <a:gd name="connsiteX11" fmla="*/ 2543175 w 3829050"/>
                <a:gd name="connsiteY11" fmla="*/ 22464 h 974972"/>
                <a:gd name="connsiteX12" fmla="*/ 2790825 w 3829050"/>
                <a:gd name="connsiteY12" fmla="*/ 974964 h 974972"/>
                <a:gd name="connsiteX13" fmla="*/ 3038475 w 3829050"/>
                <a:gd name="connsiteY13" fmla="*/ 41514 h 974972"/>
                <a:gd name="connsiteX14" fmla="*/ 3305175 w 3829050"/>
                <a:gd name="connsiteY14" fmla="*/ 936864 h 974972"/>
                <a:gd name="connsiteX15" fmla="*/ 3448050 w 3829050"/>
                <a:gd name="connsiteY15" fmla="*/ 393939 h 974972"/>
                <a:gd name="connsiteX16" fmla="*/ 3829050 w 3829050"/>
                <a:gd name="connsiteY16" fmla="*/ 317739 h 97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050" h="974972">
                  <a:moveTo>
                    <a:pt x="0" y="460614"/>
                  </a:moveTo>
                  <a:cubicBezTo>
                    <a:pt x="67469" y="199470"/>
                    <a:pt x="134938" y="-61674"/>
                    <a:pt x="219075" y="12939"/>
                  </a:cubicBezTo>
                  <a:cubicBezTo>
                    <a:pt x="303213" y="87551"/>
                    <a:pt x="420688" y="908289"/>
                    <a:pt x="504825" y="908289"/>
                  </a:cubicBezTo>
                  <a:cubicBezTo>
                    <a:pt x="588962" y="908289"/>
                    <a:pt x="641350" y="9764"/>
                    <a:pt x="723900" y="12939"/>
                  </a:cubicBezTo>
                  <a:cubicBezTo>
                    <a:pt x="806450" y="16114"/>
                    <a:pt x="922338" y="924164"/>
                    <a:pt x="1000125" y="927339"/>
                  </a:cubicBezTo>
                  <a:cubicBezTo>
                    <a:pt x="1077912" y="930514"/>
                    <a:pt x="1117600" y="33576"/>
                    <a:pt x="1190625" y="31989"/>
                  </a:cubicBezTo>
                  <a:cubicBezTo>
                    <a:pt x="1263650" y="30402"/>
                    <a:pt x="1362075" y="920989"/>
                    <a:pt x="1438275" y="917814"/>
                  </a:cubicBezTo>
                  <a:cubicBezTo>
                    <a:pt x="1514475" y="914639"/>
                    <a:pt x="1577975" y="9764"/>
                    <a:pt x="1647825" y="12939"/>
                  </a:cubicBezTo>
                  <a:cubicBezTo>
                    <a:pt x="1717675" y="16114"/>
                    <a:pt x="1784350" y="935277"/>
                    <a:pt x="1857375" y="936864"/>
                  </a:cubicBezTo>
                  <a:cubicBezTo>
                    <a:pt x="1930400" y="938451"/>
                    <a:pt x="2009775" y="19289"/>
                    <a:pt x="2085975" y="22464"/>
                  </a:cubicBezTo>
                  <a:cubicBezTo>
                    <a:pt x="2162175" y="25639"/>
                    <a:pt x="2238375" y="955914"/>
                    <a:pt x="2314575" y="955914"/>
                  </a:cubicBezTo>
                  <a:cubicBezTo>
                    <a:pt x="2390775" y="955914"/>
                    <a:pt x="2463800" y="19289"/>
                    <a:pt x="2543175" y="22464"/>
                  </a:cubicBezTo>
                  <a:cubicBezTo>
                    <a:pt x="2622550" y="25639"/>
                    <a:pt x="2708275" y="971789"/>
                    <a:pt x="2790825" y="974964"/>
                  </a:cubicBezTo>
                  <a:cubicBezTo>
                    <a:pt x="2873375" y="978139"/>
                    <a:pt x="2952750" y="47864"/>
                    <a:pt x="3038475" y="41514"/>
                  </a:cubicBezTo>
                  <a:cubicBezTo>
                    <a:pt x="3124200" y="35164"/>
                    <a:pt x="3236913" y="878127"/>
                    <a:pt x="3305175" y="936864"/>
                  </a:cubicBezTo>
                  <a:cubicBezTo>
                    <a:pt x="3373438" y="995602"/>
                    <a:pt x="3360738" y="497127"/>
                    <a:pt x="3448050" y="393939"/>
                  </a:cubicBezTo>
                  <a:cubicBezTo>
                    <a:pt x="3535363" y="290751"/>
                    <a:pt x="3757613" y="287576"/>
                    <a:pt x="3829050" y="3177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6" name="Isosceles Triangle 65"/>
            <p:cNvSpPr/>
            <p:nvPr/>
          </p:nvSpPr>
          <p:spPr>
            <a:xfrm rot="991306">
              <a:off x="1526877" y="2757999"/>
              <a:ext cx="78152" cy="4571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7" name="Group 66"/>
          <p:cNvGrpSpPr/>
          <p:nvPr/>
        </p:nvGrpSpPr>
        <p:grpSpPr>
          <a:xfrm rot="18611352">
            <a:off x="7254632" y="2336666"/>
            <a:ext cx="351715" cy="2307173"/>
            <a:chOff x="1383973" y="2754217"/>
            <a:chExt cx="269250" cy="1006771"/>
          </a:xfrm>
        </p:grpSpPr>
        <p:sp>
          <p:nvSpPr>
            <p:cNvPr id="68" name="Freeform 67"/>
            <p:cNvSpPr/>
            <p:nvPr/>
          </p:nvSpPr>
          <p:spPr>
            <a:xfrm rot="16974976">
              <a:off x="957055" y="3206831"/>
              <a:ext cx="981075" cy="127239"/>
            </a:xfrm>
            <a:custGeom>
              <a:avLst/>
              <a:gdLst>
                <a:gd name="connsiteX0" fmla="*/ 0 w 3829050"/>
                <a:gd name="connsiteY0" fmla="*/ 460614 h 974972"/>
                <a:gd name="connsiteX1" fmla="*/ 219075 w 3829050"/>
                <a:gd name="connsiteY1" fmla="*/ 12939 h 974972"/>
                <a:gd name="connsiteX2" fmla="*/ 504825 w 3829050"/>
                <a:gd name="connsiteY2" fmla="*/ 908289 h 974972"/>
                <a:gd name="connsiteX3" fmla="*/ 723900 w 3829050"/>
                <a:gd name="connsiteY3" fmla="*/ 12939 h 974972"/>
                <a:gd name="connsiteX4" fmla="*/ 1000125 w 3829050"/>
                <a:gd name="connsiteY4" fmla="*/ 927339 h 974972"/>
                <a:gd name="connsiteX5" fmla="*/ 1190625 w 3829050"/>
                <a:gd name="connsiteY5" fmla="*/ 31989 h 974972"/>
                <a:gd name="connsiteX6" fmla="*/ 1438275 w 3829050"/>
                <a:gd name="connsiteY6" fmla="*/ 917814 h 974972"/>
                <a:gd name="connsiteX7" fmla="*/ 1647825 w 3829050"/>
                <a:gd name="connsiteY7" fmla="*/ 12939 h 974972"/>
                <a:gd name="connsiteX8" fmla="*/ 1857375 w 3829050"/>
                <a:gd name="connsiteY8" fmla="*/ 936864 h 974972"/>
                <a:gd name="connsiteX9" fmla="*/ 2085975 w 3829050"/>
                <a:gd name="connsiteY9" fmla="*/ 22464 h 974972"/>
                <a:gd name="connsiteX10" fmla="*/ 2314575 w 3829050"/>
                <a:gd name="connsiteY10" fmla="*/ 955914 h 974972"/>
                <a:gd name="connsiteX11" fmla="*/ 2543175 w 3829050"/>
                <a:gd name="connsiteY11" fmla="*/ 22464 h 974972"/>
                <a:gd name="connsiteX12" fmla="*/ 2790825 w 3829050"/>
                <a:gd name="connsiteY12" fmla="*/ 974964 h 974972"/>
                <a:gd name="connsiteX13" fmla="*/ 3038475 w 3829050"/>
                <a:gd name="connsiteY13" fmla="*/ 41514 h 974972"/>
                <a:gd name="connsiteX14" fmla="*/ 3305175 w 3829050"/>
                <a:gd name="connsiteY14" fmla="*/ 936864 h 974972"/>
                <a:gd name="connsiteX15" fmla="*/ 3448050 w 3829050"/>
                <a:gd name="connsiteY15" fmla="*/ 393939 h 974972"/>
                <a:gd name="connsiteX16" fmla="*/ 3829050 w 3829050"/>
                <a:gd name="connsiteY16" fmla="*/ 317739 h 97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050" h="974972">
                  <a:moveTo>
                    <a:pt x="0" y="460614"/>
                  </a:moveTo>
                  <a:cubicBezTo>
                    <a:pt x="67469" y="199470"/>
                    <a:pt x="134938" y="-61674"/>
                    <a:pt x="219075" y="12939"/>
                  </a:cubicBezTo>
                  <a:cubicBezTo>
                    <a:pt x="303213" y="87551"/>
                    <a:pt x="420688" y="908289"/>
                    <a:pt x="504825" y="908289"/>
                  </a:cubicBezTo>
                  <a:cubicBezTo>
                    <a:pt x="588962" y="908289"/>
                    <a:pt x="641350" y="9764"/>
                    <a:pt x="723900" y="12939"/>
                  </a:cubicBezTo>
                  <a:cubicBezTo>
                    <a:pt x="806450" y="16114"/>
                    <a:pt x="922338" y="924164"/>
                    <a:pt x="1000125" y="927339"/>
                  </a:cubicBezTo>
                  <a:cubicBezTo>
                    <a:pt x="1077912" y="930514"/>
                    <a:pt x="1117600" y="33576"/>
                    <a:pt x="1190625" y="31989"/>
                  </a:cubicBezTo>
                  <a:cubicBezTo>
                    <a:pt x="1263650" y="30402"/>
                    <a:pt x="1362075" y="920989"/>
                    <a:pt x="1438275" y="917814"/>
                  </a:cubicBezTo>
                  <a:cubicBezTo>
                    <a:pt x="1514475" y="914639"/>
                    <a:pt x="1577975" y="9764"/>
                    <a:pt x="1647825" y="12939"/>
                  </a:cubicBezTo>
                  <a:cubicBezTo>
                    <a:pt x="1717675" y="16114"/>
                    <a:pt x="1784350" y="935277"/>
                    <a:pt x="1857375" y="936864"/>
                  </a:cubicBezTo>
                  <a:cubicBezTo>
                    <a:pt x="1930400" y="938451"/>
                    <a:pt x="2009775" y="19289"/>
                    <a:pt x="2085975" y="22464"/>
                  </a:cubicBezTo>
                  <a:cubicBezTo>
                    <a:pt x="2162175" y="25639"/>
                    <a:pt x="2238375" y="955914"/>
                    <a:pt x="2314575" y="955914"/>
                  </a:cubicBezTo>
                  <a:cubicBezTo>
                    <a:pt x="2390775" y="955914"/>
                    <a:pt x="2463800" y="19289"/>
                    <a:pt x="2543175" y="22464"/>
                  </a:cubicBezTo>
                  <a:cubicBezTo>
                    <a:pt x="2622550" y="25639"/>
                    <a:pt x="2708275" y="971789"/>
                    <a:pt x="2790825" y="974964"/>
                  </a:cubicBezTo>
                  <a:cubicBezTo>
                    <a:pt x="2873375" y="978139"/>
                    <a:pt x="2952750" y="47864"/>
                    <a:pt x="3038475" y="41514"/>
                  </a:cubicBezTo>
                  <a:cubicBezTo>
                    <a:pt x="3124200" y="35164"/>
                    <a:pt x="3236913" y="878127"/>
                    <a:pt x="3305175" y="936864"/>
                  </a:cubicBezTo>
                  <a:cubicBezTo>
                    <a:pt x="3373438" y="995602"/>
                    <a:pt x="3360738" y="497127"/>
                    <a:pt x="3448050" y="393939"/>
                  </a:cubicBezTo>
                  <a:cubicBezTo>
                    <a:pt x="3535363" y="290751"/>
                    <a:pt x="3757613" y="287576"/>
                    <a:pt x="3829050" y="3177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9" name="Isosceles Triangle 68"/>
            <p:cNvSpPr/>
            <p:nvPr/>
          </p:nvSpPr>
          <p:spPr>
            <a:xfrm rot="991306">
              <a:off x="1575071" y="2754217"/>
              <a:ext cx="78152" cy="4571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70" name="Group 69"/>
          <p:cNvGrpSpPr/>
          <p:nvPr/>
        </p:nvGrpSpPr>
        <p:grpSpPr>
          <a:xfrm rot="6933688">
            <a:off x="3875954" y="3571969"/>
            <a:ext cx="192481" cy="1048073"/>
            <a:chOff x="1383973" y="2779913"/>
            <a:chExt cx="192481" cy="981075"/>
          </a:xfrm>
        </p:grpSpPr>
        <p:sp>
          <p:nvSpPr>
            <p:cNvPr id="71" name="Freeform 70"/>
            <p:cNvSpPr/>
            <p:nvPr/>
          </p:nvSpPr>
          <p:spPr>
            <a:xfrm rot="16974976">
              <a:off x="957055" y="3206831"/>
              <a:ext cx="981075" cy="127239"/>
            </a:xfrm>
            <a:custGeom>
              <a:avLst/>
              <a:gdLst>
                <a:gd name="connsiteX0" fmla="*/ 0 w 3829050"/>
                <a:gd name="connsiteY0" fmla="*/ 460614 h 974972"/>
                <a:gd name="connsiteX1" fmla="*/ 219075 w 3829050"/>
                <a:gd name="connsiteY1" fmla="*/ 12939 h 974972"/>
                <a:gd name="connsiteX2" fmla="*/ 504825 w 3829050"/>
                <a:gd name="connsiteY2" fmla="*/ 908289 h 974972"/>
                <a:gd name="connsiteX3" fmla="*/ 723900 w 3829050"/>
                <a:gd name="connsiteY3" fmla="*/ 12939 h 974972"/>
                <a:gd name="connsiteX4" fmla="*/ 1000125 w 3829050"/>
                <a:gd name="connsiteY4" fmla="*/ 927339 h 974972"/>
                <a:gd name="connsiteX5" fmla="*/ 1190625 w 3829050"/>
                <a:gd name="connsiteY5" fmla="*/ 31989 h 974972"/>
                <a:gd name="connsiteX6" fmla="*/ 1438275 w 3829050"/>
                <a:gd name="connsiteY6" fmla="*/ 917814 h 974972"/>
                <a:gd name="connsiteX7" fmla="*/ 1647825 w 3829050"/>
                <a:gd name="connsiteY7" fmla="*/ 12939 h 974972"/>
                <a:gd name="connsiteX8" fmla="*/ 1857375 w 3829050"/>
                <a:gd name="connsiteY8" fmla="*/ 936864 h 974972"/>
                <a:gd name="connsiteX9" fmla="*/ 2085975 w 3829050"/>
                <a:gd name="connsiteY9" fmla="*/ 22464 h 974972"/>
                <a:gd name="connsiteX10" fmla="*/ 2314575 w 3829050"/>
                <a:gd name="connsiteY10" fmla="*/ 955914 h 974972"/>
                <a:gd name="connsiteX11" fmla="*/ 2543175 w 3829050"/>
                <a:gd name="connsiteY11" fmla="*/ 22464 h 974972"/>
                <a:gd name="connsiteX12" fmla="*/ 2790825 w 3829050"/>
                <a:gd name="connsiteY12" fmla="*/ 974964 h 974972"/>
                <a:gd name="connsiteX13" fmla="*/ 3038475 w 3829050"/>
                <a:gd name="connsiteY13" fmla="*/ 41514 h 974972"/>
                <a:gd name="connsiteX14" fmla="*/ 3305175 w 3829050"/>
                <a:gd name="connsiteY14" fmla="*/ 936864 h 974972"/>
                <a:gd name="connsiteX15" fmla="*/ 3448050 w 3829050"/>
                <a:gd name="connsiteY15" fmla="*/ 393939 h 974972"/>
                <a:gd name="connsiteX16" fmla="*/ 3829050 w 3829050"/>
                <a:gd name="connsiteY16" fmla="*/ 317739 h 97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050" h="974972">
                  <a:moveTo>
                    <a:pt x="0" y="460614"/>
                  </a:moveTo>
                  <a:cubicBezTo>
                    <a:pt x="67469" y="199470"/>
                    <a:pt x="134938" y="-61674"/>
                    <a:pt x="219075" y="12939"/>
                  </a:cubicBezTo>
                  <a:cubicBezTo>
                    <a:pt x="303213" y="87551"/>
                    <a:pt x="420688" y="908289"/>
                    <a:pt x="504825" y="908289"/>
                  </a:cubicBezTo>
                  <a:cubicBezTo>
                    <a:pt x="588962" y="908289"/>
                    <a:pt x="641350" y="9764"/>
                    <a:pt x="723900" y="12939"/>
                  </a:cubicBezTo>
                  <a:cubicBezTo>
                    <a:pt x="806450" y="16114"/>
                    <a:pt x="922338" y="924164"/>
                    <a:pt x="1000125" y="927339"/>
                  </a:cubicBezTo>
                  <a:cubicBezTo>
                    <a:pt x="1077912" y="930514"/>
                    <a:pt x="1117600" y="33576"/>
                    <a:pt x="1190625" y="31989"/>
                  </a:cubicBezTo>
                  <a:cubicBezTo>
                    <a:pt x="1263650" y="30402"/>
                    <a:pt x="1362075" y="920989"/>
                    <a:pt x="1438275" y="917814"/>
                  </a:cubicBezTo>
                  <a:cubicBezTo>
                    <a:pt x="1514475" y="914639"/>
                    <a:pt x="1577975" y="9764"/>
                    <a:pt x="1647825" y="12939"/>
                  </a:cubicBezTo>
                  <a:cubicBezTo>
                    <a:pt x="1717675" y="16114"/>
                    <a:pt x="1784350" y="935277"/>
                    <a:pt x="1857375" y="936864"/>
                  </a:cubicBezTo>
                  <a:cubicBezTo>
                    <a:pt x="1930400" y="938451"/>
                    <a:pt x="2009775" y="19289"/>
                    <a:pt x="2085975" y="22464"/>
                  </a:cubicBezTo>
                  <a:cubicBezTo>
                    <a:pt x="2162175" y="25639"/>
                    <a:pt x="2238375" y="955914"/>
                    <a:pt x="2314575" y="955914"/>
                  </a:cubicBezTo>
                  <a:cubicBezTo>
                    <a:pt x="2390775" y="955914"/>
                    <a:pt x="2463800" y="19289"/>
                    <a:pt x="2543175" y="22464"/>
                  </a:cubicBezTo>
                  <a:cubicBezTo>
                    <a:pt x="2622550" y="25639"/>
                    <a:pt x="2708275" y="971789"/>
                    <a:pt x="2790825" y="974964"/>
                  </a:cubicBezTo>
                  <a:cubicBezTo>
                    <a:pt x="2873375" y="978139"/>
                    <a:pt x="2952750" y="47864"/>
                    <a:pt x="3038475" y="41514"/>
                  </a:cubicBezTo>
                  <a:cubicBezTo>
                    <a:pt x="3124200" y="35164"/>
                    <a:pt x="3236913" y="878127"/>
                    <a:pt x="3305175" y="936864"/>
                  </a:cubicBezTo>
                  <a:cubicBezTo>
                    <a:pt x="3373438" y="995602"/>
                    <a:pt x="3360738" y="497127"/>
                    <a:pt x="3448050" y="393939"/>
                  </a:cubicBezTo>
                  <a:cubicBezTo>
                    <a:pt x="3535363" y="290751"/>
                    <a:pt x="3757613" y="287576"/>
                    <a:pt x="3829050" y="3177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Isosceles Triangle 71"/>
            <p:cNvSpPr/>
            <p:nvPr/>
          </p:nvSpPr>
          <p:spPr>
            <a:xfrm rot="991306">
              <a:off x="1498302" y="2783519"/>
              <a:ext cx="78152" cy="4571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52476" y="2200189"/>
            <a:ext cx="533400" cy="533400"/>
            <a:chOff x="3733800" y="1295400"/>
            <a:chExt cx="533400" cy="533400"/>
          </a:xfrm>
        </p:grpSpPr>
        <p:sp>
          <p:nvSpPr>
            <p:cNvPr id="21" name="Oval 20"/>
            <p:cNvSpPr/>
            <p:nvPr/>
          </p:nvSpPr>
          <p:spPr>
            <a:xfrm>
              <a:off x="3733800" y="1295400"/>
              <a:ext cx="533400" cy="533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10000" y="14082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s-CO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9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06405" y="990237"/>
            <a:ext cx="5300006" cy="527630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Up Arrow 10"/>
          <p:cNvSpPr/>
          <p:nvPr/>
        </p:nvSpPr>
        <p:spPr>
          <a:xfrm>
            <a:off x="982955" y="3048000"/>
            <a:ext cx="7990448" cy="1295400"/>
          </a:xfrm>
          <a:prstGeom prst="curvedUpArrow">
            <a:avLst>
              <a:gd name="adj1" fmla="val 34984"/>
              <a:gd name="adj2" fmla="val 58690"/>
              <a:gd name="adj3" fmla="val 33654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4863879" y="401472"/>
            <a:ext cx="228600" cy="1046328"/>
          </a:xfrm>
          <a:prstGeom prst="upArrow">
            <a:avLst>
              <a:gd name="adj1" fmla="val 50000"/>
              <a:gd name="adj2" fmla="val 84030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Up Arrow 44"/>
          <p:cNvSpPr/>
          <p:nvPr/>
        </p:nvSpPr>
        <p:spPr>
          <a:xfrm rot="7841846">
            <a:off x="6834364" y="4976936"/>
            <a:ext cx="278086" cy="1155451"/>
          </a:xfrm>
          <a:prstGeom prst="upArrow">
            <a:avLst>
              <a:gd name="adj1" fmla="val 50000"/>
              <a:gd name="adj2" fmla="val 84030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Up Arrow 45"/>
          <p:cNvSpPr/>
          <p:nvPr/>
        </p:nvSpPr>
        <p:spPr>
          <a:xfrm rot="12936718">
            <a:off x="2901202" y="5053069"/>
            <a:ext cx="278086" cy="1155451"/>
          </a:xfrm>
          <a:prstGeom prst="upArrow">
            <a:avLst>
              <a:gd name="adj1" fmla="val 50000"/>
              <a:gd name="adj2" fmla="val 84030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Up Arrow 46"/>
          <p:cNvSpPr/>
          <p:nvPr/>
        </p:nvSpPr>
        <p:spPr>
          <a:xfrm rot="3047547">
            <a:off x="7332867" y="1800760"/>
            <a:ext cx="228600" cy="1046328"/>
          </a:xfrm>
          <a:prstGeom prst="upArrow">
            <a:avLst>
              <a:gd name="adj1" fmla="val 50000"/>
              <a:gd name="adj2" fmla="val 84030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Up Arrow 47"/>
          <p:cNvSpPr/>
          <p:nvPr/>
        </p:nvSpPr>
        <p:spPr>
          <a:xfrm rot="18066444">
            <a:off x="2450086" y="1851882"/>
            <a:ext cx="228600" cy="1046328"/>
          </a:xfrm>
          <a:prstGeom prst="upArrow">
            <a:avLst>
              <a:gd name="adj1" fmla="val 50000"/>
              <a:gd name="adj2" fmla="val 84030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980296" y="75848"/>
            <a:ext cx="0" cy="355254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98267" y="22533"/>
            <a:ext cx="421257" cy="530285"/>
            <a:chOff x="5638800" y="250825"/>
            <a:chExt cx="421257" cy="530285"/>
          </a:xfrm>
        </p:grpSpPr>
        <p:sp>
          <p:nvSpPr>
            <p:cNvPr id="53" name="CuadroTexto 17"/>
            <p:cNvSpPr txBox="1"/>
            <p:nvPr/>
          </p:nvSpPr>
          <p:spPr>
            <a:xfrm>
              <a:off x="5727700" y="250825"/>
              <a:ext cx="1868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2">
                      <a:lumMod val="50000"/>
                    </a:schemeClr>
                  </a:solidFill>
                  <a:latin typeface="Arial"/>
                  <a:cs typeface="Arial"/>
                </a:rPr>
                <a:t>^</a:t>
              </a:r>
            </a:p>
          </p:txBody>
        </p:sp>
        <p:sp>
          <p:nvSpPr>
            <p:cNvPr id="54" name="CuadroTexto 18"/>
            <p:cNvSpPr txBox="1"/>
            <p:nvPr/>
          </p:nvSpPr>
          <p:spPr>
            <a:xfrm>
              <a:off x="5638800" y="381000"/>
              <a:ext cx="421257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s-ES" sz="2000" dirty="0" err="1">
                  <a:solidFill>
                    <a:schemeClr val="bg2">
                      <a:lumMod val="50000"/>
                    </a:schemeClr>
                  </a:solidFill>
                  <a:latin typeface="Arial"/>
                  <a:cs typeface="Arial"/>
                </a:rPr>
                <a:t>k</a:t>
              </a:r>
              <a:r>
                <a:rPr lang="es-ES" sz="1000" dirty="0" err="1">
                  <a:solidFill>
                    <a:schemeClr val="bg2">
                      <a:lumMod val="50000"/>
                    </a:schemeClr>
                  </a:solidFill>
                  <a:latin typeface="Arial"/>
                  <a:cs typeface="Arial"/>
                </a:rPr>
                <a:t>y</a:t>
              </a:r>
              <a:endParaRPr lang="es-ES" sz="10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OfficeLight_4x3</Template>
  <TotalTime>347</TotalTime>
  <Words>25</Words>
  <Application>Microsoft Office PowerPoint</Application>
  <PresentationFormat>On-screen Show (4:3)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Camila Remolina Gutierrez</dc:creator>
  <cp:lastModifiedBy>Maria Camila Remolina Gutierrez</cp:lastModifiedBy>
  <cp:revision>21</cp:revision>
  <dcterms:created xsi:type="dcterms:W3CDTF">2015-11-13T07:06:34Z</dcterms:created>
  <dcterms:modified xsi:type="dcterms:W3CDTF">2015-11-16T02:53:32Z</dcterms:modified>
</cp:coreProperties>
</file>