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58" r:id="rId2"/>
    <p:sldId id="257" r:id="rId3"/>
    <p:sldId id="259" r:id="rId4"/>
    <p:sldId id="260" r:id="rId5"/>
    <p:sldId id="261" r:id="rId6"/>
    <p:sldId id="265" r:id="rId7"/>
    <p:sldId id="262" r:id="rId8"/>
    <p:sldId id="263" r:id="rId9"/>
    <p:sldId id="267" r:id="rId10"/>
    <p:sldId id="266"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90" d="100"/>
          <a:sy n="90" d="100"/>
        </p:scale>
        <p:origin x="84"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4/20/2023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4516477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93BAB95-8DA7-460B-B00A-7037C8394FB0}" type="datetime1">
              <a:rPr lang="en-US" smtClean="0"/>
              <a:pPr/>
              <a:t>4/20/2023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30615858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3BAB95-8DA7-460B-B00A-7037C8394FB0}" type="datetime1">
              <a:rPr lang="en-US" smtClean="0"/>
              <a:pPr/>
              <a:t>4/20/2023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6609394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3BAB95-8DA7-460B-B00A-7037C8394FB0}" type="datetime1">
              <a:rPr lang="en-US" smtClean="0"/>
              <a:pPr/>
              <a:t>4/20/2023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63382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3BAB95-8DA7-460B-B00A-7037C8394FB0}" type="datetime1">
              <a:rPr lang="en-US" smtClean="0"/>
              <a:pPr/>
              <a:t>4/20/2023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2584621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BAB95-8DA7-460B-B00A-7037C8394FB0}" type="datetime1">
              <a:rPr lang="en-US" smtClean="0"/>
              <a:pPr/>
              <a:t>4/20/2023</a:t>
            </a:fld>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34785014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BAB95-8DA7-460B-B00A-7037C8394FB0}" type="datetime1">
              <a:rPr lang="en-US" smtClean="0"/>
              <a:pPr/>
              <a:t>4/20/2023</a:t>
            </a:fld>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26827211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4/20/2023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3816891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4/20/2023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39732566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193BAB95-8DA7-460B-B00A-7037C8394FB0}" type="datetime1">
              <a:rPr lang="en-US" smtClean="0"/>
              <a:pPr/>
              <a:t>4/20/2023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27621363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3BAB95-8DA7-460B-B00A-7037C8394FB0}" type="datetime1">
              <a:rPr lang="en-US" smtClean="0"/>
              <a:pPr/>
              <a:t>4/20/2023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42316794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3BAB95-8DA7-460B-B00A-7037C8394FB0}" type="datetime1">
              <a:rPr lang="en-US" smtClean="0"/>
              <a:pPr/>
              <a:t>4/20/2023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9525348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93BAB95-8DA7-460B-B00A-7037C8394FB0}" type="datetime1">
              <a:rPr lang="en-US" smtClean="0"/>
              <a:pPr/>
              <a:t>4/20/2023</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Slide Number Placeholder 8"/>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0245912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193BAB95-8DA7-460B-B00A-7037C8394FB0}" type="datetime1">
              <a:rPr lang="en-US" smtClean="0"/>
              <a:pPr/>
              <a:t>4/20/2023</a:t>
            </a:fld>
            <a:endParaRPr lang="en-US" dirty="0"/>
          </a:p>
        </p:txBody>
      </p:sp>
      <p:sp>
        <p:nvSpPr>
          <p:cNvPr id="5" name="Footer Placeholder 3"/>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4"/>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2601109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3BAB95-8DA7-460B-B00A-7037C8394FB0}" type="datetime1">
              <a:rPr lang="en-US" smtClean="0"/>
              <a:pPr/>
              <a:t>4/20/2023</a:t>
            </a:fld>
            <a:endParaRPr lang="en-US" dirty="0"/>
          </a:p>
        </p:txBody>
      </p:sp>
      <p:sp>
        <p:nvSpPr>
          <p:cNvPr id="5" name="Footer Placeholder 2"/>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3"/>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29841574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193BAB95-8DA7-460B-B00A-7037C8394FB0}" type="datetime1">
              <a:rPr lang="en-US" smtClean="0"/>
              <a:pPr/>
              <a:t>4/20/2023</a:t>
            </a:fld>
            <a:endParaRPr lang="en-US" dirty="0"/>
          </a:p>
        </p:txBody>
      </p:sp>
      <p:sp>
        <p:nvSpPr>
          <p:cNvPr id="5"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6"/>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4945426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93BAB95-8DA7-460B-B00A-7037C8394FB0}" type="datetime1">
              <a:rPr lang="en-US" smtClean="0"/>
              <a:pPr/>
              <a:t>4/20/2023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37344936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3BAB95-8DA7-460B-B00A-7037C8394FB0}" type="datetime1">
              <a:rPr lang="en-US" smtClean="0"/>
              <a:pPr/>
              <a:t>4/20/2023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578206928"/>
      </p:ext>
    </p:extLst>
  </p:cSld>
  <p:clrMap bg1="dk1" tx1="lt1" bg2="dk2" tx2="lt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 id="21474839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3006422-176F-A598-A449-45643544D060}"/>
              </a:ext>
            </a:extLst>
          </p:cNvPr>
          <p:cNvSpPr>
            <a:spLocks noGrp="1"/>
          </p:cNvSpPr>
          <p:nvPr>
            <p:ph type="ctrTitle"/>
          </p:nvPr>
        </p:nvSpPr>
        <p:spPr>
          <a:xfrm>
            <a:off x="5558387" y="1426535"/>
            <a:ext cx="5222325" cy="3329581"/>
          </a:xfrm>
        </p:spPr>
        <p:txBody>
          <a:bodyPr anchor="ctr">
            <a:normAutofit/>
          </a:bodyPr>
          <a:lstStyle/>
          <a:p>
            <a:pPr algn="ctr"/>
            <a:r>
              <a:rPr lang="es-ES" b="1" dirty="0">
                <a:solidFill>
                  <a:srgbClr val="EBEBEB"/>
                </a:solidFill>
              </a:rPr>
              <a:t>INFO-TEL</a:t>
            </a:r>
          </a:p>
        </p:txBody>
      </p:sp>
      <p:sp>
        <p:nvSpPr>
          <p:cNvPr id="3" name="Subtítulo 2">
            <a:extLst>
              <a:ext uri="{FF2B5EF4-FFF2-40B4-BE49-F238E27FC236}">
                <a16:creationId xmlns:a16="http://schemas.microsoft.com/office/drawing/2014/main" id="{59A2E52D-9D6B-EB0F-659B-5B7C44E26683}"/>
              </a:ext>
            </a:extLst>
          </p:cNvPr>
          <p:cNvSpPr>
            <a:spLocks noGrp="1"/>
          </p:cNvSpPr>
          <p:nvPr>
            <p:ph type="subTitle" idx="1"/>
          </p:nvPr>
        </p:nvSpPr>
        <p:spPr>
          <a:xfrm>
            <a:off x="4557823" y="4401879"/>
            <a:ext cx="6889897" cy="1236921"/>
          </a:xfrm>
        </p:spPr>
        <p:txBody>
          <a:bodyPr>
            <a:normAutofit/>
          </a:bodyPr>
          <a:lstStyle/>
          <a:p>
            <a:pPr algn="ctr">
              <a:lnSpc>
                <a:spcPct val="90000"/>
              </a:lnSpc>
            </a:pPr>
            <a:r>
              <a:rPr lang="es-ES" sz="1600" b="1" dirty="0">
                <a:solidFill>
                  <a:schemeClr val="tx2">
                    <a:lumMod val="40000"/>
                    <a:lumOff val="60000"/>
                  </a:schemeClr>
                </a:solidFill>
              </a:rPr>
              <a:t>Realiza llamadas y gestiona tus contactos de forma online</a:t>
            </a:r>
          </a:p>
          <a:p>
            <a:pPr algn="ctr">
              <a:lnSpc>
                <a:spcPct val="90000"/>
              </a:lnSpc>
            </a:pPr>
            <a:endParaRPr lang="es-ES" sz="1600" b="1" dirty="0">
              <a:solidFill>
                <a:schemeClr val="tx2">
                  <a:lumMod val="40000"/>
                  <a:lumOff val="60000"/>
                </a:schemeClr>
              </a:solidFill>
            </a:endParaRPr>
          </a:p>
          <a:p>
            <a:pPr algn="ctr">
              <a:lnSpc>
                <a:spcPct val="90000"/>
              </a:lnSpc>
            </a:pPr>
            <a:r>
              <a:rPr lang="es-ES" sz="1600" b="1" dirty="0">
                <a:solidFill>
                  <a:schemeClr val="tx2">
                    <a:lumMod val="40000"/>
                    <a:lumOff val="60000"/>
                  </a:schemeClr>
                </a:solidFill>
              </a:rPr>
              <a:t>María cañas encinas</a:t>
            </a:r>
          </a:p>
        </p:txBody>
      </p:sp>
      <p:sp>
        <p:nvSpPr>
          <p:cNvPr id="12"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Imagen 4" descr="Icono&#10;&#10;Descripción generada automáticamente">
            <a:extLst>
              <a:ext uri="{FF2B5EF4-FFF2-40B4-BE49-F238E27FC236}">
                <a16:creationId xmlns:a16="http://schemas.microsoft.com/office/drawing/2014/main" id="{074CDE39-2E81-BBE1-84BA-8C36A6D4C0AD}"/>
              </a:ext>
            </a:extLst>
          </p:cNvPr>
          <p:cNvPicPr>
            <a:picLocks noChangeAspect="1"/>
          </p:cNvPicPr>
          <p:nvPr/>
        </p:nvPicPr>
        <p:blipFill rotWithShape="1">
          <a:blip r:embed="rId3">
            <a:extLst>
              <a:ext uri="{28A0092B-C50C-407E-A947-70E740481C1C}">
                <a14:useLocalDpi xmlns:a14="http://schemas.microsoft.com/office/drawing/2010/main" val="0"/>
              </a:ext>
            </a:extLst>
          </a:blip>
          <a:srcRect l="16047" r="18599"/>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4" name="Rectangle 13">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uadroTexto 3">
            <a:extLst>
              <a:ext uri="{FF2B5EF4-FFF2-40B4-BE49-F238E27FC236}">
                <a16:creationId xmlns:a16="http://schemas.microsoft.com/office/drawing/2014/main" id="{A39039A9-BF43-DE90-2C7E-C638F3CB2227}"/>
              </a:ext>
            </a:extLst>
          </p:cNvPr>
          <p:cNvSpPr txBox="1"/>
          <p:nvPr/>
        </p:nvSpPr>
        <p:spPr>
          <a:xfrm flipH="1">
            <a:off x="8523411" y="6368252"/>
            <a:ext cx="4030095" cy="369332"/>
          </a:xfrm>
          <a:prstGeom prst="rect">
            <a:avLst/>
          </a:prstGeom>
          <a:noFill/>
        </p:spPr>
        <p:txBody>
          <a:bodyPr wrap="square" rtlCol="0">
            <a:spAutoFit/>
          </a:bodyPr>
          <a:lstStyle/>
          <a:p>
            <a:r>
              <a:rPr lang="es-ES" dirty="0"/>
              <a:t>Ampliación de Bases de Datos</a:t>
            </a:r>
          </a:p>
        </p:txBody>
      </p:sp>
    </p:spTree>
    <p:extLst>
      <p:ext uri="{BB962C8B-B14F-4D97-AF65-F5344CB8AC3E}">
        <p14:creationId xmlns:p14="http://schemas.microsoft.com/office/powerpoint/2010/main" val="306512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DE1F9FD-3F1F-3C68-681A-406BDC26113E}"/>
              </a:ext>
            </a:extLst>
          </p:cNvPr>
          <p:cNvSpPr txBox="1">
            <a:spLocks/>
          </p:cNvSpPr>
          <p:nvPr/>
        </p:nvSpPr>
        <p:spPr>
          <a:xfrm>
            <a:off x="212649" y="200485"/>
            <a:ext cx="6862935" cy="969901"/>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lvl1pPr algn="r" defTabSz="457200" rtl="0" eaLnBrk="1" latinLnBrk="0" hangingPunct="1">
              <a:spcBef>
                <a:spcPct val="0"/>
              </a:spcBef>
              <a:buNone/>
              <a:defRPr sz="48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s-ES" b="1" dirty="0">
                <a:solidFill>
                  <a:schemeClr val="tx2"/>
                </a:solidFill>
              </a:rPr>
              <a:t>Base de datos</a:t>
            </a:r>
          </a:p>
        </p:txBody>
      </p:sp>
      <p:pic>
        <p:nvPicPr>
          <p:cNvPr id="7" name="Imagen 6">
            <a:extLst>
              <a:ext uri="{FF2B5EF4-FFF2-40B4-BE49-F238E27FC236}">
                <a16:creationId xmlns:a16="http://schemas.microsoft.com/office/drawing/2014/main" id="{C6A349EA-3ADD-62E6-60E9-226C91760354}"/>
              </a:ext>
            </a:extLst>
          </p:cNvPr>
          <p:cNvPicPr>
            <a:picLocks noChangeAspect="1"/>
          </p:cNvPicPr>
          <p:nvPr/>
        </p:nvPicPr>
        <p:blipFill>
          <a:blip r:embed="rId2"/>
          <a:stretch>
            <a:fillRect/>
          </a:stretch>
        </p:blipFill>
        <p:spPr>
          <a:xfrm>
            <a:off x="357065" y="1919434"/>
            <a:ext cx="6139623" cy="3521037"/>
          </a:xfrm>
          <a:prstGeom prst="rect">
            <a:avLst/>
          </a:prstGeom>
        </p:spPr>
      </p:pic>
      <p:sp>
        <p:nvSpPr>
          <p:cNvPr id="9" name="Subtítulo 2">
            <a:extLst>
              <a:ext uri="{FF2B5EF4-FFF2-40B4-BE49-F238E27FC236}">
                <a16:creationId xmlns:a16="http://schemas.microsoft.com/office/drawing/2014/main" id="{7C8AAFE3-3550-CEEA-281E-7A27D58571C3}"/>
              </a:ext>
            </a:extLst>
          </p:cNvPr>
          <p:cNvSpPr>
            <a:spLocks noGrp="1"/>
          </p:cNvSpPr>
          <p:nvPr>
            <p:ph type="subTitle" idx="1"/>
          </p:nvPr>
        </p:nvSpPr>
        <p:spPr>
          <a:xfrm>
            <a:off x="6666809" y="1637387"/>
            <a:ext cx="5536018" cy="4195242"/>
          </a:xfrm>
        </p:spPr>
        <p:txBody>
          <a:bodyPr>
            <a:normAutofit fontScale="92500" lnSpcReduction="10000"/>
          </a:bodyPr>
          <a:lstStyle/>
          <a:p>
            <a:pPr algn="l"/>
            <a:r>
              <a:rPr lang="es-ES" sz="1800" b="1" cap="none" dirty="0">
                <a:solidFill>
                  <a:schemeClr val="tx1"/>
                </a:solidFill>
              </a:rPr>
              <a:t>Nuestra aplicación cuenta con un total de 4 tablas, siendo estas:</a:t>
            </a:r>
          </a:p>
          <a:p>
            <a:pPr marL="285750" indent="-285750" algn="l">
              <a:buFont typeface="Arial" panose="020B0604020202020204" pitchFamily="34" charset="0"/>
              <a:buChar char="•"/>
            </a:pPr>
            <a:r>
              <a:rPr lang="es-ES" sz="1800" b="1" dirty="0" err="1">
                <a:solidFill>
                  <a:schemeClr val="tx1"/>
                </a:solidFill>
              </a:rPr>
              <a:t>Tipo_usuarios</a:t>
            </a:r>
            <a:r>
              <a:rPr lang="es-ES" sz="1800" b="1" dirty="0">
                <a:solidFill>
                  <a:schemeClr val="tx1"/>
                </a:solidFill>
              </a:rPr>
              <a:t>: </a:t>
            </a:r>
            <a:r>
              <a:rPr lang="es-ES" sz="1800" b="1" cap="none" dirty="0">
                <a:solidFill>
                  <a:schemeClr val="tx1"/>
                </a:solidFill>
              </a:rPr>
              <a:t>Donde nos aparecerá el id del tipo de usuario junto con el nombre (administrador o usuario).</a:t>
            </a:r>
            <a:endParaRPr lang="es-ES" sz="1800" b="1" dirty="0">
              <a:solidFill>
                <a:schemeClr val="tx1"/>
              </a:solidFill>
            </a:endParaRPr>
          </a:p>
          <a:p>
            <a:pPr marL="285750" indent="-285750" algn="l">
              <a:buFont typeface="Arial" panose="020B0604020202020204" pitchFamily="34" charset="0"/>
              <a:buChar char="•"/>
            </a:pPr>
            <a:r>
              <a:rPr lang="es-ES" sz="1800" b="1" dirty="0">
                <a:solidFill>
                  <a:schemeClr val="tx1"/>
                </a:solidFill>
              </a:rPr>
              <a:t>Usuarios: </a:t>
            </a:r>
            <a:r>
              <a:rPr lang="es-ES" sz="1800" b="1" cap="none" dirty="0">
                <a:solidFill>
                  <a:schemeClr val="tx1"/>
                </a:solidFill>
              </a:rPr>
              <a:t>Donde se guardan todos los datos del usuario que se ha creado cuenta en nuestra página.</a:t>
            </a:r>
          </a:p>
          <a:p>
            <a:pPr marL="285750" indent="-285750" algn="l">
              <a:buFont typeface="Arial" panose="020B0604020202020204" pitchFamily="34" charset="0"/>
              <a:buChar char="•"/>
            </a:pPr>
            <a:r>
              <a:rPr lang="es-ES" sz="1800" b="1" dirty="0">
                <a:solidFill>
                  <a:schemeClr val="tx1"/>
                </a:solidFill>
              </a:rPr>
              <a:t>Historial: </a:t>
            </a:r>
            <a:r>
              <a:rPr lang="es-ES" sz="1800" b="1" cap="none" dirty="0">
                <a:solidFill>
                  <a:schemeClr val="tx1"/>
                </a:solidFill>
              </a:rPr>
              <a:t>Donde se nos guarda la información de las llamadas que ha realizado el usuario a sus contactos.</a:t>
            </a:r>
          </a:p>
          <a:p>
            <a:pPr marL="285750" indent="-285750" algn="l">
              <a:buFont typeface="Arial" panose="020B0604020202020204" pitchFamily="34" charset="0"/>
              <a:buChar char="•"/>
            </a:pPr>
            <a:r>
              <a:rPr lang="es-ES" sz="1800" b="1" dirty="0">
                <a:solidFill>
                  <a:schemeClr val="tx1"/>
                </a:solidFill>
              </a:rPr>
              <a:t>Contactos: </a:t>
            </a:r>
            <a:r>
              <a:rPr lang="es-ES" sz="1800" b="1" cap="none" dirty="0">
                <a:solidFill>
                  <a:schemeClr val="tx1"/>
                </a:solidFill>
              </a:rPr>
              <a:t>Donde se nos guarda la información de los contactos que tiene cada usuario de la página.</a:t>
            </a:r>
            <a:endParaRPr lang="es-ES" sz="1800" b="1" dirty="0">
              <a:solidFill>
                <a:schemeClr val="tx1"/>
              </a:solidFill>
            </a:endParaRPr>
          </a:p>
        </p:txBody>
      </p:sp>
    </p:spTree>
    <p:extLst>
      <p:ext uri="{BB962C8B-B14F-4D97-AF65-F5344CB8AC3E}">
        <p14:creationId xmlns:p14="http://schemas.microsoft.com/office/powerpoint/2010/main" val="3076863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DE1F9FD-3F1F-3C68-681A-406BDC26113E}"/>
              </a:ext>
            </a:extLst>
          </p:cNvPr>
          <p:cNvSpPr txBox="1">
            <a:spLocks/>
          </p:cNvSpPr>
          <p:nvPr/>
        </p:nvSpPr>
        <p:spPr>
          <a:xfrm>
            <a:off x="212649" y="200485"/>
            <a:ext cx="8144542" cy="969901"/>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70000" lnSpcReduction="20000"/>
          </a:bodyPr>
          <a:lstStyle>
            <a:lvl1pPr algn="r" defTabSz="457200" rtl="0" eaLnBrk="1" latinLnBrk="0" hangingPunct="1">
              <a:spcBef>
                <a:spcPct val="0"/>
              </a:spcBef>
              <a:buNone/>
              <a:defRPr sz="48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s-ES" b="1" dirty="0">
                <a:solidFill>
                  <a:schemeClr val="tx2"/>
                </a:solidFill>
              </a:rPr>
              <a:t>Estructura de las tablas de la </a:t>
            </a:r>
            <a:r>
              <a:rPr lang="es-ES" b="1" dirty="0" err="1">
                <a:solidFill>
                  <a:schemeClr val="tx2"/>
                </a:solidFill>
              </a:rPr>
              <a:t>bd</a:t>
            </a:r>
            <a:endParaRPr lang="es-ES" b="1" dirty="0">
              <a:solidFill>
                <a:schemeClr val="tx2"/>
              </a:solidFill>
            </a:endParaRPr>
          </a:p>
        </p:txBody>
      </p:sp>
      <p:pic>
        <p:nvPicPr>
          <p:cNvPr id="6" name="Imagen 5">
            <a:extLst>
              <a:ext uri="{FF2B5EF4-FFF2-40B4-BE49-F238E27FC236}">
                <a16:creationId xmlns:a16="http://schemas.microsoft.com/office/drawing/2014/main" id="{3F4DE032-AB1C-127B-A6B9-5FE2DB7264C0}"/>
              </a:ext>
            </a:extLst>
          </p:cNvPr>
          <p:cNvPicPr>
            <a:picLocks noChangeAspect="1"/>
          </p:cNvPicPr>
          <p:nvPr/>
        </p:nvPicPr>
        <p:blipFill>
          <a:blip r:embed="rId2"/>
          <a:stretch>
            <a:fillRect/>
          </a:stretch>
        </p:blipFill>
        <p:spPr>
          <a:xfrm>
            <a:off x="345707" y="1358282"/>
            <a:ext cx="6805533" cy="2350489"/>
          </a:xfrm>
          <a:prstGeom prst="rect">
            <a:avLst/>
          </a:prstGeom>
        </p:spPr>
      </p:pic>
      <p:sp>
        <p:nvSpPr>
          <p:cNvPr id="8" name="Subtítulo 2">
            <a:extLst>
              <a:ext uri="{FF2B5EF4-FFF2-40B4-BE49-F238E27FC236}">
                <a16:creationId xmlns:a16="http://schemas.microsoft.com/office/drawing/2014/main" id="{1857FA65-C53A-8FFB-D537-C598546281B0}"/>
              </a:ext>
            </a:extLst>
          </p:cNvPr>
          <p:cNvSpPr txBox="1">
            <a:spLocks/>
          </p:cNvSpPr>
          <p:nvPr/>
        </p:nvSpPr>
        <p:spPr>
          <a:xfrm>
            <a:off x="2736951" y="3787096"/>
            <a:ext cx="2023043" cy="45464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a:solidFill>
                  <a:schemeClr val="tx1"/>
                </a:solidFill>
                <a:latin typeface="Trebuchet MS" panose="020B0603020202020204" pitchFamily="34" charset="0"/>
              </a:rPr>
              <a:t>Tabla Usuarios</a:t>
            </a:r>
          </a:p>
        </p:txBody>
      </p:sp>
      <p:sp>
        <p:nvSpPr>
          <p:cNvPr id="12" name="Subtítulo 2">
            <a:extLst>
              <a:ext uri="{FF2B5EF4-FFF2-40B4-BE49-F238E27FC236}">
                <a16:creationId xmlns:a16="http://schemas.microsoft.com/office/drawing/2014/main" id="{6DBDC817-FBE3-40E1-D2F4-30D56A4CE5ED}"/>
              </a:ext>
            </a:extLst>
          </p:cNvPr>
          <p:cNvSpPr txBox="1">
            <a:spLocks/>
          </p:cNvSpPr>
          <p:nvPr/>
        </p:nvSpPr>
        <p:spPr>
          <a:xfrm>
            <a:off x="8953529" y="2974357"/>
            <a:ext cx="2299337" cy="45464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a:solidFill>
                  <a:schemeClr val="tx1"/>
                </a:solidFill>
                <a:latin typeface="Trebuchet MS" panose="020B0603020202020204" pitchFamily="34" charset="0"/>
              </a:rPr>
              <a:t>Tabla Tipo Usuarios</a:t>
            </a:r>
          </a:p>
        </p:txBody>
      </p:sp>
      <p:sp>
        <p:nvSpPr>
          <p:cNvPr id="13" name="Subtítulo 2">
            <a:extLst>
              <a:ext uri="{FF2B5EF4-FFF2-40B4-BE49-F238E27FC236}">
                <a16:creationId xmlns:a16="http://schemas.microsoft.com/office/drawing/2014/main" id="{75A796F8-E8A4-46FF-E649-73E9F2B7D3C6}"/>
              </a:ext>
            </a:extLst>
          </p:cNvPr>
          <p:cNvSpPr txBox="1">
            <a:spLocks/>
          </p:cNvSpPr>
          <p:nvPr/>
        </p:nvSpPr>
        <p:spPr>
          <a:xfrm>
            <a:off x="9091677" y="6193681"/>
            <a:ext cx="2023043" cy="45464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a:solidFill>
                  <a:schemeClr val="tx1"/>
                </a:solidFill>
                <a:latin typeface="Trebuchet MS" panose="020B0603020202020204" pitchFamily="34" charset="0"/>
              </a:rPr>
              <a:t>Tabla Historial</a:t>
            </a:r>
          </a:p>
        </p:txBody>
      </p:sp>
      <p:sp>
        <p:nvSpPr>
          <p:cNvPr id="14" name="Subtítulo 2">
            <a:extLst>
              <a:ext uri="{FF2B5EF4-FFF2-40B4-BE49-F238E27FC236}">
                <a16:creationId xmlns:a16="http://schemas.microsoft.com/office/drawing/2014/main" id="{C44105EE-7E5A-9F4C-A993-A3447AFCF155}"/>
              </a:ext>
            </a:extLst>
          </p:cNvPr>
          <p:cNvSpPr txBox="1">
            <a:spLocks/>
          </p:cNvSpPr>
          <p:nvPr/>
        </p:nvSpPr>
        <p:spPr>
          <a:xfrm>
            <a:off x="2736951" y="6266169"/>
            <a:ext cx="2023043" cy="45464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a:solidFill>
                  <a:schemeClr val="tx1"/>
                </a:solidFill>
                <a:latin typeface="Trebuchet MS" panose="020B0603020202020204" pitchFamily="34" charset="0"/>
              </a:rPr>
              <a:t>Tabla Contactos</a:t>
            </a:r>
          </a:p>
        </p:txBody>
      </p:sp>
      <p:pic>
        <p:nvPicPr>
          <p:cNvPr id="16" name="Imagen 15">
            <a:extLst>
              <a:ext uri="{FF2B5EF4-FFF2-40B4-BE49-F238E27FC236}">
                <a16:creationId xmlns:a16="http://schemas.microsoft.com/office/drawing/2014/main" id="{93EBCFA4-E6CF-FBD0-524B-AB97AA697776}"/>
              </a:ext>
            </a:extLst>
          </p:cNvPr>
          <p:cNvPicPr>
            <a:picLocks noChangeAspect="1"/>
          </p:cNvPicPr>
          <p:nvPr/>
        </p:nvPicPr>
        <p:blipFill>
          <a:blip r:embed="rId3"/>
          <a:stretch>
            <a:fillRect/>
          </a:stretch>
        </p:blipFill>
        <p:spPr>
          <a:xfrm>
            <a:off x="6790660" y="4182427"/>
            <a:ext cx="5337546" cy="1801215"/>
          </a:xfrm>
          <a:prstGeom prst="rect">
            <a:avLst/>
          </a:prstGeom>
        </p:spPr>
      </p:pic>
      <p:pic>
        <p:nvPicPr>
          <p:cNvPr id="18" name="Imagen 17">
            <a:extLst>
              <a:ext uri="{FF2B5EF4-FFF2-40B4-BE49-F238E27FC236}">
                <a16:creationId xmlns:a16="http://schemas.microsoft.com/office/drawing/2014/main" id="{D2F55413-1EA2-59EA-8119-BB03C5CBCAAA}"/>
              </a:ext>
            </a:extLst>
          </p:cNvPr>
          <p:cNvPicPr>
            <a:picLocks noChangeAspect="1"/>
          </p:cNvPicPr>
          <p:nvPr/>
        </p:nvPicPr>
        <p:blipFill>
          <a:blip r:embed="rId4"/>
          <a:stretch>
            <a:fillRect/>
          </a:stretch>
        </p:blipFill>
        <p:spPr>
          <a:xfrm>
            <a:off x="212649" y="4316150"/>
            <a:ext cx="6271050" cy="1875608"/>
          </a:xfrm>
          <a:prstGeom prst="rect">
            <a:avLst/>
          </a:prstGeom>
        </p:spPr>
      </p:pic>
      <p:pic>
        <p:nvPicPr>
          <p:cNvPr id="3" name="Imagen 2">
            <a:extLst>
              <a:ext uri="{FF2B5EF4-FFF2-40B4-BE49-F238E27FC236}">
                <a16:creationId xmlns:a16="http://schemas.microsoft.com/office/drawing/2014/main" id="{7E48F23C-4E61-D4E8-87F5-5296938B9F88}"/>
              </a:ext>
            </a:extLst>
          </p:cNvPr>
          <p:cNvPicPr>
            <a:picLocks noChangeAspect="1"/>
          </p:cNvPicPr>
          <p:nvPr/>
        </p:nvPicPr>
        <p:blipFill>
          <a:blip r:embed="rId5"/>
          <a:stretch>
            <a:fillRect/>
          </a:stretch>
        </p:blipFill>
        <p:spPr>
          <a:xfrm>
            <a:off x="7327359" y="1291521"/>
            <a:ext cx="4800847" cy="1682836"/>
          </a:xfrm>
          <a:prstGeom prst="rect">
            <a:avLst/>
          </a:prstGeom>
        </p:spPr>
      </p:pic>
    </p:spTree>
    <p:extLst>
      <p:ext uri="{BB962C8B-B14F-4D97-AF65-F5344CB8AC3E}">
        <p14:creationId xmlns:p14="http://schemas.microsoft.com/office/powerpoint/2010/main" val="47018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DE1F9FD-3F1F-3C68-681A-406BDC26113E}"/>
              </a:ext>
            </a:extLst>
          </p:cNvPr>
          <p:cNvSpPr txBox="1">
            <a:spLocks/>
          </p:cNvSpPr>
          <p:nvPr/>
        </p:nvSpPr>
        <p:spPr>
          <a:xfrm>
            <a:off x="212649" y="200485"/>
            <a:ext cx="8144542" cy="969901"/>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70000" lnSpcReduction="20000"/>
          </a:bodyPr>
          <a:lstStyle>
            <a:lvl1pPr algn="r" defTabSz="457200" rtl="0" eaLnBrk="1" latinLnBrk="0" hangingPunct="1">
              <a:spcBef>
                <a:spcPct val="0"/>
              </a:spcBef>
              <a:buNone/>
              <a:defRPr sz="48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s-ES" b="1" dirty="0">
                <a:solidFill>
                  <a:schemeClr val="tx2"/>
                </a:solidFill>
              </a:rPr>
              <a:t>contenido de las tablas de la </a:t>
            </a:r>
            <a:r>
              <a:rPr lang="es-ES" b="1" dirty="0" err="1">
                <a:solidFill>
                  <a:schemeClr val="tx2"/>
                </a:solidFill>
              </a:rPr>
              <a:t>bd</a:t>
            </a:r>
            <a:endParaRPr lang="es-ES" b="1" dirty="0">
              <a:solidFill>
                <a:schemeClr val="tx2"/>
              </a:solidFill>
            </a:endParaRPr>
          </a:p>
        </p:txBody>
      </p:sp>
      <p:sp>
        <p:nvSpPr>
          <p:cNvPr id="8" name="Subtítulo 2">
            <a:extLst>
              <a:ext uri="{FF2B5EF4-FFF2-40B4-BE49-F238E27FC236}">
                <a16:creationId xmlns:a16="http://schemas.microsoft.com/office/drawing/2014/main" id="{1857FA65-C53A-8FFB-D537-C598546281B0}"/>
              </a:ext>
            </a:extLst>
          </p:cNvPr>
          <p:cNvSpPr txBox="1">
            <a:spLocks/>
          </p:cNvSpPr>
          <p:nvPr/>
        </p:nvSpPr>
        <p:spPr>
          <a:xfrm>
            <a:off x="2681518" y="3186339"/>
            <a:ext cx="2023043" cy="45464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a:solidFill>
                  <a:schemeClr val="tx1"/>
                </a:solidFill>
                <a:latin typeface="Trebuchet MS" panose="020B0603020202020204" pitchFamily="34" charset="0"/>
              </a:rPr>
              <a:t>Tabla Usuarios</a:t>
            </a:r>
          </a:p>
        </p:txBody>
      </p:sp>
      <p:sp>
        <p:nvSpPr>
          <p:cNvPr id="12" name="Subtítulo 2">
            <a:extLst>
              <a:ext uri="{FF2B5EF4-FFF2-40B4-BE49-F238E27FC236}">
                <a16:creationId xmlns:a16="http://schemas.microsoft.com/office/drawing/2014/main" id="{6DBDC817-FBE3-40E1-D2F4-30D56A4CE5ED}"/>
              </a:ext>
            </a:extLst>
          </p:cNvPr>
          <p:cNvSpPr txBox="1">
            <a:spLocks/>
          </p:cNvSpPr>
          <p:nvPr/>
        </p:nvSpPr>
        <p:spPr>
          <a:xfrm>
            <a:off x="8953529" y="2974357"/>
            <a:ext cx="2299337" cy="45464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a:solidFill>
                  <a:schemeClr val="tx1"/>
                </a:solidFill>
                <a:latin typeface="Trebuchet MS" panose="020B0603020202020204" pitchFamily="34" charset="0"/>
              </a:rPr>
              <a:t>Tabla Tipo Usuarios</a:t>
            </a:r>
          </a:p>
        </p:txBody>
      </p:sp>
      <p:sp>
        <p:nvSpPr>
          <p:cNvPr id="13" name="Subtítulo 2">
            <a:extLst>
              <a:ext uri="{FF2B5EF4-FFF2-40B4-BE49-F238E27FC236}">
                <a16:creationId xmlns:a16="http://schemas.microsoft.com/office/drawing/2014/main" id="{75A796F8-E8A4-46FF-E649-73E9F2B7D3C6}"/>
              </a:ext>
            </a:extLst>
          </p:cNvPr>
          <p:cNvSpPr txBox="1">
            <a:spLocks/>
          </p:cNvSpPr>
          <p:nvPr/>
        </p:nvSpPr>
        <p:spPr>
          <a:xfrm>
            <a:off x="9091677" y="6193681"/>
            <a:ext cx="2023043" cy="45464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a:solidFill>
                  <a:schemeClr val="tx1"/>
                </a:solidFill>
                <a:latin typeface="Trebuchet MS" panose="020B0603020202020204" pitchFamily="34" charset="0"/>
              </a:rPr>
              <a:t>Tabla Historial</a:t>
            </a:r>
          </a:p>
        </p:txBody>
      </p:sp>
      <p:sp>
        <p:nvSpPr>
          <p:cNvPr id="14" name="Subtítulo 2">
            <a:extLst>
              <a:ext uri="{FF2B5EF4-FFF2-40B4-BE49-F238E27FC236}">
                <a16:creationId xmlns:a16="http://schemas.microsoft.com/office/drawing/2014/main" id="{C44105EE-7E5A-9F4C-A993-A3447AFCF155}"/>
              </a:ext>
            </a:extLst>
          </p:cNvPr>
          <p:cNvSpPr txBox="1">
            <a:spLocks/>
          </p:cNvSpPr>
          <p:nvPr/>
        </p:nvSpPr>
        <p:spPr>
          <a:xfrm>
            <a:off x="2681518" y="6373053"/>
            <a:ext cx="2023043" cy="45464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a:solidFill>
                  <a:schemeClr val="tx1"/>
                </a:solidFill>
                <a:latin typeface="Trebuchet MS" panose="020B0603020202020204" pitchFamily="34" charset="0"/>
              </a:rPr>
              <a:t>Tabla Contactos</a:t>
            </a:r>
          </a:p>
        </p:txBody>
      </p:sp>
      <p:pic>
        <p:nvPicPr>
          <p:cNvPr id="3" name="Imagen 2">
            <a:extLst>
              <a:ext uri="{FF2B5EF4-FFF2-40B4-BE49-F238E27FC236}">
                <a16:creationId xmlns:a16="http://schemas.microsoft.com/office/drawing/2014/main" id="{F4188407-B541-3BFF-740D-A472B169294A}"/>
              </a:ext>
            </a:extLst>
          </p:cNvPr>
          <p:cNvPicPr>
            <a:picLocks noChangeAspect="1"/>
          </p:cNvPicPr>
          <p:nvPr/>
        </p:nvPicPr>
        <p:blipFill>
          <a:blip r:embed="rId2"/>
          <a:stretch>
            <a:fillRect/>
          </a:stretch>
        </p:blipFill>
        <p:spPr>
          <a:xfrm>
            <a:off x="136913" y="1300657"/>
            <a:ext cx="7468910" cy="1894160"/>
          </a:xfrm>
          <a:prstGeom prst="rect">
            <a:avLst/>
          </a:prstGeom>
        </p:spPr>
      </p:pic>
      <p:pic>
        <p:nvPicPr>
          <p:cNvPr id="7" name="Imagen 6">
            <a:extLst>
              <a:ext uri="{FF2B5EF4-FFF2-40B4-BE49-F238E27FC236}">
                <a16:creationId xmlns:a16="http://schemas.microsoft.com/office/drawing/2014/main" id="{745BE467-F32E-F08A-CCE2-1ADB290950CE}"/>
              </a:ext>
            </a:extLst>
          </p:cNvPr>
          <p:cNvPicPr>
            <a:picLocks noChangeAspect="1"/>
          </p:cNvPicPr>
          <p:nvPr/>
        </p:nvPicPr>
        <p:blipFill>
          <a:blip r:embed="rId3"/>
          <a:stretch>
            <a:fillRect/>
          </a:stretch>
        </p:blipFill>
        <p:spPr>
          <a:xfrm>
            <a:off x="8026450" y="1501491"/>
            <a:ext cx="3822896" cy="1225613"/>
          </a:xfrm>
          <a:prstGeom prst="rect">
            <a:avLst/>
          </a:prstGeom>
        </p:spPr>
      </p:pic>
      <p:pic>
        <p:nvPicPr>
          <p:cNvPr id="10" name="Imagen 9">
            <a:extLst>
              <a:ext uri="{FF2B5EF4-FFF2-40B4-BE49-F238E27FC236}">
                <a16:creationId xmlns:a16="http://schemas.microsoft.com/office/drawing/2014/main" id="{469AE229-5165-2B5C-5638-41BBE5F051F2}"/>
              </a:ext>
            </a:extLst>
          </p:cNvPr>
          <p:cNvPicPr>
            <a:picLocks noChangeAspect="1"/>
          </p:cNvPicPr>
          <p:nvPr/>
        </p:nvPicPr>
        <p:blipFill>
          <a:blip r:embed="rId4"/>
          <a:stretch>
            <a:fillRect/>
          </a:stretch>
        </p:blipFill>
        <p:spPr>
          <a:xfrm>
            <a:off x="7432008" y="4217708"/>
            <a:ext cx="4616687" cy="1854295"/>
          </a:xfrm>
          <a:prstGeom prst="rect">
            <a:avLst/>
          </a:prstGeom>
        </p:spPr>
      </p:pic>
      <p:pic>
        <p:nvPicPr>
          <p:cNvPr id="17" name="Imagen 16">
            <a:extLst>
              <a:ext uri="{FF2B5EF4-FFF2-40B4-BE49-F238E27FC236}">
                <a16:creationId xmlns:a16="http://schemas.microsoft.com/office/drawing/2014/main" id="{E11945C7-B553-2B43-87E1-4B5B574307B7}"/>
              </a:ext>
            </a:extLst>
          </p:cNvPr>
          <p:cNvPicPr>
            <a:picLocks noChangeAspect="1"/>
          </p:cNvPicPr>
          <p:nvPr/>
        </p:nvPicPr>
        <p:blipFill>
          <a:blip r:embed="rId5"/>
          <a:stretch>
            <a:fillRect/>
          </a:stretch>
        </p:blipFill>
        <p:spPr>
          <a:xfrm>
            <a:off x="782531" y="3592528"/>
            <a:ext cx="5537485" cy="2737146"/>
          </a:xfrm>
          <a:prstGeom prst="rect">
            <a:avLst/>
          </a:prstGeom>
        </p:spPr>
      </p:pic>
    </p:spTree>
    <p:extLst>
      <p:ext uri="{BB962C8B-B14F-4D97-AF65-F5344CB8AC3E}">
        <p14:creationId xmlns:p14="http://schemas.microsoft.com/office/powerpoint/2010/main" val="376217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0CAE7D52-7CC3-28AF-B4FA-154E4608B78D}"/>
              </a:ext>
            </a:extLst>
          </p:cNvPr>
          <p:cNvSpPr>
            <a:spLocks noGrp="1"/>
          </p:cNvSpPr>
          <p:nvPr>
            <p:ph type="ctrTitle"/>
          </p:nvPr>
        </p:nvSpPr>
        <p:spPr>
          <a:xfrm>
            <a:off x="648930" y="629267"/>
            <a:ext cx="9252154" cy="1016654"/>
          </a:xfr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US" sz="4400" b="1" i="0" kern="1200" dirty="0">
                <a:solidFill>
                  <a:srgbClr val="EBEBEB"/>
                </a:solidFill>
                <a:ea typeface="+mj-ea"/>
                <a:cs typeface="+mj-cs"/>
              </a:rPr>
              <a:t>PÁGINA DE INICIO</a:t>
            </a:r>
          </a:p>
        </p:txBody>
      </p:sp>
      <p:sp useBgFill="1">
        <p:nvSpPr>
          <p:cNvPr id="28" name="Freeform: Shape 2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Subtítulo 2">
            <a:extLst>
              <a:ext uri="{FF2B5EF4-FFF2-40B4-BE49-F238E27FC236}">
                <a16:creationId xmlns:a16="http://schemas.microsoft.com/office/drawing/2014/main" id="{B9022121-48A9-8288-CDF7-F2067A35F08A}"/>
              </a:ext>
            </a:extLst>
          </p:cNvPr>
          <p:cNvSpPr>
            <a:spLocks noGrp="1"/>
          </p:cNvSpPr>
          <p:nvPr>
            <p:ph type="subTitle" idx="1"/>
          </p:nvPr>
        </p:nvSpPr>
        <p:spPr>
          <a:xfrm>
            <a:off x="133854" y="2441750"/>
            <a:ext cx="5959095" cy="3222204"/>
          </a:xfrm>
        </p:spPr>
        <p:style>
          <a:lnRef idx="0">
            <a:scrgbClr r="0" g="0" b="0"/>
          </a:lnRef>
          <a:fillRef idx="0">
            <a:scrgbClr r="0" g="0" b="0"/>
          </a:fillRef>
          <a:effectRef idx="0">
            <a:scrgbClr r="0" g="0" b="0"/>
          </a:effectRef>
          <a:fontRef idx="minor">
            <a:schemeClr val="dk1"/>
          </a:fontRef>
        </p:style>
        <p:txBody>
          <a:bodyPr vert="horz" lIns="91440" tIns="45720" rIns="91440" bIns="45720" rtlCol="0">
            <a:noAutofit/>
          </a:bodyPr>
          <a:lstStyle/>
          <a:p>
            <a:pPr>
              <a:lnSpc>
                <a:spcPct val="90000"/>
              </a:lnSpc>
            </a:pPr>
            <a:r>
              <a:rPr lang="en-US" sz="1900" b="1" dirty="0">
                <a:solidFill>
                  <a:schemeClr val="tx1"/>
                </a:solidFill>
                <a:latin typeface="Trebuchet MS" panose="020B0603020202020204" pitchFamily="34" charset="0"/>
                <a:ea typeface="+mj-ea"/>
                <a:cs typeface="+mj-cs"/>
              </a:rPr>
              <a:t>La página de inicio contará con una cabecera en la que se nos dará la opción de iniciar sesión o de registrarnos en la página, junto con el logo de la página.</a:t>
            </a:r>
          </a:p>
          <a:p>
            <a:pPr>
              <a:lnSpc>
                <a:spcPct val="90000"/>
              </a:lnSpc>
            </a:pPr>
            <a:r>
              <a:rPr lang="en-US" sz="1900" b="1" dirty="0">
                <a:solidFill>
                  <a:schemeClr val="tx1"/>
                </a:solidFill>
                <a:latin typeface="Trebuchet MS" panose="020B0603020202020204" pitchFamily="34" charset="0"/>
                <a:ea typeface="+mj-ea"/>
                <a:cs typeface="+mj-cs"/>
              </a:rPr>
              <a:t>Debajo de ella podremos ver una barra de navegación, dándonos diferentes opciones que podremos realizar en la página.</a:t>
            </a:r>
          </a:p>
          <a:p>
            <a:pPr>
              <a:lnSpc>
                <a:spcPct val="90000"/>
              </a:lnSpc>
            </a:pPr>
            <a:r>
              <a:rPr lang="en-US" sz="1900" b="1" dirty="0">
                <a:solidFill>
                  <a:schemeClr val="tx1"/>
                </a:solidFill>
                <a:latin typeface="Trebuchet MS" panose="020B0603020202020204" pitchFamily="34" charset="0"/>
                <a:ea typeface="+mj-ea"/>
                <a:cs typeface="+mj-cs"/>
              </a:rPr>
              <a:t>En el medio nos aparecerá una pequeña información de lo que consiste la aplicación realizada y debajo de ella aparecerá información de quien la ha realizado junto con sus redes sociales.</a:t>
            </a:r>
          </a:p>
        </p:txBody>
      </p:sp>
      <p:pic>
        <p:nvPicPr>
          <p:cNvPr id="5" name="Imagen 4">
            <a:extLst>
              <a:ext uri="{FF2B5EF4-FFF2-40B4-BE49-F238E27FC236}">
                <a16:creationId xmlns:a16="http://schemas.microsoft.com/office/drawing/2014/main" id="{EAD77D27-DC2C-272E-7E6B-850571B5B8C5}"/>
              </a:ext>
            </a:extLst>
          </p:cNvPr>
          <p:cNvPicPr>
            <a:picLocks noChangeAspect="1"/>
          </p:cNvPicPr>
          <p:nvPr/>
        </p:nvPicPr>
        <p:blipFill>
          <a:blip r:embed="rId6"/>
          <a:stretch>
            <a:fillRect/>
          </a:stretch>
        </p:blipFill>
        <p:spPr>
          <a:xfrm>
            <a:off x="6093367" y="2174161"/>
            <a:ext cx="5964779" cy="3801824"/>
          </a:xfrm>
          <a:prstGeom prst="rect">
            <a:avLst/>
          </a:prstGeom>
          <a:effectLst/>
        </p:spPr>
      </p:pic>
    </p:spTree>
    <p:extLst>
      <p:ext uri="{BB962C8B-B14F-4D97-AF65-F5344CB8AC3E}">
        <p14:creationId xmlns:p14="http://schemas.microsoft.com/office/powerpoint/2010/main" val="1127634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B9022121-48A9-8288-CDF7-F2067A35F08A}"/>
              </a:ext>
            </a:extLst>
          </p:cNvPr>
          <p:cNvSpPr>
            <a:spLocks noGrp="1"/>
          </p:cNvSpPr>
          <p:nvPr>
            <p:ph type="subTitle" idx="1"/>
          </p:nvPr>
        </p:nvSpPr>
        <p:spPr>
          <a:xfrm>
            <a:off x="634375" y="2801663"/>
            <a:ext cx="11066394" cy="3289004"/>
          </a:xfrm>
        </p:spPr>
        <p:txBody>
          <a:bodyPr>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1900" b="1" i="0" u="none" strike="noStrike" kern="1200" cap="none" spc="0" normalizeH="0" baseline="0" noProof="0" dirty="0">
                <a:ln>
                  <a:noFill/>
                </a:ln>
                <a:solidFill>
                  <a:prstClr val="white"/>
                </a:solidFill>
                <a:effectLst/>
                <a:uLnTx/>
                <a:uFillTx/>
                <a:latin typeface="Trebuchet MS" panose="020B0603020202020204"/>
                <a:ea typeface="+mn-ea"/>
                <a:cs typeface="+mn-cs"/>
              </a:rPr>
              <a:t>Esta barra tendrá las siguientes opciones: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1900" b="1" i="0" u="none" strike="noStrike" kern="1200" cap="none" spc="0" normalizeH="0" baseline="0" noProof="0" dirty="0">
                <a:ln>
                  <a:noFill/>
                </a:ln>
                <a:solidFill>
                  <a:prstClr val="white"/>
                </a:solidFill>
                <a:effectLst/>
                <a:uLnTx/>
                <a:uFillTx/>
                <a:latin typeface="Trebuchet MS" panose="020B0603020202020204"/>
                <a:ea typeface="+mn-ea"/>
                <a:cs typeface="+mn-cs"/>
              </a:rPr>
              <a:t>Inicio (Donde se nos muestra el saludo inicial).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1900" b="1" i="0" u="none" strike="noStrike" kern="1200" cap="none" spc="0" normalizeH="0" baseline="0" noProof="0" dirty="0">
                <a:ln>
                  <a:noFill/>
                </a:ln>
                <a:solidFill>
                  <a:prstClr val="white"/>
                </a:solidFill>
                <a:effectLst/>
                <a:uLnTx/>
                <a:uFillTx/>
                <a:latin typeface="Trebuchet MS" panose="020B0603020202020204"/>
                <a:ea typeface="+mn-ea"/>
                <a:cs typeface="+mn-cs"/>
              </a:rPr>
              <a:t>Llamada (Nos muestra un formulario donde se nos pide el número de teléfono de nuestra agenda al que queremos llamar).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ES" sz="1900" b="1" cap="none" dirty="0">
                <a:solidFill>
                  <a:prstClr val="white"/>
                </a:solidFill>
                <a:latin typeface="Trebuchet MS" panose="020B0603020202020204"/>
              </a:rPr>
              <a:t>Historial de Llamadas</a:t>
            </a:r>
            <a:r>
              <a:rPr kumimoji="0" lang="es-ES" sz="1900" b="1" i="0" u="none" strike="noStrike" kern="1200" cap="none" spc="0" normalizeH="0" baseline="0" noProof="0" dirty="0">
                <a:ln>
                  <a:noFill/>
                </a:ln>
                <a:solidFill>
                  <a:prstClr val="white"/>
                </a:solidFill>
                <a:effectLst/>
                <a:uLnTx/>
                <a:uFillTx/>
                <a:latin typeface="Trebuchet MS" panose="020B0603020202020204"/>
                <a:ea typeface="+mn-ea"/>
                <a:cs typeface="+mn-cs"/>
              </a:rPr>
              <a:t> (Nos muestra la información de las llamadas que hemos realizado).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1900" b="1" i="0" u="none" strike="noStrike" kern="1200" cap="none" spc="0" normalizeH="0" baseline="0" noProof="0" dirty="0">
                <a:ln>
                  <a:noFill/>
                </a:ln>
                <a:solidFill>
                  <a:prstClr val="white"/>
                </a:solidFill>
                <a:effectLst/>
                <a:uLnTx/>
                <a:uFillTx/>
                <a:latin typeface="Trebuchet MS" panose="020B0603020202020204"/>
                <a:ea typeface="+mn-ea"/>
                <a:cs typeface="+mn-cs"/>
              </a:rPr>
              <a:t>Contactos (Muestra la información que tenemos de nuestros contactos, dándonos la opción de editar sus datos o de borrar a este contacto).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1900" b="1" i="0" u="none" strike="noStrike" kern="1200" cap="none" spc="0" normalizeH="0" baseline="0" noProof="0" dirty="0">
                <a:ln>
                  <a:noFill/>
                </a:ln>
                <a:solidFill>
                  <a:prstClr val="white"/>
                </a:solidFill>
                <a:effectLst/>
                <a:uLnTx/>
                <a:uFillTx/>
                <a:latin typeface="Trebuchet MS" panose="020B0603020202020204"/>
                <a:ea typeface="+mn-ea"/>
                <a:cs typeface="+mn-cs"/>
              </a:rPr>
              <a:t>Usuarios de la página (Esta página mostrará la información de todos lo usuarios que están registrados en la página, pero solo se podrá ver en el caso de que el usuario que este con la cuenta sea el administrador).</a:t>
            </a:r>
            <a:endParaRPr lang="es-ES" b="1" dirty="0">
              <a:solidFill>
                <a:schemeClr val="tx2"/>
              </a:solidFill>
            </a:endParaRPr>
          </a:p>
        </p:txBody>
      </p:sp>
      <p:sp>
        <p:nvSpPr>
          <p:cNvPr id="4" name="Título 1">
            <a:extLst>
              <a:ext uri="{FF2B5EF4-FFF2-40B4-BE49-F238E27FC236}">
                <a16:creationId xmlns:a16="http://schemas.microsoft.com/office/drawing/2014/main" id="{79918192-6678-8365-209F-5446AB9F64C4}"/>
              </a:ext>
            </a:extLst>
          </p:cNvPr>
          <p:cNvSpPr txBox="1">
            <a:spLocks/>
          </p:cNvSpPr>
          <p:nvPr/>
        </p:nvSpPr>
        <p:spPr>
          <a:xfrm>
            <a:off x="2651051" y="300325"/>
            <a:ext cx="6862935" cy="969901"/>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2500"/>
          </a:bodyPr>
          <a:lstStyle>
            <a:lvl1pPr algn="r" defTabSz="457200" rtl="0" eaLnBrk="1" latinLnBrk="0" hangingPunct="1">
              <a:spcBef>
                <a:spcPct val="0"/>
              </a:spcBef>
              <a:buNone/>
              <a:defRPr sz="48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s-ES" b="1" dirty="0">
                <a:solidFill>
                  <a:schemeClr val="tx2"/>
                </a:solidFill>
              </a:rPr>
              <a:t>Barra de navegación</a:t>
            </a:r>
          </a:p>
        </p:txBody>
      </p:sp>
      <p:pic>
        <p:nvPicPr>
          <p:cNvPr id="8" name="Imagen 7">
            <a:extLst>
              <a:ext uri="{FF2B5EF4-FFF2-40B4-BE49-F238E27FC236}">
                <a16:creationId xmlns:a16="http://schemas.microsoft.com/office/drawing/2014/main" id="{B654FA47-8BAE-CCD0-1A10-F777560FCFB8}"/>
              </a:ext>
            </a:extLst>
          </p:cNvPr>
          <p:cNvPicPr>
            <a:picLocks noChangeAspect="1"/>
          </p:cNvPicPr>
          <p:nvPr/>
        </p:nvPicPr>
        <p:blipFill>
          <a:blip r:embed="rId2"/>
          <a:stretch>
            <a:fillRect/>
          </a:stretch>
        </p:blipFill>
        <p:spPr>
          <a:xfrm>
            <a:off x="392355" y="1581896"/>
            <a:ext cx="11233727" cy="908097"/>
          </a:xfrm>
          <a:prstGeom prst="rect">
            <a:avLst/>
          </a:prstGeom>
        </p:spPr>
      </p:pic>
      <p:sp>
        <p:nvSpPr>
          <p:cNvPr id="9" name="Subtítulo 2">
            <a:extLst>
              <a:ext uri="{FF2B5EF4-FFF2-40B4-BE49-F238E27FC236}">
                <a16:creationId xmlns:a16="http://schemas.microsoft.com/office/drawing/2014/main" id="{5658221B-9FE3-D04A-CDC6-43FDFB734323}"/>
              </a:ext>
            </a:extLst>
          </p:cNvPr>
          <p:cNvSpPr txBox="1">
            <a:spLocks/>
          </p:cNvSpPr>
          <p:nvPr/>
        </p:nvSpPr>
        <p:spPr>
          <a:xfrm>
            <a:off x="9843109" y="1156397"/>
            <a:ext cx="1857660" cy="57831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err="1">
                <a:solidFill>
                  <a:schemeClr val="tx1"/>
                </a:solidFill>
                <a:latin typeface="Trebuchet MS" panose="020B0603020202020204" pitchFamily="34" charset="0"/>
              </a:rPr>
              <a:t>barraNav.php</a:t>
            </a:r>
            <a:endParaRPr lang="es-ES" sz="1800" b="1" u="sng" cap="none"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2790939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B9022121-48A9-8288-CDF7-F2067A35F08A}"/>
              </a:ext>
            </a:extLst>
          </p:cNvPr>
          <p:cNvSpPr>
            <a:spLocks noGrp="1"/>
          </p:cNvSpPr>
          <p:nvPr>
            <p:ph type="subTitle" idx="1"/>
          </p:nvPr>
        </p:nvSpPr>
        <p:spPr>
          <a:xfrm>
            <a:off x="6865786" y="5455883"/>
            <a:ext cx="5257851" cy="684914"/>
          </a:xfrm>
        </p:spPr>
        <p:txBody>
          <a:bodyPr>
            <a:noAutofit/>
          </a:bodyPr>
          <a:lstStyle/>
          <a:p>
            <a:pPr algn="ctr"/>
            <a:r>
              <a:rPr lang="es-ES" sz="1800" b="1" cap="none" dirty="0">
                <a:solidFill>
                  <a:schemeClr val="tx1"/>
                </a:solidFill>
                <a:latin typeface="Trebuchet MS" panose="020B0603020202020204" pitchFamily="34" charset="0"/>
              </a:rPr>
              <a:t>Nuestro pie de página contiene el enlace a varias redes sociales del creador de la página.</a:t>
            </a:r>
          </a:p>
        </p:txBody>
      </p:sp>
      <p:pic>
        <p:nvPicPr>
          <p:cNvPr id="5" name="Imagen 4">
            <a:extLst>
              <a:ext uri="{FF2B5EF4-FFF2-40B4-BE49-F238E27FC236}">
                <a16:creationId xmlns:a16="http://schemas.microsoft.com/office/drawing/2014/main" id="{0866C7C8-C00E-DCFE-4018-0EBA0F61CB63}"/>
              </a:ext>
            </a:extLst>
          </p:cNvPr>
          <p:cNvPicPr>
            <a:picLocks noChangeAspect="1"/>
          </p:cNvPicPr>
          <p:nvPr/>
        </p:nvPicPr>
        <p:blipFill>
          <a:blip r:embed="rId2"/>
          <a:stretch>
            <a:fillRect/>
          </a:stretch>
        </p:blipFill>
        <p:spPr>
          <a:xfrm>
            <a:off x="4963306" y="1403208"/>
            <a:ext cx="6998344" cy="2033665"/>
          </a:xfrm>
          <a:prstGeom prst="rect">
            <a:avLst/>
          </a:prstGeom>
        </p:spPr>
      </p:pic>
      <p:sp>
        <p:nvSpPr>
          <p:cNvPr id="6" name="Título 1">
            <a:extLst>
              <a:ext uri="{FF2B5EF4-FFF2-40B4-BE49-F238E27FC236}">
                <a16:creationId xmlns:a16="http://schemas.microsoft.com/office/drawing/2014/main" id="{71CD7445-B47C-E936-FA17-D9D1C4441C93}"/>
              </a:ext>
            </a:extLst>
          </p:cNvPr>
          <p:cNvSpPr txBox="1">
            <a:spLocks/>
          </p:cNvSpPr>
          <p:nvPr/>
        </p:nvSpPr>
        <p:spPr>
          <a:xfrm>
            <a:off x="286936" y="255937"/>
            <a:ext cx="6862935" cy="969901"/>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lvl1pPr algn="r" defTabSz="457200" rtl="0" eaLnBrk="1" latinLnBrk="0" hangingPunct="1">
              <a:spcBef>
                <a:spcPct val="0"/>
              </a:spcBef>
              <a:buNone/>
              <a:defRPr sz="48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s-ES" b="1" dirty="0">
                <a:solidFill>
                  <a:schemeClr val="tx2"/>
                </a:solidFill>
              </a:rPr>
              <a:t>Contenido inicial</a:t>
            </a:r>
          </a:p>
        </p:txBody>
      </p:sp>
      <p:pic>
        <p:nvPicPr>
          <p:cNvPr id="11" name="Imagen 10">
            <a:extLst>
              <a:ext uri="{FF2B5EF4-FFF2-40B4-BE49-F238E27FC236}">
                <a16:creationId xmlns:a16="http://schemas.microsoft.com/office/drawing/2014/main" id="{832A1C8A-B58A-DB39-64ED-DBCD86A30072}"/>
              </a:ext>
            </a:extLst>
          </p:cNvPr>
          <p:cNvPicPr>
            <a:picLocks noChangeAspect="1"/>
          </p:cNvPicPr>
          <p:nvPr/>
        </p:nvPicPr>
        <p:blipFill>
          <a:blip r:embed="rId3"/>
          <a:stretch>
            <a:fillRect/>
          </a:stretch>
        </p:blipFill>
        <p:spPr>
          <a:xfrm>
            <a:off x="185496" y="4492530"/>
            <a:ext cx="6435768" cy="2109533"/>
          </a:xfrm>
          <a:prstGeom prst="rect">
            <a:avLst/>
          </a:prstGeom>
        </p:spPr>
      </p:pic>
      <p:sp>
        <p:nvSpPr>
          <p:cNvPr id="9" name="Título 1">
            <a:extLst>
              <a:ext uri="{FF2B5EF4-FFF2-40B4-BE49-F238E27FC236}">
                <a16:creationId xmlns:a16="http://schemas.microsoft.com/office/drawing/2014/main" id="{6EBEB9E8-CAF7-82B6-B216-C970863BF345}"/>
              </a:ext>
            </a:extLst>
          </p:cNvPr>
          <p:cNvSpPr txBox="1">
            <a:spLocks/>
          </p:cNvSpPr>
          <p:nvPr/>
        </p:nvSpPr>
        <p:spPr>
          <a:xfrm>
            <a:off x="4769083" y="3725187"/>
            <a:ext cx="6862935" cy="969901"/>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lvl1pPr algn="r" defTabSz="457200" rtl="0" eaLnBrk="1" latinLnBrk="0" hangingPunct="1">
              <a:spcBef>
                <a:spcPct val="0"/>
              </a:spcBef>
              <a:buNone/>
              <a:defRPr sz="48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s-ES" b="1" dirty="0">
                <a:solidFill>
                  <a:schemeClr val="tx2"/>
                </a:solidFill>
              </a:rPr>
              <a:t>Pie de pagina</a:t>
            </a:r>
          </a:p>
        </p:txBody>
      </p:sp>
      <p:sp>
        <p:nvSpPr>
          <p:cNvPr id="12" name="Subtítulo 2">
            <a:extLst>
              <a:ext uri="{FF2B5EF4-FFF2-40B4-BE49-F238E27FC236}">
                <a16:creationId xmlns:a16="http://schemas.microsoft.com/office/drawing/2014/main" id="{3BA3B91D-5462-61C7-A516-4AE4B04ECB96}"/>
              </a:ext>
            </a:extLst>
          </p:cNvPr>
          <p:cNvSpPr txBox="1">
            <a:spLocks/>
          </p:cNvSpPr>
          <p:nvPr/>
        </p:nvSpPr>
        <p:spPr>
          <a:xfrm>
            <a:off x="286937" y="1735126"/>
            <a:ext cx="4178532" cy="1167872"/>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es-ES" b="1" cap="none" dirty="0">
                <a:latin typeface="Trebuchet MS" panose="020B0603020202020204" pitchFamily="34" charset="0"/>
              </a:rPr>
              <a:t>Consistirá en darnos la bienvenida a la página junto a una breve descripción sobre lo que se puede hacer en ella.</a:t>
            </a:r>
            <a:endParaRPr lang="es-ES" b="1" cap="none" dirty="0">
              <a:solidFill>
                <a:schemeClr val="tx2"/>
              </a:solidFill>
              <a:latin typeface="Trebuchet MS" panose="020B0603020202020204" pitchFamily="34" charset="0"/>
            </a:endParaRPr>
          </a:p>
        </p:txBody>
      </p:sp>
      <p:sp>
        <p:nvSpPr>
          <p:cNvPr id="13" name="Subtítulo 2">
            <a:extLst>
              <a:ext uri="{FF2B5EF4-FFF2-40B4-BE49-F238E27FC236}">
                <a16:creationId xmlns:a16="http://schemas.microsoft.com/office/drawing/2014/main" id="{8139B773-2185-0278-8F7C-5547CF9DBB94}"/>
              </a:ext>
            </a:extLst>
          </p:cNvPr>
          <p:cNvSpPr txBox="1">
            <a:spLocks/>
          </p:cNvSpPr>
          <p:nvPr/>
        </p:nvSpPr>
        <p:spPr>
          <a:xfrm>
            <a:off x="2673514" y="4037887"/>
            <a:ext cx="1118764" cy="45464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err="1">
                <a:solidFill>
                  <a:schemeClr val="tx1"/>
                </a:solidFill>
                <a:latin typeface="Trebuchet MS" panose="020B0603020202020204" pitchFamily="34" charset="0"/>
              </a:rPr>
              <a:t>Pie.php</a:t>
            </a:r>
            <a:endParaRPr lang="es-ES" sz="1800" b="1" u="sng" cap="none" dirty="0">
              <a:solidFill>
                <a:schemeClr val="tx1"/>
              </a:solidFill>
              <a:latin typeface="Trebuchet MS" panose="020B0603020202020204" pitchFamily="34" charset="0"/>
            </a:endParaRPr>
          </a:p>
        </p:txBody>
      </p:sp>
      <p:sp>
        <p:nvSpPr>
          <p:cNvPr id="14" name="Subtítulo 2">
            <a:extLst>
              <a:ext uri="{FF2B5EF4-FFF2-40B4-BE49-F238E27FC236}">
                <a16:creationId xmlns:a16="http://schemas.microsoft.com/office/drawing/2014/main" id="{6BA37074-211F-799D-5A20-F2F637FA7AC4}"/>
              </a:ext>
            </a:extLst>
          </p:cNvPr>
          <p:cNvSpPr txBox="1">
            <a:spLocks/>
          </p:cNvSpPr>
          <p:nvPr/>
        </p:nvSpPr>
        <p:spPr>
          <a:xfrm>
            <a:off x="8283961" y="1000230"/>
            <a:ext cx="1320784" cy="402978"/>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err="1">
                <a:solidFill>
                  <a:schemeClr val="tx1"/>
                </a:solidFill>
                <a:latin typeface="Trebuchet MS" panose="020B0603020202020204" pitchFamily="34" charset="0"/>
              </a:rPr>
              <a:t>Index.php</a:t>
            </a:r>
            <a:endParaRPr lang="es-ES" sz="1800" b="1" u="sng" cap="none"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413094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1D0B439-B392-02A9-45C7-5988EA0A86A0}"/>
              </a:ext>
            </a:extLst>
          </p:cNvPr>
          <p:cNvSpPr txBox="1">
            <a:spLocks/>
          </p:cNvSpPr>
          <p:nvPr/>
        </p:nvSpPr>
        <p:spPr>
          <a:xfrm>
            <a:off x="2651051" y="300325"/>
            <a:ext cx="6862935" cy="969901"/>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77500" lnSpcReduction="20000"/>
          </a:bodyPr>
          <a:lstStyle>
            <a:lvl1pPr algn="r" defTabSz="457200" rtl="0" eaLnBrk="1" latinLnBrk="0" hangingPunct="1">
              <a:spcBef>
                <a:spcPct val="0"/>
              </a:spcBef>
              <a:buNone/>
              <a:defRPr sz="48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s-ES" b="1" dirty="0" err="1">
                <a:solidFill>
                  <a:schemeClr val="tx2"/>
                </a:solidFill>
              </a:rPr>
              <a:t>Login</a:t>
            </a:r>
            <a:r>
              <a:rPr lang="es-ES" b="1" dirty="0">
                <a:solidFill>
                  <a:schemeClr val="tx2"/>
                </a:solidFill>
              </a:rPr>
              <a:t>, </a:t>
            </a:r>
            <a:r>
              <a:rPr lang="es-ES" b="1" dirty="0" err="1">
                <a:solidFill>
                  <a:schemeClr val="tx2"/>
                </a:solidFill>
              </a:rPr>
              <a:t>logout</a:t>
            </a:r>
            <a:r>
              <a:rPr lang="es-ES" b="1" dirty="0">
                <a:solidFill>
                  <a:schemeClr val="tx2"/>
                </a:solidFill>
              </a:rPr>
              <a:t>, registro</a:t>
            </a:r>
          </a:p>
        </p:txBody>
      </p:sp>
      <p:pic>
        <p:nvPicPr>
          <p:cNvPr id="9" name="Imagen 8">
            <a:extLst>
              <a:ext uri="{FF2B5EF4-FFF2-40B4-BE49-F238E27FC236}">
                <a16:creationId xmlns:a16="http://schemas.microsoft.com/office/drawing/2014/main" id="{A3A63A93-A45C-B027-A8ED-81141123C201}"/>
              </a:ext>
            </a:extLst>
          </p:cNvPr>
          <p:cNvPicPr>
            <a:picLocks noChangeAspect="1"/>
          </p:cNvPicPr>
          <p:nvPr/>
        </p:nvPicPr>
        <p:blipFill>
          <a:blip r:embed="rId2"/>
          <a:stretch>
            <a:fillRect/>
          </a:stretch>
        </p:blipFill>
        <p:spPr>
          <a:xfrm>
            <a:off x="7496466" y="2314939"/>
            <a:ext cx="4422571" cy="2777497"/>
          </a:xfrm>
          <a:prstGeom prst="rect">
            <a:avLst/>
          </a:prstGeom>
        </p:spPr>
      </p:pic>
      <p:pic>
        <p:nvPicPr>
          <p:cNvPr id="11" name="Imagen 10">
            <a:extLst>
              <a:ext uri="{FF2B5EF4-FFF2-40B4-BE49-F238E27FC236}">
                <a16:creationId xmlns:a16="http://schemas.microsoft.com/office/drawing/2014/main" id="{7DA91C00-8FD5-9E74-A399-C1D7E90E7D09}"/>
              </a:ext>
            </a:extLst>
          </p:cNvPr>
          <p:cNvPicPr>
            <a:picLocks noChangeAspect="1"/>
          </p:cNvPicPr>
          <p:nvPr/>
        </p:nvPicPr>
        <p:blipFill>
          <a:blip r:embed="rId3"/>
          <a:stretch>
            <a:fillRect/>
          </a:stretch>
        </p:blipFill>
        <p:spPr>
          <a:xfrm>
            <a:off x="272963" y="1473163"/>
            <a:ext cx="4030689" cy="2027588"/>
          </a:xfrm>
          <a:prstGeom prst="rect">
            <a:avLst/>
          </a:prstGeom>
        </p:spPr>
      </p:pic>
      <p:pic>
        <p:nvPicPr>
          <p:cNvPr id="13" name="Imagen 12">
            <a:extLst>
              <a:ext uri="{FF2B5EF4-FFF2-40B4-BE49-F238E27FC236}">
                <a16:creationId xmlns:a16="http://schemas.microsoft.com/office/drawing/2014/main" id="{D34E7E31-408D-190A-A2DB-24E634F6315B}"/>
              </a:ext>
            </a:extLst>
          </p:cNvPr>
          <p:cNvPicPr>
            <a:picLocks noChangeAspect="1"/>
          </p:cNvPicPr>
          <p:nvPr/>
        </p:nvPicPr>
        <p:blipFill>
          <a:blip r:embed="rId4"/>
          <a:stretch>
            <a:fillRect/>
          </a:stretch>
        </p:blipFill>
        <p:spPr>
          <a:xfrm>
            <a:off x="200782" y="3703688"/>
            <a:ext cx="4175052" cy="2646558"/>
          </a:xfrm>
          <a:prstGeom prst="rect">
            <a:avLst/>
          </a:prstGeom>
        </p:spPr>
      </p:pic>
      <p:sp>
        <p:nvSpPr>
          <p:cNvPr id="14" name="CuadroTexto 13">
            <a:extLst>
              <a:ext uri="{FF2B5EF4-FFF2-40B4-BE49-F238E27FC236}">
                <a16:creationId xmlns:a16="http://schemas.microsoft.com/office/drawing/2014/main" id="{BC4EC59A-0932-2E4F-17D9-701C8CAA4942}"/>
              </a:ext>
            </a:extLst>
          </p:cNvPr>
          <p:cNvSpPr txBox="1"/>
          <p:nvPr/>
        </p:nvSpPr>
        <p:spPr>
          <a:xfrm>
            <a:off x="5039832" y="1899302"/>
            <a:ext cx="1489408" cy="400110"/>
          </a:xfrm>
          <a:prstGeom prst="rect">
            <a:avLst/>
          </a:prstGeom>
          <a:noFill/>
        </p:spPr>
        <p:txBody>
          <a:bodyPr wrap="square" rtlCol="0">
            <a:spAutoFit/>
          </a:bodyPr>
          <a:lstStyle/>
          <a:p>
            <a:r>
              <a:rPr lang="es-ES" sz="2000" b="1" u="sng" dirty="0" err="1"/>
              <a:t>Login.php</a:t>
            </a:r>
            <a:endParaRPr lang="es-ES" sz="2000" b="1" u="sng" dirty="0"/>
          </a:p>
        </p:txBody>
      </p:sp>
      <p:sp>
        <p:nvSpPr>
          <p:cNvPr id="15" name="CuadroTexto 14">
            <a:extLst>
              <a:ext uri="{FF2B5EF4-FFF2-40B4-BE49-F238E27FC236}">
                <a16:creationId xmlns:a16="http://schemas.microsoft.com/office/drawing/2014/main" id="{56F46953-8860-3379-9BFF-37163A3052DB}"/>
              </a:ext>
            </a:extLst>
          </p:cNvPr>
          <p:cNvSpPr txBox="1"/>
          <p:nvPr/>
        </p:nvSpPr>
        <p:spPr>
          <a:xfrm>
            <a:off x="9210489" y="1592201"/>
            <a:ext cx="1705603" cy="400110"/>
          </a:xfrm>
          <a:prstGeom prst="rect">
            <a:avLst/>
          </a:prstGeom>
          <a:noFill/>
        </p:spPr>
        <p:txBody>
          <a:bodyPr wrap="square" rtlCol="0">
            <a:spAutoFit/>
          </a:bodyPr>
          <a:lstStyle/>
          <a:p>
            <a:r>
              <a:rPr lang="es-ES" sz="2000" b="1" u="sng" dirty="0" err="1"/>
              <a:t>Logout</a:t>
            </a:r>
            <a:r>
              <a:rPr lang="es-ES" sz="2000" b="1" dirty="0" err="1"/>
              <a:t>.php</a:t>
            </a:r>
            <a:endParaRPr lang="es-ES" sz="2000" b="1" dirty="0"/>
          </a:p>
        </p:txBody>
      </p:sp>
      <p:sp>
        <p:nvSpPr>
          <p:cNvPr id="16" name="CuadroTexto 15">
            <a:extLst>
              <a:ext uri="{FF2B5EF4-FFF2-40B4-BE49-F238E27FC236}">
                <a16:creationId xmlns:a16="http://schemas.microsoft.com/office/drawing/2014/main" id="{7D781B08-2315-CF7E-78EF-4F8B6D4EB0EC}"/>
              </a:ext>
            </a:extLst>
          </p:cNvPr>
          <p:cNvSpPr txBox="1"/>
          <p:nvPr/>
        </p:nvSpPr>
        <p:spPr>
          <a:xfrm>
            <a:off x="5039832" y="5278235"/>
            <a:ext cx="1751678" cy="400110"/>
          </a:xfrm>
          <a:prstGeom prst="rect">
            <a:avLst/>
          </a:prstGeom>
          <a:noFill/>
        </p:spPr>
        <p:txBody>
          <a:bodyPr wrap="square" rtlCol="0">
            <a:spAutoFit/>
          </a:bodyPr>
          <a:lstStyle/>
          <a:p>
            <a:r>
              <a:rPr lang="es-ES" sz="2000" b="1" dirty="0" err="1"/>
              <a:t>Registro.</a:t>
            </a:r>
            <a:r>
              <a:rPr lang="es-ES" sz="2000" b="1" u="sng" dirty="0" err="1"/>
              <a:t>php</a:t>
            </a:r>
            <a:endParaRPr lang="es-ES" sz="2000" b="1" u="sng" dirty="0"/>
          </a:p>
        </p:txBody>
      </p:sp>
      <p:sp>
        <p:nvSpPr>
          <p:cNvPr id="17" name="CuadroTexto 16">
            <a:extLst>
              <a:ext uri="{FF2B5EF4-FFF2-40B4-BE49-F238E27FC236}">
                <a16:creationId xmlns:a16="http://schemas.microsoft.com/office/drawing/2014/main" id="{66BA403D-EE72-5397-0462-6EFCDE96411A}"/>
              </a:ext>
            </a:extLst>
          </p:cNvPr>
          <p:cNvSpPr txBox="1"/>
          <p:nvPr/>
        </p:nvSpPr>
        <p:spPr>
          <a:xfrm>
            <a:off x="8293395" y="5194642"/>
            <a:ext cx="3341485" cy="923330"/>
          </a:xfrm>
          <a:prstGeom prst="rect">
            <a:avLst/>
          </a:prstGeom>
          <a:noFill/>
        </p:spPr>
        <p:txBody>
          <a:bodyPr wrap="square" rtlCol="0">
            <a:spAutoFit/>
          </a:bodyPr>
          <a:lstStyle/>
          <a:p>
            <a:r>
              <a:rPr lang="es-ES" b="1" dirty="0">
                <a:latin typeface="Trebuchet MS" panose="020B0603020202020204" pitchFamily="34" charset="0"/>
              </a:rPr>
              <a:t>Al cerrar sesión de nuestra cuenta, se nos mostrará el mensaje de “hasta pronto”.</a:t>
            </a:r>
          </a:p>
        </p:txBody>
      </p:sp>
      <p:cxnSp>
        <p:nvCxnSpPr>
          <p:cNvPr id="19" name="Conector: curvado 18">
            <a:extLst>
              <a:ext uri="{FF2B5EF4-FFF2-40B4-BE49-F238E27FC236}">
                <a16:creationId xmlns:a16="http://schemas.microsoft.com/office/drawing/2014/main" id="{6C986DFC-1F19-874F-B469-5782E8B3B7BD}"/>
              </a:ext>
            </a:extLst>
          </p:cNvPr>
          <p:cNvCxnSpPr>
            <a:cxnSpLocks/>
            <a:stCxn id="14" idx="1"/>
          </p:cNvCxnSpPr>
          <p:nvPr/>
        </p:nvCxnSpPr>
        <p:spPr>
          <a:xfrm rot="10800000" flipV="1">
            <a:off x="3636336" y="2099356"/>
            <a:ext cx="1403497" cy="442231"/>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Conector: curvado 20">
            <a:extLst>
              <a:ext uri="{FF2B5EF4-FFF2-40B4-BE49-F238E27FC236}">
                <a16:creationId xmlns:a16="http://schemas.microsoft.com/office/drawing/2014/main" id="{2B298FC5-D503-9C68-03F0-C051F94AC082}"/>
              </a:ext>
            </a:extLst>
          </p:cNvPr>
          <p:cNvCxnSpPr>
            <a:cxnSpLocks/>
            <a:stCxn id="16" idx="1"/>
          </p:cNvCxnSpPr>
          <p:nvPr/>
        </p:nvCxnSpPr>
        <p:spPr>
          <a:xfrm rot="10800000">
            <a:off x="3515834" y="4910992"/>
            <a:ext cx="1523999" cy="567299"/>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25" name="CuadroTexto 24">
            <a:extLst>
              <a:ext uri="{FF2B5EF4-FFF2-40B4-BE49-F238E27FC236}">
                <a16:creationId xmlns:a16="http://schemas.microsoft.com/office/drawing/2014/main" id="{C3F3DB5B-3B0C-6DD7-672A-9591DE2392E9}"/>
              </a:ext>
            </a:extLst>
          </p:cNvPr>
          <p:cNvSpPr txBox="1"/>
          <p:nvPr/>
        </p:nvSpPr>
        <p:spPr>
          <a:xfrm>
            <a:off x="4738577" y="2970669"/>
            <a:ext cx="2587256" cy="2031325"/>
          </a:xfrm>
          <a:prstGeom prst="rect">
            <a:avLst/>
          </a:prstGeom>
          <a:noFill/>
        </p:spPr>
        <p:txBody>
          <a:bodyPr wrap="square" rtlCol="0">
            <a:spAutoFit/>
          </a:bodyPr>
          <a:lstStyle/>
          <a:p>
            <a:r>
              <a:rPr lang="es-ES" b="1" dirty="0">
                <a:latin typeface="Trebuchet MS" panose="020B0603020202020204" pitchFamily="34" charset="0"/>
              </a:rPr>
              <a:t>Estos serán los datos que se nos pedirán a la hora de iniciar sesión en nuestra cuenta o de crearnos una cuenta en la página.</a:t>
            </a:r>
          </a:p>
        </p:txBody>
      </p:sp>
      <p:cxnSp>
        <p:nvCxnSpPr>
          <p:cNvPr id="26" name="Conector: curvado 25">
            <a:extLst>
              <a:ext uri="{FF2B5EF4-FFF2-40B4-BE49-F238E27FC236}">
                <a16:creationId xmlns:a16="http://schemas.microsoft.com/office/drawing/2014/main" id="{96C0AD8A-AA1E-88BA-226C-6B8EFD7A4512}"/>
              </a:ext>
            </a:extLst>
          </p:cNvPr>
          <p:cNvCxnSpPr>
            <a:cxnSpLocks/>
            <a:stCxn id="15" idx="2"/>
          </p:cNvCxnSpPr>
          <p:nvPr/>
        </p:nvCxnSpPr>
        <p:spPr>
          <a:xfrm rot="5400000">
            <a:off x="8974967" y="2739399"/>
            <a:ext cx="1835413" cy="341237"/>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5873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B9022121-48A9-8288-CDF7-F2067A35F08A}"/>
              </a:ext>
            </a:extLst>
          </p:cNvPr>
          <p:cNvSpPr>
            <a:spLocks noGrp="1"/>
          </p:cNvSpPr>
          <p:nvPr>
            <p:ph type="subTitle" idx="1"/>
          </p:nvPr>
        </p:nvSpPr>
        <p:spPr>
          <a:xfrm>
            <a:off x="6336498" y="2850686"/>
            <a:ext cx="4990720" cy="1644594"/>
          </a:xfrm>
        </p:spPr>
        <p:txBody>
          <a:bodyPr>
            <a:noAutofit/>
          </a:bodyPr>
          <a:lstStyle/>
          <a:p>
            <a:r>
              <a:rPr lang="es-ES" sz="1800" b="1" cap="none" dirty="0">
                <a:solidFill>
                  <a:schemeClr val="tx1"/>
                </a:solidFill>
                <a:latin typeface="Trebuchet MS" panose="020B0603020202020204" pitchFamily="34" charset="0"/>
              </a:rPr>
              <a:t>Formulario en el que podremos ver nuestro perfil y se nos dará la opción de modificar los datos de nuestra cuenta excepto el teléfono y el email.</a:t>
            </a:r>
          </a:p>
        </p:txBody>
      </p:sp>
      <p:pic>
        <p:nvPicPr>
          <p:cNvPr id="5" name="Imagen 4">
            <a:extLst>
              <a:ext uri="{FF2B5EF4-FFF2-40B4-BE49-F238E27FC236}">
                <a16:creationId xmlns:a16="http://schemas.microsoft.com/office/drawing/2014/main" id="{273BBF63-7079-D8C0-F45A-7534B7D3C92F}"/>
              </a:ext>
            </a:extLst>
          </p:cNvPr>
          <p:cNvPicPr>
            <a:picLocks noChangeAspect="1"/>
          </p:cNvPicPr>
          <p:nvPr/>
        </p:nvPicPr>
        <p:blipFill>
          <a:blip r:embed="rId3"/>
          <a:stretch>
            <a:fillRect/>
          </a:stretch>
        </p:blipFill>
        <p:spPr>
          <a:xfrm>
            <a:off x="1311193" y="1819336"/>
            <a:ext cx="3999167" cy="3982364"/>
          </a:xfrm>
          <a:prstGeom prst="rect">
            <a:avLst/>
          </a:prstGeom>
          <a:effectLst/>
        </p:spPr>
      </p:pic>
      <p:sp>
        <p:nvSpPr>
          <p:cNvPr id="6" name="Título 1">
            <a:extLst>
              <a:ext uri="{FF2B5EF4-FFF2-40B4-BE49-F238E27FC236}">
                <a16:creationId xmlns:a16="http://schemas.microsoft.com/office/drawing/2014/main" id="{2DE1E200-449F-AED4-0ADD-EC0CDD05C6F2}"/>
              </a:ext>
            </a:extLst>
          </p:cNvPr>
          <p:cNvSpPr txBox="1">
            <a:spLocks/>
          </p:cNvSpPr>
          <p:nvPr/>
        </p:nvSpPr>
        <p:spPr>
          <a:xfrm>
            <a:off x="2651051" y="300325"/>
            <a:ext cx="6862935" cy="969901"/>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77500" lnSpcReduction="20000"/>
          </a:bodyPr>
          <a:lstStyle>
            <a:lvl1pPr algn="r" defTabSz="457200" rtl="0" eaLnBrk="1" latinLnBrk="0" hangingPunct="1">
              <a:spcBef>
                <a:spcPct val="0"/>
              </a:spcBef>
              <a:buNone/>
              <a:defRPr sz="48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s-ES" b="1" dirty="0">
                <a:solidFill>
                  <a:schemeClr val="tx2"/>
                </a:solidFill>
              </a:rPr>
              <a:t>Editar datos de mi cuenta</a:t>
            </a:r>
          </a:p>
        </p:txBody>
      </p:sp>
      <p:sp>
        <p:nvSpPr>
          <p:cNvPr id="10" name="Subtítulo 2">
            <a:extLst>
              <a:ext uri="{FF2B5EF4-FFF2-40B4-BE49-F238E27FC236}">
                <a16:creationId xmlns:a16="http://schemas.microsoft.com/office/drawing/2014/main" id="{FD384CAB-D0BE-C320-9E9E-AFC748C150C0}"/>
              </a:ext>
            </a:extLst>
          </p:cNvPr>
          <p:cNvSpPr txBox="1">
            <a:spLocks/>
          </p:cNvSpPr>
          <p:nvPr/>
        </p:nvSpPr>
        <p:spPr>
          <a:xfrm>
            <a:off x="2197648" y="5944760"/>
            <a:ext cx="2226255" cy="54818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err="1">
                <a:solidFill>
                  <a:schemeClr val="tx1"/>
                </a:solidFill>
                <a:latin typeface="Trebuchet MS" panose="020B0603020202020204" pitchFamily="34" charset="0"/>
              </a:rPr>
              <a:t>editarUsuario.php</a:t>
            </a:r>
            <a:endParaRPr lang="es-ES" sz="1800" b="1" u="sng" cap="none"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232957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7FCCDCA-CF71-FB01-7FBC-0C23D73A9F36}"/>
              </a:ext>
            </a:extLst>
          </p:cNvPr>
          <p:cNvSpPr txBox="1">
            <a:spLocks/>
          </p:cNvSpPr>
          <p:nvPr/>
        </p:nvSpPr>
        <p:spPr>
          <a:xfrm>
            <a:off x="212649" y="200485"/>
            <a:ext cx="6862935" cy="969901"/>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lvl1pPr algn="r" defTabSz="457200" rtl="0" eaLnBrk="1" latinLnBrk="0" hangingPunct="1">
              <a:spcBef>
                <a:spcPct val="0"/>
              </a:spcBef>
              <a:buNone/>
              <a:defRPr sz="48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s-ES" b="1" dirty="0">
                <a:solidFill>
                  <a:schemeClr val="tx2"/>
                </a:solidFill>
              </a:rPr>
              <a:t>Realizar llamada</a:t>
            </a:r>
          </a:p>
        </p:txBody>
      </p:sp>
      <p:sp>
        <p:nvSpPr>
          <p:cNvPr id="8" name="Título 1">
            <a:extLst>
              <a:ext uri="{FF2B5EF4-FFF2-40B4-BE49-F238E27FC236}">
                <a16:creationId xmlns:a16="http://schemas.microsoft.com/office/drawing/2014/main" id="{8B7F63DC-B99D-0206-FB93-1D3E2035B3A9}"/>
              </a:ext>
            </a:extLst>
          </p:cNvPr>
          <p:cNvSpPr txBox="1">
            <a:spLocks/>
          </p:cNvSpPr>
          <p:nvPr/>
        </p:nvSpPr>
        <p:spPr>
          <a:xfrm>
            <a:off x="5149106" y="3187007"/>
            <a:ext cx="6862935" cy="969901"/>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lvl1pPr algn="r" defTabSz="457200" rtl="0" eaLnBrk="1" latinLnBrk="0" hangingPunct="1">
              <a:spcBef>
                <a:spcPct val="0"/>
              </a:spcBef>
              <a:buNone/>
              <a:defRPr sz="48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s-ES" b="1" dirty="0">
                <a:solidFill>
                  <a:schemeClr val="tx2"/>
                </a:solidFill>
              </a:rPr>
              <a:t>Ver historial</a:t>
            </a:r>
          </a:p>
        </p:txBody>
      </p:sp>
      <p:pic>
        <p:nvPicPr>
          <p:cNvPr id="10" name="Imagen 9">
            <a:extLst>
              <a:ext uri="{FF2B5EF4-FFF2-40B4-BE49-F238E27FC236}">
                <a16:creationId xmlns:a16="http://schemas.microsoft.com/office/drawing/2014/main" id="{2647B80E-106F-F154-BBE1-121EBC733483}"/>
              </a:ext>
            </a:extLst>
          </p:cNvPr>
          <p:cNvPicPr>
            <a:picLocks noChangeAspect="1"/>
          </p:cNvPicPr>
          <p:nvPr/>
        </p:nvPicPr>
        <p:blipFill>
          <a:blip r:embed="rId2"/>
          <a:stretch>
            <a:fillRect/>
          </a:stretch>
        </p:blipFill>
        <p:spPr>
          <a:xfrm>
            <a:off x="1062708" y="1695686"/>
            <a:ext cx="5162815" cy="1276416"/>
          </a:xfrm>
          <a:prstGeom prst="rect">
            <a:avLst/>
          </a:prstGeom>
        </p:spPr>
      </p:pic>
      <p:sp>
        <p:nvSpPr>
          <p:cNvPr id="11" name="Subtítulo 2">
            <a:extLst>
              <a:ext uri="{FF2B5EF4-FFF2-40B4-BE49-F238E27FC236}">
                <a16:creationId xmlns:a16="http://schemas.microsoft.com/office/drawing/2014/main" id="{A175DE4D-6120-8AE3-AAF9-32057E377598}"/>
              </a:ext>
            </a:extLst>
          </p:cNvPr>
          <p:cNvSpPr>
            <a:spLocks noGrp="1"/>
          </p:cNvSpPr>
          <p:nvPr>
            <p:ph type="subTitle" idx="1"/>
          </p:nvPr>
        </p:nvSpPr>
        <p:spPr>
          <a:xfrm>
            <a:off x="6787281" y="1273279"/>
            <a:ext cx="4990720" cy="1644594"/>
          </a:xfrm>
        </p:spPr>
        <p:txBody>
          <a:bodyPr>
            <a:noAutofit/>
          </a:bodyPr>
          <a:lstStyle/>
          <a:p>
            <a:r>
              <a:rPr lang="es-ES" sz="1800" b="1" cap="none" dirty="0">
                <a:solidFill>
                  <a:schemeClr val="tx1"/>
                </a:solidFill>
                <a:latin typeface="Trebuchet MS" panose="020B0603020202020204" pitchFamily="34" charset="0"/>
              </a:rPr>
              <a:t>Formulario en el se nos pedirá el número de teléfono de nuestra agenda al que queremos realizar la llamada (la llamada solo se podrá realizar en el caso de que exista ese teléfono entre nuestros contactos).</a:t>
            </a:r>
          </a:p>
        </p:txBody>
      </p:sp>
      <p:sp>
        <p:nvSpPr>
          <p:cNvPr id="12" name="Subtítulo 2">
            <a:extLst>
              <a:ext uri="{FF2B5EF4-FFF2-40B4-BE49-F238E27FC236}">
                <a16:creationId xmlns:a16="http://schemas.microsoft.com/office/drawing/2014/main" id="{D2703FBF-206C-2345-A40C-2C3EA89B5171}"/>
              </a:ext>
            </a:extLst>
          </p:cNvPr>
          <p:cNvSpPr txBox="1">
            <a:spLocks/>
          </p:cNvSpPr>
          <p:nvPr/>
        </p:nvSpPr>
        <p:spPr>
          <a:xfrm>
            <a:off x="4060498" y="3735578"/>
            <a:ext cx="4990720" cy="164459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s-ES" sz="1800" b="1" cap="none" dirty="0">
              <a:solidFill>
                <a:schemeClr val="tx1"/>
              </a:solidFill>
              <a:latin typeface="Trebuchet MS" panose="020B0603020202020204" pitchFamily="34" charset="0"/>
            </a:endParaRPr>
          </a:p>
        </p:txBody>
      </p:sp>
      <p:sp>
        <p:nvSpPr>
          <p:cNvPr id="14" name="Subtítulo 2">
            <a:extLst>
              <a:ext uri="{FF2B5EF4-FFF2-40B4-BE49-F238E27FC236}">
                <a16:creationId xmlns:a16="http://schemas.microsoft.com/office/drawing/2014/main" id="{3E5BE226-97AA-BF1A-F072-C1D6566745EA}"/>
              </a:ext>
            </a:extLst>
          </p:cNvPr>
          <p:cNvSpPr txBox="1">
            <a:spLocks/>
          </p:cNvSpPr>
          <p:nvPr/>
        </p:nvSpPr>
        <p:spPr>
          <a:xfrm>
            <a:off x="2434512" y="1215139"/>
            <a:ext cx="2714594" cy="54818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err="1">
                <a:solidFill>
                  <a:schemeClr val="tx1"/>
                </a:solidFill>
                <a:latin typeface="Trebuchet MS" panose="020B0603020202020204" pitchFamily="34" charset="0"/>
              </a:rPr>
              <a:t>realizarLLamada.php</a:t>
            </a:r>
            <a:endParaRPr lang="es-ES" sz="1800" b="1" u="sng" cap="none" dirty="0">
              <a:solidFill>
                <a:schemeClr val="tx1"/>
              </a:solidFill>
              <a:latin typeface="Trebuchet MS" panose="020B0603020202020204" pitchFamily="34" charset="0"/>
            </a:endParaRPr>
          </a:p>
        </p:txBody>
      </p:sp>
      <p:sp>
        <p:nvSpPr>
          <p:cNvPr id="15" name="Subtítulo 2">
            <a:extLst>
              <a:ext uri="{FF2B5EF4-FFF2-40B4-BE49-F238E27FC236}">
                <a16:creationId xmlns:a16="http://schemas.microsoft.com/office/drawing/2014/main" id="{0BAAE106-BDA9-2ACF-D4F0-DE34E3D48AF5}"/>
              </a:ext>
            </a:extLst>
          </p:cNvPr>
          <p:cNvSpPr txBox="1">
            <a:spLocks/>
          </p:cNvSpPr>
          <p:nvPr/>
        </p:nvSpPr>
        <p:spPr>
          <a:xfrm>
            <a:off x="9100833" y="4235713"/>
            <a:ext cx="2728771" cy="54818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err="1">
                <a:solidFill>
                  <a:schemeClr val="tx1"/>
                </a:solidFill>
                <a:latin typeface="Trebuchet MS" panose="020B0603020202020204" pitchFamily="34" charset="0"/>
              </a:rPr>
              <a:t>historialLLamadas.php</a:t>
            </a:r>
            <a:endParaRPr lang="es-ES" sz="1800" b="1" u="sng" cap="none" dirty="0">
              <a:solidFill>
                <a:schemeClr val="tx1"/>
              </a:solidFill>
              <a:latin typeface="Trebuchet MS" panose="020B0603020202020204" pitchFamily="34" charset="0"/>
            </a:endParaRPr>
          </a:p>
        </p:txBody>
      </p:sp>
      <p:pic>
        <p:nvPicPr>
          <p:cNvPr id="17" name="Imagen 16">
            <a:extLst>
              <a:ext uri="{FF2B5EF4-FFF2-40B4-BE49-F238E27FC236}">
                <a16:creationId xmlns:a16="http://schemas.microsoft.com/office/drawing/2014/main" id="{A15349E6-46B4-4499-784E-322EB73E5593}"/>
              </a:ext>
            </a:extLst>
          </p:cNvPr>
          <p:cNvPicPr>
            <a:picLocks noChangeAspect="1"/>
          </p:cNvPicPr>
          <p:nvPr/>
        </p:nvPicPr>
        <p:blipFill>
          <a:blip r:embed="rId3"/>
          <a:stretch>
            <a:fillRect/>
          </a:stretch>
        </p:blipFill>
        <p:spPr>
          <a:xfrm>
            <a:off x="8914004" y="4631068"/>
            <a:ext cx="2863997" cy="1752690"/>
          </a:xfrm>
          <a:prstGeom prst="rect">
            <a:avLst/>
          </a:prstGeom>
        </p:spPr>
      </p:pic>
      <p:pic>
        <p:nvPicPr>
          <p:cNvPr id="19" name="Imagen 18">
            <a:extLst>
              <a:ext uri="{FF2B5EF4-FFF2-40B4-BE49-F238E27FC236}">
                <a16:creationId xmlns:a16="http://schemas.microsoft.com/office/drawing/2014/main" id="{F47E89FE-D140-C789-9531-7EAB96D0A5E1}"/>
              </a:ext>
            </a:extLst>
          </p:cNvPr>
          <p:cNvPicPr>
            <a:picLocks noChangeAspect="1"/>
          </p:cNvPicPr>
          <p:nvPr/>
        </p:nvPicPr>
        <p:blipFill>
          <a:blip r:embed="rId4"/>
          <a:stretch>
            <a:fillRect/>
          </a:stretch>
        </p:blipFill>
        <p:spPr>
          <a:xfrm>
            <a:off x="120507" y="3552718"/>
            <a:ext cx="3615948" cy="2462369"/>
          </a:xfrm>
          <a:prstGeom prst="rect">
            <a:avLst/>
          </a:prstGeom>
        </p:spPr>
      </p:pic>
      <p:sp>
        <p:nvSpPr>
          <p:cNvPr id="20" name="Subtítulo 2">
            <a:extLst>
              <a:ext uri="{FF2B5EF4-FFF2-40B4-BE49-F238E27FC236}">
                <a16:creationId xmlns:a16="http://schemas.microsoft.com/office/drawing/2014/main" id="{5749ABD4-802B-53ED-6165-883E4013623E}"/>
              </a:ext>
            </a:extLst>
          </p:cNvPr>
          <p:cNvSpPr txBox="1">
            <a:spLocks/>
          </p:cNvSpPr>
          <p:nvPr/>
        </p:nvSpPr>
        <p:spPr>
          <a:xfrm>
            <a:off x="3923284" y="4284149"/>
            <a:ext cx="4990720" cy="164459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cap="none" dirty="0">
                <a:solidFill>
                  <a:schemeClr val="tx1"/>
                </a:solidFill>
                <a:latin typeface="Trebuchet MS" panose="020B0603020202020204" pitchFamily="34" charset="0"/>
              </a:rPr>
              <a:t>En el caso de que hemos realizado alguna llamada nos aparecerá su información (los datos de fecha hora y duración son números aleatorios).</a:t>
            </a:r>
          </a:p>
          <a:p>
            <a:r>
              <a:rPr lang="es-ES" sz="1800" b="1" cap="none" dirty="0">
                <a:solidFill>
                  <a:schemeClr val="tx1"/>
                </a:solidFill>
                <a:latin typeface="Trebuchet MS" panose="020B0603020202020204" pitchFamily="34" charset="0"/>
              </a:rPr>
              <a:t>Pero si no hemos realizado ninguna llamada nos aparecerá el mensaje de “no tienes llamadas en tu historial”.</a:t>
            </a:r>
          </a:p>
        </p:txBody>
      </p:sp>
    </p:spTree>
    <p:extLst>
      <p:ext uri="{BB962C8B-B14F-4D97-AF65-F5344CB8AC3E}">
        <p14:creationId xmlns:p14="http://schemas.microsoft.com/office/powerpoint/2010/main" val="148600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B9022121-48A9-8288-CDF7-F2067A35F08A}"/>
              </a:ext>
            </a:extLst>
          </p:cNvPr>
          <p:cNvSpPr>
            <a:spLocks noGrp="1"/>
          </p:cNvSpPr>
          <p:nvPr>
            <p:ph type="subTitle" idx="1"/>
          </p:nvPr>
        </p:nvSpPr>
        <p:spPr>
          <a:xfrm>
            <a:off x="6032575" y="1326669"/>
            <a:ext cx="5536018" cy="2777497"/>
          </a:xfrm>
        </p:spPr>
        <p:txBody>
          <a:bodyPr>
            <a:normAutofit fontScale="92500" lnSpcReduction="10000"/>
          </a:bodyPr>
          <a:lstStyle/>
          <a:p>
            <a:pPr algn="l"/>
            <a:r>
              <a:rPr lang="es-ES" sz="1800" b="1" cap="none" dirty="0">
                <a:solidFill>
                  <a:schemeClr val="tx1"/>
                </a:solidFill>
              </a:rPr>
              <a:t>Esta página nos dará la opción de añadir un nuevo contacto a nuestra agenda, además de que nos muestra un buscador de contactos y debajo podremos ver una tabla con la información de todos los contactos que tenemos.</a:t>
            </a:r>
          </a:p>
          <a:p>
            <a:pPr algn="l"/>
            <a:r>
              <a:rPr lang="es-ES" sz="1800" b="1" cap="none" dirty="0">
                <a:solidFill>
                  <a:schemeClr val="tx1"/>
                </a:solidFill>
              </a:rPr>
              <a:t>También se nos dará la opción de editar los datos de un contacto, siendo estos el nombre y el apellido, dentro de la pantalla de editar los datos, nos dará la opción de guardar los datos modificados o de eliminar a ese contacto.</a:t>
            </a:r>
          </a:p>
        </p:txBody>
      </p:sp>
      <p:sp>
        <p:nvSpPr>
          <p:cNvPr id="4" name="Título 1">
            <a:extLst>
              <a:ext uri="{FF2B5EF4-FFF2-40B4-BE49-F238E27FC236}">
                <a16:creationId xmlns:a16="http://schemas.microsoft.com/office/drawing/2014/main" id="{4DE1F9FD-3F1F-3C68-681A-406BDC26113E}"/>
              </a:ext>
            </a:extLst>
          </p:cNvPr>
          <p:cNvSpPr txBox="1">
            <a:spLocks/>
          </p:cNvSpPr>
          <p:nvPr/>
        </p:nvSpPr>
        <p:spPr>
          <a:xfrm>
            <a:off x="212649" y="200485"/>
            <a:ext cx="6862935" cy="969901"/>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lvl1pPr algn="r" defTabSz="457200" rtl="0" eaLnBrk="1" latinLnBrk="0" hangingPunct="1">
              <a:spcBef>
                <a:spcPct val="0"/>
              </a:spcBef>
              <a:buNone/>
              <a:defRPr sz="48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s-ES" b="1" dirty="0">
                <a:solidFill>
                  <a:schemeClr val="tx2"/>
                </a:solidFill>
              </a:rPr>
              <a:t>Ver mis contactos</a:t>
            </a:r>
          </a:p>
        </p:txBody>
      </p:sp>
      <p:pic>
        <p:nvPicPr>
          <p:cNvPr id="8" name="Imagen 7">
            <a:extLst>
              <a:ext uri="{FF2B5EF4-FFF2-40B4-BE49-F238E27FC236}">
                <a16:creationId xmlns:a16="http://schemas.microsoft.com/office/drawing/2014/main" id="{5AF91586-2C40-2365-24AD-06728E71645C}"/>
              </a:ext>
            </a:extLst>
          </p:cNvPr>
          <p:cNvPicPr>
            <a:picLocks noChangeAspect="1"/>
          </p:cNvPicPr>
          <p:nvPr/>
        </p:nvPicPr>
        <p:blipFill>
          <a:blip r:embed="rId2"/>
          <a:stretch>
            <a:fillRect/>
          </a:stretch>
        </p:blipFill>
        <p:spPr>
          <a:xfrm>
            <a:off x="339321" y="1376286"/>
            <a:ext cx="4534133" cy="4438878"/>
          </a:xfrm>
          <a:prstGeom prst="rect">
            <a:avLst/>
          </a:prstGeom>
        </p:spPr>
      </p:pic>
      <p:pic>
        <p:nvPicPr>
          <p:cNvPr id="10" name="Imagen 9">
            <a:extLst>
              <a:ext uri="{FF2B5EF4-FFF2-40B4-BE49-F238E27FC236}">
                <a16:creationId xmlns:a16="http://schemas.microsoft.com/office/drawing/2014/main" id="{E13BB7FF-7106-AE96-1728-78DAC19B78D7}"/>
              </a:ext>
            </a:extLst>
          </p:cNvPr>
          <p:cNvPicPr>
            <a:picLocks noChangeAspect="1"/>
          </p:cNvPicPr>
          <p:nvPr/>
        </p:nvPicPr>
        <p:blipFill>
          <a:blip r:embed="rId3"/>
          <a:stretch>
            <a:fillRect/>
          </a:stretch>
        </p:blipFill>
        <p:spPr>
          <a:xfrm>
            <a:off x="8080163" y="4260449"/>
            <a:ext cx="3568883" cy="2082907"/>
          </a:xfrm>
          <a:prstGeom prst="rect">
            <a:avLst/>
          </a:prstGeom>
        </p:spPr>
      </p:pic>
      <p:pic>
        <p:nvPicPr>
          <p:cNvPr id="12" name="Imagen 11">
            <a:extLst>
              <a:ext uri="{FF2B5EF4-FFF2-40B4-BE49-F238E27FC236}">
                <a16:creationId xmlns:a16="http://schemas.microsoft.com/office/drawing/2014/main" id="{75E33F16-A838-6F80-7527-628E79BCA549}"/>
              </a:ext>
            </a:extLst>
          </p:cNvPr>
          <p:cNvPicPr>
            <a:picLocks noChangeAspect="1"/>
          </p:cNvPicPr>
          <p:nvPr/>
        </p:nvPicPr>
        <p:blipFill>
          <a:blip r:embed="rId4"/>
          <a:stretch>
            <a:fillRect/>
          </a:stretch>
        </p:blipFill>
        <p:spPr>
          <a:xfrm>
            <a:off x="5051160" y="4349353"/>
            <a:ext cx="2851297" cy="1905098"/>
          </a:xfrm>
          <a:prstGeom prst="rect">
            <a:avLst/>
          </a:prstGeom>
        </p:spPr>
      </p:pic>
      <p:sp>
        <p:nvSpPr>
          <p:cNvPr id="13" name="Subtítulo 2">
            <a:extLst>
              <a:ext uri="{FF2B5EF4-FFF2-40B4-BE49-F238E27FC236}">
                <a16:creationId xmlns:a16="http://schemas.microsoft.com/office/drawing/2014/main" id="{A7433418-CCE1-F004-774D-F948061BC0F0}"/>
              </a:ext>
            </a:extLst>
          </p:cNvPr>
          <p:cNvSpPr txBox="1">
            <a:spLocks/>
          </p:cNvSpPr>
          <p:nvPr/>
        </p:nvSpPr>
        <p:spPr>
          <a:xfrm>
            <a:off x="1368056" y="6056811"/>
            <a:ext cx="2023043" cy="45464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err="1">
                <a:solidFill>
                  <a:schemeClr val="tx1"/>
                </a:solidFill>
                <a:latin typeface="Trebuchet MS" panose="020B0603020202020204" pitchFamily="34" charset="0"/>
              </a:rPr>
              <a:t>verContacto.php</a:t>
            </a:r>
            <a:endParaRPr lang="es-ES" sz="1800" b="1" u="sng" cap="none" dirty="0">
              <a:solidFill>
                <a:schemeClr val="tx1"/>
              </a:solidFill>
              <a:latin typeface="Trebuchet MS" panose="020B0603020202020204" pitchFamily="34" charset="0"/>
            </a:endParaRPr>
          </a:p>
        </p:txBody>
      </p:sp>
      <p:sp>
        <p:nvSpPr>
          <p:cNvPr id="14" name="Subtítulo 2">
            <a:extLst>
              <a:ext uri="{FF2B5EF4-FFF2-40B4-BE49-F238E27FC236}">
                <a16:creationId xmlns:a16="http://schemas.microsoft.com/office/drawing/2014/main" id="{6853D906-DC3F-A9CE-C32F-FBBB8BAABA73}"/>
              </a:ext>
            </a:extLst>
          </p:cNvPr>
          <p:cNvSpPr txBox="1">
            <a:spLocks/>
          </p:cNvSpPr>
          <p:nvPr/>
        </p:nvSpPr>
        <p:spPr>
          <a:xfrm>
            <a:off x="5450773" y="6284132"/>
            <a:ext cx="2294069" cy="45464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err="1">
                <a:solidFill>
                  <a:schemeClr val="tx1"/>
                </a:solidFill>
                <a:latin typeface="Trebuchet MS" panose="020B0603020202020204" pitchFamily="34" charset="0"/>
              </a:rPr>
              <a:t>crearContacto.php</a:t>
            </a:r>
            <a:endParaRPr lang="es-ES" sz="1800" b="1" u="sng" cap="none"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291604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B9022121-48A9-8288-CDF7-F2067A35F08A}"/>
              </a:ext>
            </a:extLst>
          </p:cNvPr>
          <p:cNvSpPr>
            <a:spLocks noGrp="1"/>
          </p:cNvSpPr>
          <p:nvPr>
            <p:ph type="subTitle" idx="1"/>
          </p:nvPr>
        </p:nvSpPr>
        <p:spPr>
          <a:xfrm>
            <a:off x="6032575" y="1326669"/>
            <a:ext cx="5536018" cy="2777497"/>
          </a:xfrm>
        </p:spPr>
        <p:txBody>
          <a:bodyPr>
            <a:normAutofit/>
          </a:bodyPr>
          <a:lstStyle/>
          <a:p>
            <a:pPr algn="l"/>
            <a:r>
              <a:rPr lang="es-ES" sz="1800" b="1" cap="none" dirty="0">
                <a:solidFill>
                  <a:schemeClr val="tx1"/>
                </a:solidFill>
              </a:rPr>
              <a:t>El contenido de está página solo se podrá ver en el caso de que el que ha iniciado sesión en la página sea el administrador, en ese caso nos aparecerá la información de todos los usuarios que tenemos registrados en nuestra página, sin embargo, el que ha iniciado sesión es un usuario, al acceder a esta página le aparecerá el mensaje de “Debes iniciar sesión con permiso de Administrador”.</a:t>
            </a:r>
          </a:p>
        </p:txBody>
      </p:sp>
      <p:sp>
        <p:nvSpPr>
          <p:cNvPr id="4" name="Título 1">
            <a:extLst>
              <a:ext uri="{FF2B5EF4-FFF2-40B4-BE49-F238E27FC236}">
                <a16:creationId xmlns:a16="http://schemas.microsoft.com/office/drawing/2014/main" id="{4DE1F9FD-3F1F-3C68-681A-406BDC26113E}"/>
              </a:ext>
            </a:extLst>
          </p:cNvPr>
          <p:cNvSpPr txBox="1">
            <a:spLocks/>
          </p:cNvSpPr>
          <p:nvPr/>
        </p:nvSpPr>
        <p:spPr>
          <a:xfrm>
            <a:off x="212649" y="200485"/>
            <a:ext cx="6862935" cy="969901"/>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2500"/>
          </a:bodyPr>
          <a:lstStyle>
            <a:lvl1pPr algn="r" defTabSz="457200" rtl="0" eaLnBrk="1" latinLnBrk="0" hangingPunct="1">
              <a:spcBef>
                <a:spcPct val="0"/>
              </a:spcBef>
              <a:buNone/>
              <a:defRPr sz="48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s-ES" b="1" dirty="0">
                <a:solidFill>
                  <a:schemeClr val="tx2"/>
                </a:solidFill>
              </a:rPr>
              <a:t>Usuarios de la página</a:t>
            </a:r>
          </a:p>
        </p:txBody>
      </p:sp>
      <p:sp>
        <p:nvSpPr>
          <p:cNvPr id="13" name="Subtítulo 2">
            <a:extLst>
              <a:ext uri="{FF2B5EF4-FFF2-40B4-BE49-F238E27FC236}">
                <a16:creationId xmlns:a16="http://schemas.microsoft.com/office/drawing/2014/main" id="{A7433418-CCE1-F004-774D-F948061BC0F0}"/>
              </a:ext>
            </a:extLst>
          </p:cNvPr>
          <p:cNvSpPr txBox="1">
            <a:spLocks/>
          </p:cNvSpPr>
          <p:nvPr/>
        </p:nvSpPr>
        <p:spPr>
          <a:xfrm>
            <a:off x="1786270" y="5304009"/>
            <a:ext cx="2023043" cy="45464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s-ES" sz="1800" b="1" u="sng" cap="none" dirty="0" err="1">
                <a:solidFill>
                  <a:schemeClr val="tx1"/>
                </a:solidFill>
                <a:latin typeface="Trebuchet MS" panose="020B0603020202020204" pitchFamily="34" charset="0"/>
              </a:rPr>
              <a:t>verUsuarios.php</a:t>
            </a:r>
            <a:endParaRPr lang="es-ES" sz="1800" b="1" u="sng" cap="none" dirty="0">
              <a:solidFill>
                <a:schemeClr val="tx1"/>
              </a:solidFill>
              <a:latin typeface="Trebuchet MS" panose="020B0603020202020204" pitchFamily="34" charset="0"/>
            </a:endParaRPr>
          </a:p>
        </p:txBody>
      </p:sp>
      <p:pic>
        <p:nvPicPr>
          <p:cNvPr id="7" name="Imagen 6">
            <a:extLst>
              <a:ext uri="{FF2B5EF4-FFF2-40B4-BE49-F238E27FC236}">
                <a16:creationId xmlns:a16="http://schemas.microsoft.com/office/drawing/2014/main" id="{F2B93387-D385-D1B0-E699-64AAFFB2397D}"/>
              </a:ext>
            </a:extLst>
          </p:cNvPr>
          <p:cNvPicPr>
            <a:picLocks noChangeAspect="1"/>
          </p:cNvPicPr>
          <p:nvPr/>
        </p:nvPicPr>
        <p:blipFill>
          <a:blip r:embed="rId2"/>
          <a:stretch>
            <a:fillRect/>
          </a:stretch>
        </p:blipFill>
        <p:spPr>
          <a:xfrm>
            <a:off x="5122798" y="4476431"/>
            <a:ext cx="6794849" cy="1917799"/>
          </a:xfrm>
          <a:prstGeom prst="rect">
            <a:avLst/>
          </a:prstGeom>
        </p:spPr>
      </p:pic>
      <p:pic>
        <p:nvPicPr>
          <p:cNvPr id="11" name="Imagen 10">
            <a:extLst>
              <a:ext uri="{FF2B5EF4-FFF2-40B4-BE49-F238E27FC236}">
                <a16:creationId xmlns:a16="http://schemas.microsoft.com/office/drawing/2014/main" id="{13B0174A-4039-31A8-C3DE-4EA0D46C48A3}"/>
              </a:ext>
            </a:extLst>
          </p:cNvPr>
          <p:cNvPicPr>
            <a:picLocks noChangeAspect="1"/>
          </p:cNvPicPr>
          <p:nvPr/>
        </p:nvPicPr>
        <p:blipFill>
          <a:blip r:embed="rId3"/>
          <a:stretch>
            <a:fillRect/>
          </a:stretch>
        </p:blipFill>
        <p:spPr>
          <a:xfrm>
            <a:off x="274353" y="1326669"/>
            <a:ext cx="5665703" cy="3149762"/>
          </a:xfrm>
          <a:prstGeom prst="rect">
            <a:avLst/>
          </a:prstGeom>
        </p:spPr>
      </p:pic>
    </p:spTree>
    <p:extLst>
      <p:ext uri="{BB962C8B-B14F-4D97-AF65-F5344CB8AC3E}">
        <p14:creationId xmlns:p14="http://schemas.microsoft.com/office/powerpoint/2010/main" val="1812004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776</Words>
  <Application>Microsoft Office PowerPoint</Application>
  <PresentationFormat>Panorámica</PresentationFormat>
  <Paragraphs>63</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Century Gothic</vt:lpstr>
      <vt:lpstr>Trebuchet MS</vt:lpstr>
      <vt:lpstr>Wingdings 3</vt:lpstr>
      <vt:lpstr>Ion</vt:lpstr>
      <vt:lpstr>INFO-TEL</vt:lpstr>
      <vt:lpstr>PÁGINA DE INICIO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INFO-TEL</dc:title>
  <dc:creator>María Cañas</dc:creator>
  <cp:lastModifiedBy>María Cañas</cp:lastModifiedBy>
  <cp:revision>10</cp:revision>
  <dcterms:created xsi:type="dcterms:W3CDTF">2023-03-28T21:34:40Z</dcterms:created>
  <dcterms:modified xsi:type="dcterms:W3CDTF">2023-04-20T12:59:27Z</dcterms:modified>
</cp:coreProperties>
</file>