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E47F-5B63-401C-BCC0-22A7AAF8687F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578A-A5CF-4924-AD1B-A9A0463C16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022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E47F-5B63-401C-BCC0-22A7AAF8687F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578A-A5CF-4924-AD1B-A9A0463C16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43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E47F-5B63-401C-BCC0-22A7AAF8687F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578A-A5CF-4924-AD1B-A9A0463C16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85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E47F-5B63-401C-BCC0-22A7AAF8687F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578A-A5CF-4924-AD1B-A9A0463C16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56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E47F-5B63-401C-BCC0-22A7AAF8687F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578A-A5CF-4924-AD1B-A9A0463C16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6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E47F-5B63-401C-BCC0-22A7AAF8687F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578A-A5CF-4924-AD1B-A9A0463C16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55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E47F-5B63-401C-BCC0-22A7AAF8687F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578A-A5CF-4924-AD1B-A9A0463C16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75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E47F-5B63-401C-BCC0-22A7AAF8687F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578A-A5CF-4924-AD1B-A9A0463C16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23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E47F-5B63-401C-BCC0-22A7AAF8687F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578A-A5CF-4924-AD1B-A9A0463C16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98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E47F-5B63-401C-BCC0-22A7AAF8687F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578A-A5CF-4924-AD1B-A9A0463C16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44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E47F-5B63-401C-BCC0-22A7AAF8687F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578A-A5CF-4924-AD1B-A9A0463C16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93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E47F-5B63-401C-BCC0-22A7AAF8687F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578A-A5CF-4924-AD1B-A9A0463C16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87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672920" y="1678678"/>
            <a:ext cx="1583140" cy="464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canciones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045732" y="2818267"/>
            <a:ext cx="1238533" cy="464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cancion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842455" y="3675803"/>
            <a:ext cx="1064525" cy="4640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45732" y="3675803"/>
            <a:ext cx="791570" cy="464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6844" y="3675803"/>
            <a:ext cx="1210102" cy="464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interprete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856101" y="4449176"/>
            <a:ext cx="73697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1992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673258" y="4462826"/>
            <a:ext cx="1573474" cy="634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Matters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321224" y="4449178"/>
            <a:ext cx="1134474" cy="436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Metallica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ector recto de flecha 12"/>
          <p:cNvCxnSpPr>
            <a:stCxn id="5" idx="2"/>
          </p:cNvCxnSpPr>
          <p:nvPr/>
        </p:nvCxnSpPr>
        <p:spPr>
          <a:xfrm flipH="1">
            <a:off x="2483899" y="3282291"/>
            <a:ext cx="1181100" cy="393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5" idx="2"/>
            <a:endCxn id="7" idx="0"/>
          </p:cNvCxnSpPr>
          <p:nvPr/>
        </p:nvCxnSpPr>
        <p:spPr>
          <a:xfrm flipH="1">
            <a:off x="3441517" y="3282291"/>
            <a:ext cx="223482" cy="393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5" idx="2"/>
            <a:endCxn id="8" idx="0"/>
          </p:cNvCxnSpPr>
          <p:nvPr/>
        </p:nvCxnSpPr>
        <p:spPr>
          <a:xfrm>
            <a:off x="3664999" y="3282291"/>
            <a:ext cx="1046896" cy="393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6" idx="4"/>
          </p:cNvCxnSpPr>
          <p:nvPr/>
        </p:nvCxnSpPr>
        <p:spPr>
          <a:xfrm flipH="1">
            <a:off x="2374717" y="4139827"/>
            <a:ext cx="1" cy="32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7" idx="2"/>
          </p:cNvCxnSpPr>
          <p:nvPr/>
        </p:nvCxnSpPr>
        <p:spPr>
          <a:xfrm>
            <a:off x="3441517" y="4139827"/>
            <a:ext cx="0" cy="32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8" idx="2"/>
            <a:endCxn id="11" idx="0"/>
          </p:cNvCxnSpPr>
          <p:nvPr/>
        </p:nvCxnSpPr>
        <p:spPr>
          <a:xfrm>
            <a:off x="4711895" y="4139827"/>
            <a:ext cx="176566" cy="309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6811616" y="2821677"/>
            <a:ext cx="1238533" cy="464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cancion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5608339" y="3679213"/>
            <a:ext cx="1064525" cy="4640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6811616" y="3679213"/>
            <a:ext cx="791570" cy="464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7872728" y="3679213"/>
            <a:ext cx="1210102" cy="464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interprete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5621985" y="4452586"/>
            <a:ext cx="73697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6641019" y="4462826"/>
            <a:ext cx="1132763" cy="634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7931866" y="4449176"/>
            <a:ext cx="1297678" cy="644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Lady </a:t>
            </a: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Antebellum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ector recto de flecha 32"/>
          <p:cNvCxnSpPr>
            <a:stCxn id="26" idx="2"/>
          </p:cNvCxnSpPr>
          <p:nvPr/>
        </p:nvCxnSpPr>
        <p:spPr>
          <a:xfrm flipH="1">
            <a:off x="6249783" y="3285701"/>
            <a:ext cx="1181100" cy="393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26" idx="2"/>
            <a:endCxn id="28" idx="0"/>
          </p:cNvCxnSpPr>
          <p:nvPr/>
        </p:nvCxnSpPr>
        <p:spPr>
          <a:xfrm flipH="1">
            <a:off x="7207401" y="3285701"/>
            <a:ext cx="223482" cy="393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26" idx="2"/>
            <a:endCxn id="29" idx="0"/>
          </p:cNvCxnSpPr>
          <p:nvPr/>
        </p:nvCxnSpPr>
        <p:spPr>
          <a:xfrm>
            <a:off x="7430883" y="3285701"/>
            <a:ext cx="1046896" cy="393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27" idx="4"/>
          </p:cNvCxnSpPr>
          <p:nvPr/>
        </p:nvCxnSpPr>
        <p:spPr>
          <a:xfrm flipH="1">
            <a:off x="6140601" y="4143237"/>
            <a:ext cx="1" cy="32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28" idx="2"/>
          </p:cNvCxnSpPr>
          <p:nvPr/>
        </p:nvCxnSpPr>
        <p:spPr>
          <a:xfrm>
            <a:off x="7207401" y="4143237"/>
            <a:ext cx="0" cy="32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29" idx="2"/>
            <a:endCxn id="32" idx="0"/>
          </p:cNvCxnSpPr>
          <p:nvPr/>
        </p:nvCxnSpPr>
        <p:spPr>
          <a:xfrm>
            <a:off x="8477779" y="4143237"/>
            <a:ext cx="102926" cy="305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9455298" y="3675803"/>
            <a:ext cx="746082" cy="464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estilo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387628" y="4462826"/>
            <a:ext cx="946251" cy="644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 pop</a:t>
            </a:r>
          </a:p>
        </p:txBody>
      </p:sp>
      <p:cxnSp>
        <p:nvCxnSpPr>
          <p:cNvPr id="43" name="Conector recto de flecha 42"/>
          <p:cNvCxnSpPr>
            <a:stCxn id="41" idx="2"/>
            <a:endCxn id="42" idx="0"/>
          </p:cNvCxnSpPr>
          <p:nvPr/>
        </p:nvCxnSpPr>
        <p:spPr>
          <a:xfrm>
            <a:off x="9828339" y="4139827"/>
            <a:ext cx="32415" cy="32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26" idx="2"/>
            <a:endCxn id="41" idx="0"/>
          </p:cNvCxnSpPr>
          <p:nvPr/>
        </p:nvCxnSpPr>
        <p:spPr>
          <a:xfrm>
            <a:off x="7430883" y="3285701"/>
            <a:ext cx="2397456" cy="390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stCxn id="4" idx="2"/>
            <a:endCxn id="5" idx="0"/>
          </p:cNvCxnSpPr>
          <p:nvPr/>
        </p:nvCxnSpPr>
        <p:spPr>
          <a:xfrm flipH="1">
            <a:off x="3664999" y="2142702"/>
            <a:ext cx="2799491" cy="675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" idx="2"/>
            <a:endCxn id="26" idx="0"/>
          </p:cNvCxnSpPr>
          <p:nvPr/>
        </p:nvCxnSpPr>
        <p:spPr>
          <a:xfrm>
            <a:off x="6464490" y="2142702"/>
            <a:ext cx="966393" cy="678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4" idx="2"/>
          </p:cNvCxnSpPr>
          <p:nvPr/>
        </p:nvCxnSpPr>
        <p:spPr>
          <a:xfrm>
            <a:off x="6464490" y="2142702"/>
            <a:ext cx="3736890" cy="64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10021409" y="28398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….</a:t>
            </a:r>
            <a:endParaRPr lang="es-ES" dirty="0"/>
          </a:p>
        </p:txBody>
      </p:sp>
      <p:sp>
        <p:nvSpPr>
          <p:cNvPr id="58" name="Rectángulo 57"/>
          <p:cNvSpPr/>
          <p:nvPr/>
        </p:nvSpPr>
        <p:spPr>
          <a:xfrm>
            <a:off x="8345062" y="614793"/>
            <a:ext cx="700020" cy="343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8345063" y="1117491"/>
            <a:ext cx="700020" cy="3025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8349892" y="1617912"/>
            <a:ext cx="700020" cy="343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9224769" y="612523"/>
            <a:ext cx="1437292" cy="345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9229599" y="1615642"/>
            <a:ext cx="1437292" cy="345742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9224769" y="1114082"/>
            <a:ext cx="1437292" cy="345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4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Yolanda G.</dc:creator>
  <cp:lastModifiedBy>Yolanda G.</cp:lastModifiedBy>
  <cp:revision>4</cp:revision>
  <dcterms:created xsi:type="dcterms:W3CDTF">2017-05-10T10:19:22Z</dcterms:created>
  <dcterms:modified xsi:type="dcterms:W3CDTF">2017-05-10T10:42:45Z</dcterms:modified>
</cp:coreProperties>
</file>