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5ABF-8398-4F44-98D2-D144D5D965F0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6042-C5C7-4980-AD59-DAD38A792E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41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5ABF-8398-4F44-98D2-D144D5D965F0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6042-C5C7-4980-AD59-DAD38A792E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51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5ABF-8398-4F44-98D2-D144D5D965F0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6042-C5C7-4980-AD59-DAD38A792E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19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5ABF-8398-4F44-98D2-D144D5D965F0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6042-C5C7-4980-AD59-DAD38A792E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80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5ABF-8398-4F44-98D2-D144D5D965F0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6042-C5C7-4980-AD59-DAD38A792E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7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5ABF-8398-4F44-98D2-D144D5D965F0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6042-C5C7-4980-AD59-DAD38A792E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07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5ABF-8398-4F44-98D2-D144D5D965F0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6042-C5C7-4980-AD59-DAD38A792E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27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5ABF-8398-4F44-98D2-D144D5D965F0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6042-C5C7-4980-AD59-DAD38A792E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84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5ABF-8398-4F44-98D2-D144D5D965F0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6042-C5C7-4980-AD59-DAD38A792E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1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5ABF-8398-4F44-98D2-D144D5D965F0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6042-C5C7-4980-AD59-DAD38A792E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07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5ABF-8398-4F44-98D2-D144D5D965F0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6042-C5C7-4980-AD59-DAD38A792E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44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B5ABF-8398-4F44-98D2-D144D5D965F0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16042-C5C7-4980-AD59-DAD38A792E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21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139_5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Data: </a:t>
            </a:r>
            <a:r>
              <a:rPr lang="ko-KR" altLang="en-US" smtClean="0"/>
              <a:t>이민경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426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Slice 15_277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228" y="1553776"/>
            <a:ext cx="3063607" cy="32735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765" y="1553776"/>
            <a:ext cx="3063607" cy="32735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903" y="1553776"/>
            <a:ext cx="1915508" cy="15453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6903" y="3190574"/>
            <a:ext cx="2312160" cy="191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32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Slice 15_282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801" y="1537300"/>
            <a:ext cx="3040478" cy="32488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843" y="1537300"/>
            <a:ext cx="3040478" cy="32488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5481" y="1537300"/>
            <a:ext cx="2005507" cy="16507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5481" y="3269693"/>
            <a:ext cx="2623988" cy="21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21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Slice 15_287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5042" y="3176968"/>
            <a:ext cx="2344780" cy="19539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58" y="1507525"/>
            <a:ext cx="2821643" cy="30150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608" y="1507525"/>
            <a:ext cx="2840127" cy="30347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042" y="1507525"/>
            <a:ext cx="2023505" cy="154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88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Slice 15_292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1104" y="1690688"/>
            <a:ext cx="3106044" cy="33189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90" y="1690688"/>
            <a:ext cx="3106044" cy="33189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0330" y="1690689"/>
            <a:ext cx="2089789" cy="16324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0330" y="3410466"/>
            <a:ext cx="2602385" cy="222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4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Slice 15_297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942" y="1570252"/>
            <a:ext cx="2947965" cy="31500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843" y="1570252"/>
            <a:ext cx="2947965" cy="31500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4102" y="1570252"/>
            <a:ext cx="2132608" cy="16342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4102" y="3364485"/>
            <a:ext cx="2501388" cy="209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31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Slice 15_302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404" y="5246290"/>
            <a:ext cx="5771429" cy="8380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41622"/>
            <a:ext cx="3337326" cy="356607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7978" y="1441622"/>
            <a:ext cx="3337326" cy="356607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8361" y="1441622"/>
            <a:ext cx="2118539" cy="166404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8361" y="3224661"/>
            <a:ext cx="2580673" cy="213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573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Slice 15_307</a:t>
            </a:r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9283" y="1552290"/>
            <a:ext cx="1818542" cy="13639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086" y="4984624"/>
            <a:ext cx="5723809" cy="8380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086" y="1552289"/>
            <a:ext cx="3085881" cy="32973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2500" y="1552289"/>
            <a:ext cx="3085881" cy="329739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9283" y="3015694"/>
            <a:ext cx="2620715" cy="217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97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Slice 15_312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610" y="5161622"/>
            <a:ext cx="5733333" cy="8380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610" y="1449860"/>
            <a:ext cx="3307788" cy="35345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156" y="1449860"/>
            <a:ext cx="3307788" cy="35345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0702" y="1449861"/>
            <a:ext cx="2005143" cy="147457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0702" y="3059370"/>
            <a:ext cx="2706048" cy="226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93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Slice 15_317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35" y="5166592"/>
            <a:ext cx="5723809" cy="8761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135" y="1523999"/>
            <a:ext cx="3283360" cy="35084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320" y="1523242"/>
            <a:ext cx="3283360" cy="35084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3505" y="1523242"/>
            <a:ext cx="2111371" cy="156844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3505" y="3226626"/>
            <a:ext cx="2951630" cy="240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43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Slice 15_322</a:t>
            </a:r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2254" y="1454444"/>
            <a:ext cx="1921689" cy="14864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315" y="5110667"/>
            <a:ext cx="5752381" cy="8571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315" y="1454444"/>
            <a:ext cx="3225952" cy="34470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3023" y="1454444"/>
            <a:ext cx="3225952" cy="34470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2254" y="3097426"/>
            <a:ext cx="2853924" cy="229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4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Process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994" y="1568851"/>
            <a:ext cx="7571428" cy="2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02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Slice 15_327</a:t>
            </a:r>
            <a:endParaRPr lang="ko-KR" altLang="en-US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3523" y="3210381"/>
            <a:ext cx="2458980" cy="18581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637" y="5123667"/>
            <a:ext cx="5714286" cy="8476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637" y="1507525"/>
            <a:ext cx="3191695" cy="34104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0304" y="1507525"/>
            <a:ext cx="3187247" cy="34057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3524" y="1507526"/>
            <a:ext cx="2070680" cy="158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268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Slice 15_332</a:t>
            </a:r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801" y="1594965"/>
            <a:ext cx="2901080" cy="30999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01" y="4853942"/>
            <a:ext cx="5733333" cy="8571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4324" y="1590526"/>
            <a:ext cx="2901935" cy="31008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7776" y="1590526"/>
            <a:ext cx="2013355" cy="149866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7776" y="3199873"/>
            <a:ext cx="2870830" cy="222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05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Slice 15_337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2994221" cy="31994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324" y="1690688"/>
            <a:ext cx="2994221" cy="31994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395" y="1690688"/>
            <a:ext cx="2023783" cy="12126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7395" y="3016251"/>
            <a:ext cx="3052865" cy="19823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071601"/>
            <a:ext cx="5761905" cy="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69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Slice 15_342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0825"/>
            <a:ext cx="2967681" cy="31710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768" y="1520825"/>
            <a:ext cx="2967680" cy="31710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8168" y="1520825"/>
            <a:ext cx="2047619" cy="8666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833086"/>
            <a:ext cx="5723809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52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Slice 15_347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529062"/>
            <a:ext cx="3040478" cy="32488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605" y="1529062"/>
            <a:ext cx="3041979" cy="32504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682" y="1529062"/>
            <a:ext cx="2057143" cy="10571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972747"/>
            <a:ext cx="5742857" cy="86666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4682" y="2718027"/>
            <a:ext cx="2986478" cy="137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07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Slice 15_350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228" y="1512586"/>
            <a:ext cx="2978804" cy="31829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032" y="1512587"/>
            <a:ext cx="2984314" cy="31888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005" y="1512586"/>
            <a:ext cx="3480124" cy="13279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228" y="4966838"/>
            <a:ext cx="5742857" cy="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7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Slice 15_242</a:t>
            </a:r>
            <a:endParaRPr lang="ko-KR" altLang="en-US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22854"/>
            <a:ext cx="3588328" cy="383428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405" y="1622854"/>
            <a:ext cx="3602152" cy="384905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865" y="2211341"/>
            <a:ext cx="1838265" cy="60012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4537" y="2211341"/>
            <a:ext cx="1612688" cy="56216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457139"/>
            <a:ext cx="5704762" cy="69523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3895" y="1627452"/>
            <a:ext cx="1885714" cy="120952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43895" y="2953015"/>
            <a:ext cx="3450332" cy="175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3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5772"/>
            <a:ext cx="3391429" cy="362389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8013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Slice 15_247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941" y="2110023"/>
            <a:ext cx="1697989" cy="5578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953" y="1585772"/>
            <a:ext cx="3388296" cy="362054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1015" y="2110023"/>
            <a:ext cx="1769557" cy="57040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243972"/>
            <a:ext cx="5742857" cy="73333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6043" y="1585772"/>
            <a:ext cx="2082414" cy="166308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6044" y="3336766"/>
            <a:ext cx="3236930" cy="242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7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Slice 15_252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801" y="1590703"/>
            <a:ext cx="3312972" cy="35400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373" y="2132683"/>
            <a:ext cx="1692019" cy="5795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9702" y="1590702"/>
            <a:ext cx="3312972" cy="35400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0162" y="2132683"/>
            <a:ext cx="1730942" cy="6312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5905" y="1602064"/>
            <a:ext cx="2138996" cy="182487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801" y="5243692"/>
            <a:ext cx="5723809" cy="81904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35905" y="3513078"/>
            <a:ext cx="2435981" cy="214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97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Slice 15_257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2979"/>
            <a:ext cx="3132438" cy="33471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335" y="1964822"/>
            <a:ext cx="1768411" cy="6596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318" y="1492979"/>
            <a:ext cx="3132438" cy="33471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3180" y="1964822"/>
            <a:ext cx="1783079" cy="61250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6175" y="1492979"/>
            <a:ext cx="2240589" cy="184519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4975319"/>
            <a:ext cx="5752381" cy="82857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6175" y="3412735"/>
            <a:ext cx="2400282" cy="210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26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Slice 15_262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102" y="1566695"/>
            <a:ext cx="3452490" cy="368913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102" y="5395449"/>
            <a:ext cx="5733333" cy="8285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2517" y="2117124"/>
            <a:ext cx="1814673" cy="6565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2119" y="1564609"/>
            <a:ext cx="3519773" cy="376103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3080" y="2117124"/>
            <a:ext cx="1768029" cy="62783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9312" y="1564609"/>
            <a:ext cx="2076839" cy="173308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9312" y="3398258"/>
            <a:ext cx="2168145" cy="185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20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Slice 15_267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3203"/>
            <a:ext cx="3179248" cy="33971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368" y="1603202"/>
            <a:ext cx="3179248" cy="33971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955" y="1603203"/>
            <a:ext cx="1939289" cy="16507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8955" y="3301784"/>
            <a:ext cx="2392106" cy="213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12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Slice 15_272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418" y="1545539"/>
            <a:ext cx="2991703" cy="31967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933" y="1545539"/>
            <a:ext cx="2991703" cy="31967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669" y="1545539"/>
            <a:ext cx="1971561" cy="16260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7669" y="3287700"/>
            <a:ext cx="2367329" cy="212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54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51</Words>
  <Application>Microsoft Office PowerPoint</Application>
  <PresentationFormat>와이드스크린</PresentationFormat>
  <Paragraphs>26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139_5</vt:lpstr>
      <vt:lpstr>Process</vt:lpstr>
      <vt:lpstr>Slice 15_242</vt:lpstr>
      <vt:lpstr>Slice 15_247</vt:lpstr>
      <vt:lpstr>Slice 15_252</vt:lpstr>
      <vt:lpstr>Slice 15_257</vt:lpstr>
      <vt:lpstr>Slice 15_262</vt:lpstr>
      <vt:lpstr>Slice 15_267</vt:lpstr>
      <vt:lpstr>Slice 15_272</vt:lpstr>
      <vt:lpstr>Slice 15_277</vt:lpstr>
      <vt:lpstr>Slice 15_282</vt:lpstr>
      <vt:lpstr>Slice 15_287</vt:lpstr>
      <vt:lpstr>Slice 15_292</vt:lpstr>
      <vt:lpstr>Slice 15_297</vt:lpstr>
      <vt:lpstr>Slice 15_302</vt:lpstr>
      <vt:lpstr>Slice 15_307</vt:lpstr>
      <vt:lpstr>Slice 15_312</vt:lpstr>
      <vt:lpstr>Slice 15_317</vt:lpstr>
      <vt:lpstr>Slice 15_322</vt:lpstr>
      <vt:lpstr>Slice 15_327</vt:lpstr>
      <vt:lpstr>Slice 15_332</vt:lpstr>
      <vt:lpstr>Slice 15_337</vt:lpstr>
      <vt:lpstr>Slice 15_342</vt:lpstr>
      <vt:lpstr>Slice 15_347</vt:lpstr>
      <vt:lpstr>Slice 15_350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P2_12</dc:title>
  <dc:creator>User</dc:creator>
  <cp:lastModifiedBy>User</cp:lastModifiedBy>
  <cp:revision>15</cp:revision>
  <dcterms:created xsi:type="dcterms:W3CDTF">2017-08-08T01:08:56Z</dcterms:created>
  <dcterms:modified xsi:type="dcterms:W3CDTF">2017-08-08T12:54:22Z</dcterms:modified>
</cp:coreProperties>
</file>