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59" r:id="rId6"/>
    <p:sldId id="258" r:id="rId7"/>
    <p:sldId id="260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8" d="100"/>
          <a:sy n="78" d="100"/>
        </p:scale>
        <p:origin x="64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7A535-6B8A-4370-9952-25A6E2A653E4}" type="datetimeFigureOut">
              <a:rPr lang="ko-KR" altLang="en-US" smtClean="0"/>
              <a:t>2017-04-06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9D640-247B-4215-8F72-2A8B6463B1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502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7A535-6B8A-4370-9952-25A6E2A653E4}" type="datetimeFigureOut">
              <a:rPr lang="ko-KR" altLang="en-US" smtClean="0"/>
              <a:t>2017-04-06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9D640-247B-4215-8F72-2A8B6463B1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3452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7A535-6B8A-4370-9952-25A6E2A653E4}" type="datetimeFigureOut">
              <a:rPr lang="ko-KR" altLang="en-US" smtClean="0"/>
              <a:t>2017-04-06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9D640-247B-4215-8F72-2A8B6463B1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1242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7A535-6B8A-4370-9952-25A6E2A653E4}" type="datetimeFigureOut">
              <a:rPr lang="ko-KR" altLang="en-US" smtClean="0"/>
              <a:t>2017-04-06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9D640-247B-4215-8F72-2A8B6463B1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6620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7A535-6B8A-4370-9952-25A6E2A653E4}" type="datetimeFigureOut">
              <a:rPr lang="ko-KR" altLang="en-US" smtClean="0"/>
              <a:t>2017-04-06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9D640-247B-4215-8F72-2A8B6463B1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9528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7A535-6B8A-4370-9952-25A6E2A653E4}" type="datetimeFigureOut">
              <a:rPr lang="ko-KR" altLang="en-US" smtClean="0"/>
              <a:t>2017-04-06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9D640-247B-4215-8F72-2A8B6463B1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9680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7A535-6B8A-4370-9952-25A6E2A653E4}" type="datetimeFigureOut">
              <a:rPr lang="ko-KR" altLang="en-US" smtClean="0"/>
              <a:t>2017-04-06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9D640-247B-4215-8F72-2A8B6463B1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7678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7A535-6B8A-4370-9952-25A6E2A653E4}" type="datetimeFigureOut">
              <a:rPr lang="ko-KR" altLang="en-US" smtClean="0"/>
              <a:t>2017-04-06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9D640-247B-4215-8F72-2A8B6463B1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687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7A535-6B8A-4370-9952-25A6E2A653E4}" type="datetimeFigureOut">
              <a:rPr lang="ko-KR" altLang="en-US" smtClean="0"/>
              <a:t>2017-04-06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9D640-247B-4215-8F72-2A8B6463B1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9100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7A535-6B8A-4370-9952-25A6E2A653E4}" type="datetimeFigureOut">
              <a:rPr lang="ko-KR" altLang="en-US" smtClean="0"/>
              <a:t>2017-04-06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9D640-247B-4215-8F72-2A8B6463B1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857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7A535-6B8A-4370-9952-25A6E2A653E4}" type="datetimeFigureOut">
              <a:rPr lang="ko-KR" altLang="en-US" smtClean="0"/>
              <a:t>2017-04-06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9D640-247B-4215-8F72-2A8B6463B1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5872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37A535-6B8A-4370-9952-25A6E2A653E4}" type="datetimeFigureOut">
              <a:rPr lang="ko-KR" altLang="en-US" smtClean="0"/>
              <a:t>2017-04-06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69D640-247B-4215-8F72-2A8B6463B1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5842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Picking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3127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5281" y="1050561"/>
            <a:ext cx="3536092" cy="3017283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en-US" altLang="ko-KR" dirty="0" err="1" smtClean="0"/>
              <a:t>Caculate</a:t>
            </a:r>
            <a:r>
              <a:rPr lang="en-US" altLang="ko-KR" dirty="0" smtClean="0"/>
              <a:t> the near and far plane’s point </a:t>
            </a:r>
            <a:r>
              <a:rPr lang="en-US" altLang="ko-KR" dirty="0" smtClean="0">
                <a:solidFill>
                  <a:srgbClr val="FF0000"/>
                </a:solidFill>
              </a:rPr>
              <a:t>(use </a:t>
            </a:r>
            <a:r>
              <a:rPr lang="en-US" altLang="ko-KR" dirty="0" err="1" smtClean="0">
                <a:solidFill>
                  <a:srgbClr val="FF0000"/>
                </a:solidFill>
              </a:rPr>
              <a:t>gluUnProject</a:t>
            </a:r>
            <a:r>
              <a:rPr lang="en-US" altLang="ko-KR" dirty="0" smtClean="0">
                <a:solidFill>
                  <a:srgbClr val="FF0000"/>
                </a:solidFill>
              </a:rPr>
              <a:t>())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26370" y="4175643"/>
            <a:ext cx="8905875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380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07643"/>
            <a:ext cx="4324350" cy="23241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2. </a:t>
            </a:r>
            <a:r>
              <a:rPr lang="en-US" altLang="ko-KR" dirty="0" smtClean="0"/>
              <a:t>Construct a function that can detect if there is an intersection between sphere center and 3D 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2134544"/>
            <a:ext cx="10515600" cy="4351338"/>
          </a:xfrm>
        </p:spPr>
        <p:txBody>
          <a:bodyPr>
            <a:normAutofit/>
          </a:bodyPr>
          <a:lstStyle/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b="1" dirty="0" smtClean="0"/>
          </a:p>
          <a:p>
            <a:pPr marL="0" indent="0">
              <a:buNone/>
            </a:pPr>
            <a:endParaRPr lang="en-US" altLang="ko-KR" dirty="0" smtClean="0"/>
          </a:p>
          <a:p>
            <a:endParaRPr lang="en-US" altLang="ko-KR" b="1" dirty="0" smtClean="0"/>
          </a:p>
          <a:p>
            <a:endParaRPr lang="en-US" altLang="ko-KR" sz="1600" u="sng" dirty="0" smtClean="0">
              <a:solidFill>
                <a:schemeClr val="accent1"/>
              </a:solidFill>
            </a:endParaRPr>
          </a:p>
          <a:p>
            <a:endParaRPr lang="en-US" altLang="ko-KR" sz="1600" u="sng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altLang="ko-KR" sz="1600" u="sng" dirty="0" smtClean="0">
                <a:solidFill>
                  <a:schemeClr val="accent1"/>
                </a:solidFill>
              </a:rPr>
              <a:t>http://mathworld.wolfram.com/Point-LineDistance3-Dimensional.html</a:t>
            </a:r>
            <a:endParaRPr lang="ko-KR" altLang="en-US" sz="1600" u="sng" dirty="0">
              <a:solidFill>
                <a:schemeClr val="accent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5224" y="2263689"/>
            <a:ext cx="4198723" cy="2601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402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3755" y="939113"/>
            <a:ext cx="9191625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988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en-US" altLang="ko-KR" dirty="0" err="1" smtClean="0"/>
              <a:t>Caculate</a:t>
            </a:r>
            <a:r>
              <a:rPr lang="en-US" altLang="ko-KR" dirty="0" smtClean="0"/>
              <a:t> the normal vector from mouse click direction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372497"/>
            <a:ext cx="5982535" cy="2111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935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en-US" altLang="ko-KR" dirty="0" smtClean="0"/>
              <a:t>. </a:t>
            </a:r>
            <a:r>
              <a:rPr lang="en-US" altLang="ko-KR" dirty="0" err="1" smtClean="0"/>
              <a:t>Caculate</a:t>
            </a:r>
            <a:r>
              <a:rPr lang="en-US" altLang="ko-KR" dirty="0" smtClean="0"/>
              <a:t> the distance between camera’s position and sphere’s position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75936"/>
            <a:ext cx="5197141" cy="1153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661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5</a:t>
            </a:r>
            <a:r>
              <a:rPr lang="en-US" altLang="ko-KR" dirty="0" smtClean="0"/>
              <a:t>. When move mouse, change the picking normal vector and implement to sphere’s transformation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17366"/>
            <a:ext cx="4116859" cy="3725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541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Attention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m</a:t>
            </a:r>
            <a:r>
              <a:rPr lang="en-US" altLang="ko-KR" dirty="0" err="1" smtClean="0"/>
              <a:t>ouse_move_callback</a:t>
            </a:r>
            <a:r>
              <a:rPr lang="en-US" altLang="ko-KR" dirty="0" smtClean="0"/>
              <a:t>()</a:t>
            </a:r>
          </a:p>
          <a:p>
            <a:pPr marL="0" indent="0">
              <a:buNone/>
            </a:pPr>
            <a:r>
              <a:rPr lang="en-US" altLang="ko-KR" dirty="0" smtClean="0"/>
              <a:t>{</a:t>
            </a:r>
          </a:p>
          <a:p>
            <a:pPr marL="0" indent="0">
              <a:buNone/>
            </a:pPr>
            <a:r>
              <a:rPr lang="en-US" altLang="ko-KR" dirty="0" smtClean="0"/>
              <a:t>…</a:t>
            </a:r>
          </a:p>
          <a:p>
            <a:pPr marL="0" indent="0">
              <a:buNone/>
            </a:pPr>
            <a:r>
              <a:rPr lang="en-US" altLang="ko-KR" dirty="0" err="1" smtClean="0"/>
              <a:t>glutPostRedisplay</a:t>
            </a:r>
            <a:r>
              <a:rPr lang="en-US" altLang="ko-KR" dirty="0" smtClean="0"/>
              <a:t>();</a:t>
            </a:r>
            <a:endParaRPr lang="en-US" altLang="ko-KR" b="1" dirty="0" smtClean="0"/>
          </a:p>
          <a:p>
            <a:pPr marL="0" indent="0">
              <a:buNone/>
            </a:pPr>
            <a:r>
              <a:rPr lang="en-US" altLang="ko-KR" dirty="0" smtClean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97043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81</Words>
  <Application>Microsoft Office PowerPoint</Application>
  <PresentationFormat>와이드스크린</PresentationFormat>
  <Paragraphs>20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Picking</vt:lpstr>
      <vt:lpstr>1. Caculate the near and far plane’s point (use gluUnProject())</vt:lpstr>
      <vt:lpstr>2. Construct a function that can detect if there is an intersection between sphere center and 3D line</vt:lpstr>
      <vt:lpstr>PowerPoint 프레젠테이션</vt:lpstr>
      <vt:lpstr>3. Caculate the normal vector from mouse click direction</vt:lpstr>
      <vt:lpstr>4. Caculate the distance between camera’s position and sphere’s position</vt:lpstr>
      <vt:lpstr>5. When move mouse, change the picking normal vector and implement to sphere’s transformation</vt:lpstr>
      <vt:lpstr>Attention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Picking</dc:title>
  <dc:creator>User</dc:creator>
  <cp:lastModifiedBy>User</cp:lastModifiedBy>
  <cp:revision>5</cp:revision>
  <dcterms:created xsi:type="dcterms:W3CDTF">2017-04-06T02:13:00Z</dcterms:created>
  <dcterms:modified xsi:type="dcterms:W3CDTF">2017-04-06T03:34:19Z</dcterms:modified>
</cp:coreProperties>
</file>